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368" r:id="rId37"/>
    <p:sldId id="370" r:id="rId38"/>
    <p:sldId id="369" r:id="rId39"/>
    <p:sldId id="371" r:id="rId40"/>
    <p:sldId id="372" r:id="rId41"/>
    <p:sldId id="373" r:id="rId42"/>
    <p:sldId id="294" r:id="rId43"/>
    <p:sldId id="295" r:id="rId44"/>
    <p:sldId id="296" r:id="rId45"/>
    <p:sldId id="297" r:id="rId46"/>
    <p:sldId id="1744" r:id="rId47"/>
    <p:sldId id="305" r:id="rId48"/>
    <p:sldId id="306" r:id="rId49"/>
  </p:sldIdLst>
  <p:sldSz cx="18288000" cy="10287000"/>
  <p:notesSz cx="6858000" cy="9144000"/>
  <p:embeddedFontLst>
    <p:embeddedFont>
      <p:font typeface="Amatic SC" panose="00000500000000000000" pitchFamily="2" charset="-79"/>
      <p:regular r:id="rId51"/>
      <p:bold r:id="rId52"/>
    </p:embeddedFont>
    <p:embeddedFont>
      <p:font typeface="Arimo Bold" panose="020B0604020202020204" charset="0"/>
      <p:regular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Lato" panose="020F0502020204030203" pitchFamily="34" charset="0"/>
      <p:regular r:id="rId58"/>
      <p:bold r:id="rId59"/>
      <p:italic r:id="rId60"/>
      <p:boldItalic r:id="rId61"/>
    </p:embeddedFont>
    <p:embeddedFont>
      <p:font typeface="Lato Black" panose="020F0502020204030203" pitchFamily="34" charset="0"/>
      <p:bold r:id="rId62"/>
      <p:boldItalic r:id="rId63"/>
    </p:embeddedFont>
    <p:embeddedFont>
      <p:font typeface="Montserrat" panose="00000500000000000000" pitchFamily="2" charset="0"/>
      <p:regular r:id="rId64"/>
      <p:bold r:id="rId65"/>
      <p:italic r:id="rId66"/>
      <p:boldItalic r:id="rId67"/>
    </p:embeddedFont>
    <p:embeddedFont>
      <p:font typeface="Montserrat Bold" panose="00000800000000000000" charset="0"/>
      <p:regular r:id="rId68"/>
    </p:embeddedFont>
    <p:embeddedFont>
      <p:font typeface="Open Sans Light" panose="020B0306030504020204" pitchFamily="34" charset="0"/>
      <p:regular r:id="rId69"/>
      <p:italic r:id="rId70"/>
    </p:embeddedFont>
    <p:embeddedFont>
      <p:font typeface="Roboto Medium" panose="02000000000000000000" pitchFamily="2" charset="0"/>
      <p:regular r:id="rId71"/>
      <p: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265" autoAdjust="0"/>
  </p:normalViewPr>
  <p:slideViewPr>
    <p:cSldViewPr>
      <p:cViewPr varScale="1">
        <p:scale>
          <a:sx n="42" d="100"/>
          <a:sy n="42" d="100"/>
        </p:scale>
        <p:origin x="91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72" Type="http://schemas.openxmlformats.org/officeDocument/2006/relationships/font" Target="fonts/font2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font" Target="fonts/font20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12.11.2023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46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71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4263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76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72430" y="272430"/>
            <a:ext cx="17487360" cy="9742680"/>
            <a:chOff x="0" y="0"/>
            <a:chExt cx="23316480" cy="12990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16564" cy="12990322"/>
            </a:xfrm>
            <a:custGeom>
              <a:avLst/>
              <a:gdLst/>
              <a:ahLst/>
              <a:cxnLst/>
              <a:rect l="l" t="t" r="r" b="b"/>
              <a:pathLst>
                <a:path w="23316564" h="12990322">
                  <a:moveTo>
                    <a:pt x="57277" y="0"/>
                  </a:moveTo>
                  <a:lnTo>
                    <a:pt x="23259287" y="0"/>
                  </a:lnTo>
                  <a:cubicBezTo>
                    <a:pt x="23290910" y="0"/>
                    <a:pt x="23316564" y="25654"/>
                    <a:pt x="23316564" y="57277"/>
                  </a:cubicBezTo>
                  <a:lnTo>
                    <a:pt x="23316564" y="12933045"/>
                  </a:lnTo>
                  <a:cubicBezTo>
                    <a:pt x="23316564" y="12964668"/>
                    <a:pt x="23290910" y="12990322"/>
                    <a:pt x="23259287" y="12990322"/>
                  </a:cubicBezTo>
                  <a:lnTo>
                    <a:pt x="57277" y="12990322"/>
                  </a:lnTo>
                  <a:cubicBezTo>
                    <a:pt x="25654" y="12990322"/>
                    <a:pt x="0" y="12964668"/>
                    <a:pt x="0" y="12933045"/>
                  </a:cubicBezTo>
                  <a:lnTo>
                    <a:pt x="0" y="57277"/>
                  </a:lnTo>
                  <a:cubicBezTo>
                    <a:pt x="0" y="25654"/>
                    <a:pt x="25654" y="0"/>
                    <a:pt x="57277" y="0"/>
                  </a:cubicBezTo>
                  <a:moveTo>
                    <a:pt x="57277" y="114427"/>
                  </a:moveTo>
                  <a:lnTo>
                    <a:pt x="57277" y="57277"/>
                  </a:lnTo>
                  <a:lnTo>
                    <a:pt x="114427" y="57277"/>
                  </a:lnTo>
                  <a:lnTo>
                    <a:pt x="114427" y="12933045"/>
                  </a:lnTo>
                  <a:lnTo>
                    <a:pt x="57277" y="12933045"/>
                  </a:lnTo>
                  <a:lnTo>
                    <a:pt x="57277" y="12875768"/>
                  </a:lnTo>
                  <a:lnTo>
                    <a:pt x="23259287" y="12875768"/>
                  </a:lnTo>
                  <a:lnTo>
                    <a:pt x="23259287" y="12933045"/>
                  </a:lnTo>
                  <a:lnTo>
                    <a:pt x="23202010" y="12933045"/>
                  </a:lnTo>
                  <a:lnTo>
                    <a:pt x="23202010" y="57277"/>
                  </a:lnTo>
                  <a:lnTo>
                    <a:pt x="23259287" y="57277"/>
                  </a:lnTo>
                  <a:lnTo>
                    <a:pt x="23259287" y="114427"/>
                  </a:lnTo>
                  <a:lnTo>
                    <a:pt x="57277" y="1144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15360" y="315360"/>
            <a:ext cx="8662140" cy="9619560"/>
            <a:chOff x="0" y="0"/>
            <a:chExt cx="11549520" cy="128260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549507" cy="12826111"/>
            </a:xfrm>
            <a:custGeom>
              <a:avLst/>
              <a:gdLst/>
              <a:ahLst/>
              <a:cxnLst/>
              <a:rect l="l" t="t" r="r" b="b"/>
              <a:pathLst>
                <a:path w="11549507" h="12826111">
                  <a:moveTo>
                    <a:pt x="0" y="0"/>
                  </a:moveTo>
                  <a:lnTo>
                    <a:pt x="11549507" y="0"/>
                  </a:lnTo>
                  <a:lnTo>
                    <a:pt x="11549507" y="12826111"/>
                  </a:lnTo>
                  <a:lnTo>
                    <a:pt x="0" y="12826111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36260" y="4622220"/>
            <a:ext cx="935676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fa-IR" sz="8100" spc="118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تم : مهندسی عمران</a:t>
            </a:r>
            <a:endParaRPr lang="en-US" sz="8100" spc="118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34020" y="8372865"/>
            <a:ext cx="57749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34" dirty="0">
                <a:solidFill>
                  <a:srgbClr val="000000"/>
                </a:solidFill>
                <a:latin typeface="Montserrat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400" spc="34" dirty="0">
              <a:solidFill>
                <a:srgbClr val="00000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630820" y="1211760"/>
            <a:ext cx="8576820" cy="7826220"/>
          </a:xfrm>
          <a:custGeom>
            <a:avLst/>
            <a:gdLst/>
            <a:ahLst/>
            <a:cxnLst/>
            <a:rect l="l" t="t" r="r" b="b"/>
            <a:pathLst>
              <a:path w="8576820" h="7826220">
                <a:moveTo>
                  <a:pt x="0" y="0"/>
                </a:moveTo>
                <a:lnTo>
                  <a:pt x="8576820" y="0"/>
                </a:lnTo>
                <a:lnTo>
                  <a:pt x="8576820" y="7826220"/>
                </a:lnTo>
                <a:lnTo>
                  <a:pt x="0" y="78262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30" b="-42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3380" y="7274160"/>
            <a:ext cx="935676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fa-IR" sz="4800" spc="78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قالب پاورپوینت مهندسی عمران</a:t>
            </a:r>
            <a:endParaRPr lang="en-US" sz="4800" spc="78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2316060" y="1316520"/>
            <a:ext cx="4900500" cy="3186000"/>
            <a:chOff x="0" y="0"/>
            <a:chExt cx="6534000" cy="4248000"/>
          </a:xfrm>
        </p:grpSpPr>
        <p:sp>
          <p:nvSpPr>
            <p:cNvPr id="11" name="Freeform 11"/>
            <p:cNvSpPr/>
            <p:nvPr/>
          </p:nvSpPr>
          <p:spPr>
            <a:xfrm>
              <a:off x="0" y="-381"/>
              <a:ext cx="6533896" cy="4248404"/>
            </a:xfrm>
            <a:custGeom>
              <a:avLst/>
              <a:gdLst/>
              <a:ahLst/>
              <a:cxnLst/>
              <a:rect l="l" t="t" r="r" b="b"/>
              <a:pathLst>
                <a:path w="6533896" h="4248404">
                  <a:moveTo>
                    <a:pt x="6263513" y="3829812"/>
                  </a:moveTo>
                  <a:cubicBezTo>
                    <a:pt x="6242685" y="3829812"/>
                    <a:pt x="6242685" y="3829812"/>
                    <a:pt x="6242685" y="3829812"/>
                  </a:cubicBezTo>
                  <a:cubicBezTo>
                    <a:pt x="6242685" y="3787902"/>
                    <a:pt x="6242685" y="3725164"/>
                    <a:pt x="6221857" y="3662426"/>
                  </a:cubicBezTo>
                  <a:cubicBezTo>
                    <a:pt x="6221857" y="3662426"/>
                    <a:pt x="6221857" y="3641471"/>
                    <a:pt x="6221857" y="3620516"/>
                  </a:cubicBezTo>
                  <a:cubicBezTo>
                    <a:pt x="6221857" y="3578606"/>
                    <a:pt x="6221857" y="3536823"/>
                    <a:pt x="6221857" y="3515868"/>
                  </a:cubicBezTo>
                  <a:cubicBezTo>
                    <a:pt x="6221857" y="3494913"/>
                    <a:pt x="6221857" y="3473958"/>
                    <a:pt x="6201029" y="3453130"/>
                  </a:cubicBezTo>
                  <a:cubicBezTo>
                    <a:pt x="6201029" y="3411220"/>
                    <a:pt x="6201029" y="3369437"/>
                    <a:pt x="6201029" y="3327527"/>
                  </a:cubicBezTo>
                  <a:cubicBezTo>
                    <a:pt x="6180201" y="3327527"/>
                    <a:pt x="6180201" y="3306572"/>
                    <a:pt x="6180201" y="3285617"/>
                  </a:cubicBezTo>
                  <a:cubicBezTo>
                    <a:pt x="6180201" y="3243707"/>
                    <a:pt x="6159373" y="3201924"/>
                    <a:pt x="6159373" y="3160014"/>
                  </a:cubicBezTo>
                  <a:cubicBezTo>
                    <a:pt x="6159373" y="3139059"/>
                    <a:pt x="6138545" y="3118104"/>
                    <a:pt x="6138545" y="3097276"/>
                  </a:cubicBezTo>
                  <a:cubicBezTo>
                    <a:pt x="6138545" y="3055366"/>
                    <a:pt x="6117717" y="3013583"/>
                    <a:pt x="6117717" y="2971673"/>
                  </a:cubicBezTo>
                  <a:cubicBezTo>
                    <a:pt x="6117717" y="2971673"/>
                    <a:pt x="6096889" y="2950718"/>
                    <a:pt x="6096889" y="2929763"/>
                  </a:cubicBezTo>
                  <a:cubicBezTo>
                    <a:pt x="6076061" y="2887853"/>
                    <a:pt x="6076061" y="2846070"/>
                    <a:pt x="6055233" y="2804160"/>
                  </a:cubicBezTo>
                  <a:cubicBezTo>
                    <a:pt x="6055233" y="2783205"/>
                    <a:pt x="6055233" y="2762250"/>
                    <a:pt x="6034405" y="2741422"/>
                  </a:cubicBezTo>
                  <a:cubicBezTo>
                    <a:pt x="6034405" y="2699512"/>
                    <a:pt x="6013577" y="2657729"/>
                    <a:pt x="5992749" y="2615819"/>
                  </a:cubicBezTo>
                  <a:cubicBezTo>
                    <a:pt x="5992749" y="2594864"/>
                    <a:pt x="5971921" y="2573909"/>
                    <a:pt x="5971921" y="2573909"/>
                  </a:cubicBezTo>
                  <a:cubicBezTo>
                    <a:pt x="5951093" y="2531999"/>
                    <a:pt x="5930265" y="2490216"/>
                    <a:pt x="5930265" y="2448306"/>
                  </a:cubicBezTo>
                  <a:cubicBezTo>
                    <a:pt x="5909437" y="2427351"/>
                    <a:pt x="5909437" y="2427351"/>
                    <a:pt x="5909437" y="2427351"/>
                  </a:cubicBezTo>
                  <a:cubicBezTo>
                    <a:pt x="5722112" y="1966976"/>
                    <a:pt x="5430774" y="1548511"/>
                    <a:pt x="5056251" y="1234567"/>
                  </a:cubicBezTo>
                  <a:cubicBezTo>
                    <a:pt x="4848225" y="1088136"/>
                    <a:pt x="4640072" y="962533"/>
                    <a:pt x="4411218" y="857885"/>
                  </a:cubicBezTo>
                  <a:cubicBezTo>
                    <a:pt x="4348734" y="418465"/>
                    <a:pt x="4348734" y="418465"/>
                    <a:pt x="4348734" y="418465"/>
                  </a:cubicBezTo>
                  <a:cubicBezTo>
                    <a:pt x="4057396" y="292862"/>
                    <a:pt x="3766058" y="209169"/>
                    <a:pt x="3495548" y="188341"/>
                  </a:cubicBezTo>
                  <a:cubicBezTo>
                    <a:pt x="3495548" y="0"/>
                    <a:pt x="3495548" y="0"/>
                    <a:pt x="3495548" y="0"/>
                  </a:cubicBezTo>
                  <a:cubicBezTo>
                    <a:pt x="3266694" y="0"/>
                    <a:pt x="3266694" y="0"/>
                    <a:pt x="3266694" y="0"/>
                  </a:cubicBezTo>
                  <a:cubicBezTo>
                    <a:pt x="3037840" y="0"/>
                    <a:pt x="3037840" y="0"/>
                    <a:pt x="3037840" y="0"/>
                  </a:cubicBezTo>
                  <a:cubicBezTo>
                    <a:pt x="3017012" y="188341"/>
                    <a:pt x="3017012" y="188341"/>
                    <a:pt x="3017012" y="188341"/>
                  </a:cubicBezTo>
                  <a:cubicBezTo>
                    <a:pt x="2517648" y="230251"/>
                    <a:pt x="2184654" y="418465"/>
                    <a:pt x="2184654" y="418465"/>
                  </a:cubicBezTo>
                  <a:cubicBezTo>
                    <a:pt x="2101469" y="857885"/>
                    <a:pt x="2101469" y="857885"/>
                    <a:pt x="2101469" y="857885"/>
                  </a:cubicBezTo>
                  <a:cubicBezTo>
                    <a:pt x="1976628" y="920623"/>
                    <a:pt x="1851787" y="983488"/>
                    <a:pt x="1747774" y="1046226"/>
                  </a:cubicBezTo>
                  <a:cubicBezTo>
                    <a:pt x="1726946" y="1067181"/>
                    <a:pt x="1726946" y="1067181"/>
                    <a:pt x="1706118" y="1067181"/>
                  </a:cubicBezTo>
                  <a:cubicBezTo>
                    <a:pt x="1706118" y="1088136"/>
                    <a:pt x="1685290" y="1088136"/>
                    <a:pt x="1664462" y="1109091"/>
                  </a:cubicBezTo>
                  <a:cubicBezTo>
                    <a:pt x="1643634" y="1130046"/>
                    <a:pt x="1622806" y="1151001"/>
                    <a:pt x="1601978" y="1151001"/>
                  </a:cubicBezTo>
                  <a:cubicBezTo>
                    <a:pt x="1581150" y="1171956"/>
                    <a:pt x="1560322" y="1192911"/>
                    <a:pt x="1539494" y="1192911"/>
                  </a:cubicBezTo>
                  <a:cubicBezTo>
                    <a:pt x="1518666" y="1213866"/>
                    <a:pt x="1497838" y="1234821"/>
                    <a:pt x="1477010" y="1255649"/>
                  </a:cubicBezTo>
                  <a:cubicBezTo>
                    <a:pt x="1456182" y="1276477"/>
                    <a:pt x="1435354" y="1276604"/>
                    <a:pt x="1435354" y="1297559"/>
                  </a:cubicBezTo>
                  <a:cubicBezTo>
                    <a:pt x="1393698" y="1318514"/>
                    <a:pt x="1352169" y="1360297"/>
                    <a:pt x="1331341" y="1381252"/>
                  </a:cubicBezTo>
                  <a:cubicBezTo>
                    <a:pt x="1310513" y="1402207"/>
                    <a:pt x="1310513" y="1402207"/>
                    <a:pt x="1289685" y="1423162"/>
                  </a:cubicBezTo>
                  <a:cubicBezTo>
                    <a:pt x="1268857" y="1444117"/>
                    <a:pt x="1248029" y="1465072"/>
                    <a:pt x="1227201" y="1485900"/>
                  </a:cubicBezTo>
                  <a:cubicBezTo>
                    <a:pt x="1206373" y="1506728"/>
                    <a:pt x="1185545" y="1506855"/>
                    <a:pt x="1185545" y="1527810"/>
                  </a:cubicBezTo>
                  <a:cubicBezTo>
                    <a:pt x="1164717" y="1548765"/>
                    <a:pt x="1143889" y="1569720"/>
                    <a:pt x="1123061" y="1590548"/>
                  </a:cubicBezTo>
                  <a:cubicBezTo>
                    <a:pt x="1102233" y="1611376"/>
                    <a:pt x="1102233" y="1632458"/>
                    <a:pt x="1081405" y="1632458"/>
                  </a:cubicBezTo>
                  <a:cubicBezTo>
                    <a:pt x="1060577" y="1674368"/>
                    <a:pt x="1039749" y="1695196"/>
                    <a:pt x="1018921" y="1716151"/>
                  </a:cubicBezTo>
                  <a:cubicBezTo>
                    <a:pt x="1018921" y="1716151"/>
                    <a:pt x="998093" y="1737106"/>
                    <a:pt x="998093" y="1758061"/>
                  </a:cubicBezTo>
                  <a:cubicBezTo>
                    <a:pt x="977265" y="1779016"/>
                    <a:pt x="956437" y="1799971"/>
                    <a:pt x="935609" y="1841754"/>
                  </a:cubicBezTo>
                  <a:cubicBezTo>
                    <a:pt x="914781" y="1841754"/>
                    <a:pt x="914781" y="1862709"/>
                    <a:pt x="893953" y="1862709"/>
                  </a:cubicBezTo>
                  <a:cubicBezTo>
                    <a:pt x="873125" y="1904619"/>
                    <a:pt x="852297" y="1946402"/>
                    <a:pt x="831469" y="1988312"/>
                  </a:cubicBezTo>
                  <a:cubicBezTo>
                    <a:pt x="810641" y="1988312"/>
                    <a:pt x="810641" y="2009267"/>
                    <a:pt x="810641" y="2009267"/>
                  </a:cubicBezTo>
                  <a:cubicBezTo>
                    <a:pt x="789813" y="2051177"/>
                    <a:pt x="768985" y="2072005"/>
                    <a:pt x="748157" y="2113915"/>
                  </a:cubicBezTo>
                  <a:cubicBezTo>
                    <a:pt x="748157" y="2134870"/>
                    <a:pt x="727329" y="2134870"/>
                    <a:pt x="727329" y="2155825"/>
                  </a:cubicBezTo>
                  <a:cubicBezTo>
                    <a:pt x="706501" y="2176780"/>
                    <a:pt x="685673" y="2218563"/>
                    <a:pt x="685673" y="2239518"/>
                  </a:cubicBezTo>
                  <a:cubicBezTo>
                    <a:pt x="664845" y="2260473"/>
                    <a:pt x="664845" y="2281428"/>
                    <a:pt x="644017" y="2281428"/>
                  </a:cubicBezTo>
                  <a:cubicBezTo>
                    <a:pt x="644017" y="2323338"/>
                    <a:pt x="623189" y="2344166"/>
                    <a:pt x="602361" y="2365121"/>
                  </a:cubicBezTo>
                  <a:cubicBezTo>
                    <a:pt x="602361" y="2386076"/>
                    <a:pt x="602361" y="2407031"/>
                    <a:pt x="581533" y="2427859"/>
                  </a:cubicBezTo>
                  <a:cubicBezTo>
                    <a:pt x="581533" y="2448814"/>
                    <a:pt x="560705" y="2490597"/>
                    <a:pt x="560705" y="2511552"/>
                  </a:cubicBezTo>
                  <a:cubicBezTo>
                    <a:pt x="539877" y="2532507"/>
                    <a:pt x="539877" y="2532507"/>
                    <a:pt x="539877" y="2553462"/>
                  </a:cubicBezTo>
                  <a:cubicBezTo>
                    <a:pt x="519049" y="2595372"/>
                    <a:pt x="498221" y="2637155"/>
                    <a:pt x="477393" y="2679065"/>
                  </a:cubicBezTo>
                  <a:cubicBezTo>
                    <a:pt x="352552" y="3055747"/>
                    <a:pt x="290068" y="3453384"/>
                    <a:pt x="290068" y="3829939"/>
                  </a:cubicBezTo>
                  <a:cubicBezTo>
                    <a:pt x="269240" y="3829939"/>
                    <a:pt x="269240" y="3829939"/>
                    <a:pt x="269240" y="3829939"/>
                  </a:cubicBezTo>
                  <a:cubicBezTo>
                    <a:pt x="269240" y="3829939"/>
                    <a:pt x="0" y="3829812"/>
                    <a:pt x="0" y="4248404"/>
                  </a:cubicBezTo>
                  <a:cubicBezTo>
                    <a:pt x="3266948" y="4248404"/>
                    <a:pt x="3266948" y="4248404"/>
                    <a:pt x="3266948" y="4248404"/>
                  </a:cubicBezTo>
                  <a:cubicBezTo>
                    <a:pt x="6533896" y="4248404"/>
                    <a:pt x="6533896" y="4248404"/>
                    <a:pt x="6533896" y="4248404"/>
                  </a:cubicBezTo>
                  <a:cubicBezTo>
                    <a:pt x="6533896" y="3829939"/>
                    <a:pt x="6263386" y="3829939"/>
                    <a:pt x="6263386" y="382993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-12420" y="8794980"/>
            <a:ext cx="1528740" cy="1528740"/>
            <a:chOff x="0" y="0"/>
            <a:chExt cx="2038320" cy="20383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038350" cy="2038350"/>
            </a:xfrm>
            <a:custGeom>
              <a:avLst/>
              <a:gdLst/>
              <a:ahLst/>
              <a:cxnLst/>
              <a:rect l="l" t="t" r="r" b="b"/>
              <a:pathLst>
                <a:path w="2038350" h="2038350">
                  <a:moveTo>
                    <a:pt x="0" y="0"/>
                  </a:moveTo>
                  <a:lnTo>
                    <a:pt x="2038350" y="0"/>
                  </a:lnTo>
                  <a:lnTo>
                    <a:pt x="2038350" y="2038350"/>
                  </a:lnTo>
                  <a:lnTo>
                    <a:pt x="0" y="2038350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-12420" y="7404480"/>
            <a:ext cx="1071360" cy="1071360"/>
            <a:chOff x="0" y="0"/>
            <a:chExt cx="1428480" cy="14284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428496" cy="1428496"/>
            </a:xfrm>
            <a:custGeom>
              <a:avLst/>
              <a:gdLst/>
              <a:ahLst/>
              <a:cxnLst/>
              <a:rect l="l" t="t" r="r" b="b"/>
              <a:pathLst>
                <a:path w="1428496" h="1428496">
                  <a:moveTo>
                    <a:pt x="0" y="0"/>
                  </a:moveTo>
                  <a:lnTo>
                    <a:pt x="1428496" y="0"/>
                  </a:lnTo>
                  <a:lnTo>
                    <a:pt x="1428496" y="1428496"/>
                  </a:lnTo>
                  <a:lnTo>
                    <a:pt x="0" y="1428496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0" y="6102540"/>
            <a:ext cx="977400" cy="977400"/>
            <a:chOff x="0" y="0"/>
            <a:chExt cx="1303200" cy="130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03147" cy="1303147"/>
            </a:xfrm>
            <a:custGeom>
              <a:avLst/>
              <a:gdLst/>
              <a:ahLst/>
              <a:cxnLst/>
              <a:rect l="l" t="t" r="r" b="b"/>
              <a:pathLst>
                <a:path w="1303147" h="1303147">
                  <a:moveTo>
                    <a:pt x="0" y="0"/>
                  </a:moveTo>
                  <a:lnTo>
                    <a:pt x="1303147" y="0"/>
                  </a:lnTo>
                  <a:lnTo>
                    <a:pt x="1303147" y="1303147"/>
                  </a:lnTo>
                  <a:lnTo>
                    <a:pt x="0" y="1303147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6759440" y="-8640"/>
            <a:ext cx="1528740" cy="1528740"/>
            <a:chOff x="0" y="0"/>
            <a:chExt cx="2038320" cy="20383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038350" cy="2038350"/>
            </a:xfrm>
            <a:custGeom>
              <a:avLst/>
              <a:gdLst/>
              <a:ahLst/>
              <a:cxnLst/>
              <a:rect l="l" t="t" r="r" b="b"/>
              <a:pathLst>
                <a:path w="2038350" h="2038350">
                  <a:moveTo>
                    <a:pt x="0" y="0"/>
                  </a:moveTo>
                  <a:lnTo>
                    <a:pt x="2038350" y="0"/>
                  </a:lnTo>
                  <a:lnTo>
                    <a:pt x="2038350" y="2038350"/>
                  </a:lnTo>
                  <a:lnTo>
                    <a:pt x="0" y="2038350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7216820" y="1839240"/>
            <a:ext cx="1071360" cy="1071360"/>
            <a:chOff x="0" y="0"/>
            <a:chExt cx="1428480" cy="14284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28496" cy="1428496"/>
            </a:xfrm>
            <a:custGeom>
              <a:avLst/>
              <a:gdLst/>
              <a:ahLst/>
              <a:cxnLst/>
              <a:rect l="l" t="t" r="r" b="b"/>
              <a:pathLst>
                <a:path w="1428496" h="1428496">
                  <a:moveTo>
                    <a:pt x="0" y="0"/>
                  </a:moveTo>
                  <a:lnTo>
                    <a:pt x="1428496" y="0"/>
                  </a:lnTo>
                  <a:lnTo>
                    <a:pt x="1428496" y="1428496"/>
                  </a:lnTo>
                  <a:lnTo>
                    <a:pt x="0" y="1428496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7297280" y="3235140"/>
            <a:ext cx="977400" cy="977400"/>
            <a:chOff x="0" y="0"/>
            <a:chExt cx="1303200" cy="13032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03147" cy="1303147"/>
            </a:xfrm>
            <a:custGeom>
              <a:avLst/>
              <a:gdLst/>
              <a:ahLst/>
              <a:cxnLst/>
              <a:rect l="l" t="t" r="r" b="b"/>
              <a:pathLst>
                <a:path w="1303147" h="1303147">
                  <a:moveTo>
                    <a:pt x="0" y="0"/>
                  </a:moveTo>
                  <a:lnTo>
                    <a:pt x="1303147" y="0"/>
                  </a:lnTo>
                  <a:lnTo>
                    <a:pt x="1303147" y="1303147"/>
                  </a:lnTo>
                  <a:lnTo>
                    <a:pt x="0" y="1303147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4141260" y="2557980"/>
            <a:ext cx="1250100" cy="1421280"/>
            <a:chOff x="0" y="0"/>
            <a:chExt cx="1666800" cy="18950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666748" cy="1894967"/>
            </a:xfrm>
            <a:custGeom>
              <a:avLst/>
              <a:gdLst/>
              <a:ahLst/>
              <a:cxnLst/>
              <a:rect l="l" t="t" r="r" b="b"/>
              <a:pathLst>
                <a:path w="1666748" h="1894967">
                  <a:moveTo>
                    <a:pt x="0" y="947547"/>
                  </a:moveTo>
                  <a:cubicBezTo>
                    <a:pt x="0" y="810260"/>
                    <a:pt x="0" y="672846"/>
                    <a:pt x="0" y="549275"/>
                  </a:cubicBezTo>
                  <a:cubicBezTo>
                    <a:pt x="0" y="494284"/>
                    <a:pt x="13716" y="466852"/>
                    <a:pt x="55118" y="439420"/>
                  </a:cubicBezTo>
                  <a:cubicBezTo>
                    <a:pt x="289306" y="302133"/>
                    <a:pt x="537210" y="164846"/>
                    <a:pt x="771398" y="27432"/>
                  </a:cubicBezTo>
                  <a:cubicBezTo>
                    <a:pt x="812800" y="0"/>
                    <a:pt x="840232" y="0"/>
                    <a:pt x="881634" y="27432"/>
                  </a:cubicBezTo>
                  <a:cubicBezTo>
                    <a:pt x="1129538" y="164719"/>
                    <a:pt x="1363726" y="302133"/>
                    <a:pt x="1597914" y="439420"/>
                  </a:cubicBezTo>
                  <a:cubicBezTo>
                    <a:pt x="1639189" y="466852"/>
                    <a:pt x="1666748" y="494411"/>
                    <a:pt x="1666748" y="549275"/>
                  </a:cubicBezTo>
                  <a:cubicBezTo>
                    <a:pt x="1653032" y="810133"/>
                    <a:pt x="1653032" y="1071118"/>
                    <a:pt x="1666748" y="1345692"/>
                  </a:cubicBezTo>
                  <a:cubicBezTo>
                    <a:pt x="1666748" y="1400683"/>
                    <a:pt x="1639189" y="1441831"/>
                    <a:pt x="1584071" y="1469263"/>
                  </a:cubicBezTo>
                  <a:cubicBezTo>
                    <a:pt x="1349883" y="1606550"/>
                    <a:pt x="1129538" y="1743964"/>
                    <a:pt x="895350" y="1867535"/>
                  </a:cubicBezTo>
                  <a:cubicBezTo>
                    <a:pt x="854075" y="1894967"/>
                    <a:pt x="798957" y="1894967"/>
                    <a:pt x="757555" y="1867535"/>
                  </a:cubicBezTo>
                  <a:cubicBezTo>
                    <a:pt x="523367" y="1730248"/>
                    <a:pt x="289179" y="1592834"/>
                    <a:pt x="54991" y="1455547"/>
                  </a:cubicBezTo>
                  <a:cubicBezTo>
                    <a:pt x="13716" y="1441831"/>
                    <a:pt x="0" y="1414399"/>
                    <a:pt x="0" y="1359535"/>
                  </a:cubicBezTo>
                  <a:cubicBezTo>
                    <a:pt x="0" y="1222121"/>
                    <a:pt x="0" y="1084834"/>
                    <a:pt x="0" y="947547"/>
                  </a:cubicBezTo>
                  <a:close/>
                  <a:moveTo>
                    <a:pt x="165354" y="562991"/>
                  </a:moveTo>
                  <a:cubicBezTo>
                    <a:pt x="179070" y="562991"/>
                    <a:pt x="179070" y="576707"/>
                    <a:pt x="179070" y="576707"/>
                  </a:cubicBezTo>
                  <a:cubicBezTo>
                    <a:pt x="385699" y="686562"/>
                    <a:pt x="578612" y="796417"/>
                    <a:pt x="771398" y="906272"/>
                  </a:cubicBezTo>
                  <a:cubicBezTo>
                    <a:pt x="812673" y="933704"/>
                    <a:pt x="826516" y="961263"/>
                    <a:pt x="826516" y="1002411"/>
                  </a:cubicBezTo>
                  <a:cubicBezTo>
                    <a:pt x="826516" y="1208405"/>
                    <a:pt x="826516" y="1414399"/>
                    <a:pt x="826516" y="1620393"/>
                  </a:cubicBezTo>
                  <a:cubicBezTo>
                    <a:pt x="826516" y="1647825"/>
                    <a:pt x="826516" y="1675384"/>
                    <a:pt x="826516" y="1702816"/>
                  </a:cubicBezTo>
                  <a:cubicBezTo>
                    <a:pt x="854075" y="1689100"/>
                    <a:pt x="854075" y="1689100"/>
                    <a:pt x="867791" y="1689100"/>
                  </a:cubicBezTo>
                  <a:cubicBezTo>
                    <a:pt x="1074420" y="1565529"/>
                    <a:pt x="1267333" y="1455674"/>
                    <a:pt x="1473962" y="1345819"/>
                  </a:cubicBezTo>
                  <a:cubicBezTo>
                    <a:pt x="1487678" y="1332103"/>
                    <a:pt x="1501521" y="1318387"/>
                    <a:pt x="1501521" y="1290828"/>
                  </a:cubicBezTo>
                  <a:cubicBezTo>
                    <a:pt x="1501521" y="1071118"/>
                    <a:pt x="1501521" y="837692"/>
                    <a:pt x="1501521" y="617982"/>
                  </a:cubicBezTo>
                  <a:cubicBezTo>
                    <a:pt x="1501521" y="590550"/>
                    <a:pt x="1473962" y="549275"/>
                    <a:pt x="1446403" y="535559"/>
                  </a:cubicBezTo>
                  <a:cubicBezTo>
                    <a:pt x="1253490" y="425704"/>
                    <a:pt x="1060704" y="315849"/>
                    <a:pt x="867791" y="192278"/>
                  </a:cubicBezTo>
                  <a:cubicBezTo>
                    <a:pt x="840232" y="178562"/>
                    <a:pt x="812673" y="178562"/>
                    <a:pt x="771398" y="205994"/>
                  </a:cubicBezTo>
                  <a:cubicBezTo>
                    <a:pt x="688721" y="247142"/>
                    <a:pt x="606044" y="302133"/>
                    <a:pt x="509651" y="356997"/>
                  </a:cubicBezTo>
                  <a:cubicBezTo>
                    <a:pt x="399415" y="425704"/>
                    <a:pt x="275463" y="494284"/>
                    <a:pt x="165227" y="56299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1463940" y="1610820"/>
            <a:ext cx="15775020" cy="7533000"/>
          </a:xfrm>
          <a:custGeom>
            <a:avLst/>
            <a:gdLst/>
            <a:ahLst/>
            <a:cxnLst/>
            <a:rect l="l" t="t" r="r" b="b"/>
            <a:pathLst>
              <a:path w="15775020" h="7533000">
                <a:moveTo>
                  <a:pt x="0" y="0"/>
                </a:moveTo>
                <a:lnTo>
                  <a:pt x="15775020" y="0"/>
                </a:lnTo>
                <a:lnTo>
                  <a:pt x="15775020" y="7533000"/>
                </a:lnTo>
                <a:lnTo>
                  <a:pt x="0" y="7533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70" b="-16"/>
            </a:stretch>
          </a:blipFill>
        </p:spPr>
      </p:sp>
      <p:grpSp>
        <p:nvGrpSpPr>
          <p:cNvPr id="19" name="Group 19"/>
          <p:cNvGrpSpPr/>
          <p:nvPr/>
        </p:nvGrpSpPr>
        <p:grpSpPr>
          <a:xfrm rot="2700000">
            <a:off x="5548770" y="1548450"/>
            <a:ext cx="7189560" cy="7189560"/>
            <a:chOff x="0" y="0"/>
            <a:chExt cx="9586080" cy="9586080"/>
          </a:xfrm>
        </p:grpSpPr>
        <p:sp>
          <p:nvSpPr>
            <p:cNvPr id="20" name="Freeform 20"/>
            <p:cNvSpPr/>
            <p:nvPr/>
          </p:nvSpPr>
          <p:spPr>
            <a:xfrm>
              <a:off x="95377" y="95377"/>
              <a:ext cx="9395333" cy="9395333"/>
            </a:xfrm>
            <a:custGeom>
              <a:avLst/>
              <a:gdLst/>
              <a:ahLst/>
              <a:cxnLst/>
              <a:rect l="l" t="t" r="r" b="b"/>
              <a:pathLst>
                <a:path w="9395333" h="9395333">
                  <a:moveTo>
                    <a:pt x="0" y="0"/>
                  </a:moveTo>
                  <a:lnTo>
                    <a:pt x="9395333" y="0"/>
                  </a:lnTo>
                  <a:lnTo>
                    <a:pt x="9395333" y="9395333"/>
                  </a:lnTo>
                  <a:lnTo>
                    <a:pt x="0" y="9395333"/>
                  </a:lnTo>
                  <a:close/>
                </a:path>
              </a:pathLst>
            </a:custGeom>
            <a:solidFill>
              <a:srgbClr val="F27900">
                <a:alpha val="29804"/>
              </a:srgbClr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9586087" cy="9586087"/>
            </a:xfrm>
            <a:custGeom>
              <a:avLst/>
              <a:gdLst/>
              <a:ahLst/>
              <a:cxnLst/>
              <a:rect l="l" t="t" r="r" b="b"/>
              <a:pathLst>
                <a:path w="9586087" h="9586087">
                  <a:moveTo>
                    <a:pt x="95377" y="0"/>
                  </a:moveTo>
                  <a:lnTo>
                    <a:pt x="9490710" y="0"/>
                  </a:lnTo>
                  <a:cubicBezTo>
                    <a:pt x="9543415" y="0"/>
                    <a:pt x="9586087" y="42672"/>
                    <a:pt x="9586087" y="95377"/>
                  </a:cubicBezTo>
                  <a:lnTo>
                    <a:pt x="9586087" y="9490710"/>
                  </a:lnTo>
                  <a:cubicBezTo>
                    <a:pt x="9586087" y="9543415"/>
                    <a:pt x="9543415" y="9586087"/>
                    <a:pt x="9490710" y="9586087"/>
                  </a:cubicBezTo>
                  <a:lnTo>
                    <a:pt x="95377" y="9586087"/>
                  </a:lnTo>
                  <a:cubicBezTo>
                    <a:pt x="42672" y="9586087"/>
                    <a:pt x="0" y="9543415"/>
                    <a:pt x="0" y="9490710"/>
                  </a:cubicBezTo>
                  <a:lnTo>
                    <a:pt x="0" y="95377"/>
                  </a:lnTo>
                  <a:cubicBezTo>
                    <a:pt x="0" y="42672"/>
                    <a:pt x="42672" y="0"/>
                    <a:pt x="95377" y="0"/>
                  </a:cubicBezTo>
                  <a:moveTo>
                    <a:pt x="95377" y="190754"/>
                  </a:moveTo>
                  <a:lnTo>
                    <a:pt x="95377" y="95377"/>
                  </a:lnTo>
                  <a:lnTo>
                    <a:pt x="190754" y="95377"/>
                  </a:lnTo>
                  <a:lnTo>
                    <a:pt x="190754" y="9490710"/>
                  </a:lnTo>
                  <a:lnTo>
                    <a:pt x="95377" y="9490710"/>
                  </a:lnTo>
                  <a:lnTo>
                    <a:pt x="95377" y="9395333"/>
                  </a:lnTo>
                  <a:lnTo>
                    <a:pt x="9490710" y="9395333"/>
                  </a:lnTo>
                  <a:lnTo>
                    <a:pt x="9490710" y="9490710"/>
                  </a:lnTo>
                  <a:lnTo>
                    <a:pt x="9395333" y="9490710"/>
                  </a:lnTo>
                  <a:lnTo>
                    <a:pt x="9395333" y="95377"/>
                  </a:lnTo>
                  <a:lnTo>
                    <a:pt x="9490710" y="95377"/>
                  </a:lnTo>
                  <a:lnTo>
                    <a:pt x="9490710" y="190754"/>
                  </a:lnTo>
                  <a:lnTo>
                    <a:pt x="95377" y="19075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4363380" y="3841380"/>
            <a:ext cx="9425340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fa-IR" sz="5400" spc="78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اسلاید متنی</a:t>
            </a:r>
          </a:p>
          <a:p>
            <a:pPr algn="ctr" rtl="1">
              <a:lnSpc>
                <a:spcPts val="6480"/>
              </a:lnSpc>
            </a:pPr>
            <a:r>
              <a:rPr lang="fa-IR" sz="5400" spc="78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را برای پاور خود</a:t>
            </a:r>
          </a:p>
          <a:p>
            <a:pPr algn="ctr" rtl="1">
              <a:lnSpc>
                <a:spcPts val="6480"/>
              </a:lnSpc>
            </a:pPr>
            <a:r>
              <a:rPr lang="fa-IR" sz="5400" spc="78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تنظیم کنید</a:t>
            </a:r>
            <a:endParaRPr lang="en-US" sz="5400" spc="78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023500" y="869220"/>
            <a:ext cx="2241180" cy="466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0"/>
              </a:lnSpc>
            </a:pPr>
            <a:r>
              <a:rPr lang="en-US" sz="30000" spc="442">
                <a:solidFill>
                  <a:srgbClr val="000000"/>
                </a:solidFill>
                <a:latin typeface="Montserrat Bold"/>
                <a:cs typeface="B Nazanin" pitchFamily="2" charset="-78"/>
              </a:rPr>
              <a:t>“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7196040" y="7480620"/>
            <a:ext cx="3896100" cy="648000"/>
            <a:chOff x="0" y="0"/>
            <a:chExt cx="5194800" cy="8640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194808" cy="863981"/>
            </a:xfrm>
            <a:custGeom>
              <a:avLst/>
              <a:gdLst/>
              <a:ahLst/>
              <a:cxnLst/>
              <a:rect l="l" t="t" r="r" b="b"/>
              <a:pathLst>
                <a:path w="5194808" h="863981">
                  <a:moveTo>
                    <a:pt x="0" y="0"/>
                  </a:moveTo>
                  <a:lnTo>
                    <a:pt x="5194808" y="0"/>
                  </a:lnTo>
                  <a:lnTo>
                    <a:pt x="5194808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47625"/>
              <a:ext cx="5194800" cy="816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5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7118820" y="2708100"/>
            <a:ext cx="1487700" cy="1432080"/>
            <a:chOff x="0" y="0"/>
            <a:chExt cx="1983600" cy="1909440"/>
          </a:xfrm>
        </p:grpSpPr>
        <p:sp>
          <p:nvSpPr>
            <p:cNvPr id="9" name="Freeform 9"/>
            <p:cNvSpPr/>
            <p:nvPr/>
          </p:nvSpPr>
          <p:spPr>
            <a:xfrm>
              <a:off x="63373" y="63373"/>
              <a:ext cx="1856867" cy="1782699"/>
            </a:xfrm>
            <a:custGeom>
              <a:avLst/>
              <a:gdLst/>
              <a:ahLst/>
              <a:cxnLst/>
              <a:rect l="l" t="t" r="r" b="b"/>
              <a:pathLst>
                <a:path w="1856867" h="1782699">
                  <a:moveTo>
                    <a:pt x="0" y="0"/>
                  </a:moveTo>
                  <a:lnTo>
                    <a:pt x="1856867" y="0"/>
                  </a:lnTo>
                  <a:lnTo>
                    <a:pt x="1856867" y="1782699"/>
                  </a:lnTo>
                  <a:lnTo>
                    <a:pt x="0" y="178269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1983613" cy="1909445"/>
            </a:xfrm>
            <a:custGeom>
              <a:avLst/>
              <a:gdLst/>
              <a:ahLst/>
              <a:cxnLst/>
              <a:rect l="l" t="t" r="r" b="b"/>
              <a:pathLst>
                <a:path w="1983613" h="1909445">
                  <a:moveTo>
                    <a:pt x="63373" y="0"/>
                  </a:moveTo>
                  <a:lnTo>
                    <a:pt x="1920240" y="0"/>
                  </a:lnTo>
                  <a:cubicBezTo>
                    <a:pt x="1955292" y="0"/>
                    <a:pt x="1983613" y="28321"/>
                    <a:pt x="1983613" y="63373"/>
                  </a:cubicBezTo>
                  <a:lnTo>
                    <a:pt x="1983613" y="1846072"/>
                  </a:lnTo>
                  <a:cubicBezTo>
                    <a:pt x="1983613" y="1881124"/>
                    <a:pt x="1955292" y="1909445"/>
                    <a:pt x="1920240" y="1909445"/>
                  </a:cubicBezTo>
                  <a:lnTo>
                    <a:pt x="63373" y="1909445"/>
                  </a:lnTo>
                  <a:cubicBezTo>
                    <a:pt x="28321" y="1909445"/>
                    <a:pt x="0" y="1881124"/>
                    <a:pt x="0" y="1846072"/>
                  </a:cubicBezTo>
                  <a:lnTo>
                    <a:pt x="0" y="63373"/>
                  </a:lnTo>
                  <a:cubicBezTo>
                    <a:pt x="0" y="28321"/>
                    <a:pt x="28321" y="0"/>
                    <a:pt x="63373" y="0"/>
                  </a:cubicBezTo>
                  <a:moveTo>
                    <a:pt x="63373" y="126746"/>
                  </a:moveTo>
                  <a:lnTo>
                    <a:pt x="63373" y="63373"/>
                  </a:lnTo>
                  <a:lnTo>
                    <a:pt x="126746" y="63373"/>
                  </a:lnTo>
                  <a:lnTo>
                    <a:pt x="126746" y="1846072"/>
                  </a:lnTo>
                  <a:lnTo>
                    <a:pt x="63373" y="1846072"/>
                  </a:lnTo>
                  <a:lnTo>
                    <a:pt x="63373" y="1782699"/>
                  </a:lnTo>
                  <a:lnTo>
                    <a:pt x="1920240" y="1782699"/>
                  </a:lnTo>
                  <a:lnTo>
                    <a:pt x="1920240" y="1846072"/>
                  </a:lnTo>
                  <a:lnTo>
                    <a:pt x="1856867" y="1846072"/>
                  </a:lnTo>
                  <a:lnTo>
                    <a:pt x="1856867" y="63373"/>
                  </a:lnTo>
                  <a:lnTo>
                    <a:pt x="1920240" y="63373"/>
                  </a:lnTo>
                  <a:lnTo>
                    <a:pt x="1920240" y="126746"/>
                  </a:lnTo>
                  <a:lnTo>
                    <a:pt x="63373" y="126746"/>
                  </a:lnTo>
                  <a:close/>
                </a:path>
              </a:pathLst>
            </a:custGeom>
            <a:solidFill>
              <a:srgbClr val="A0A5AA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7118820" y="4359960"/>
            <a:ext cx="1487700" cy="1432080"/>
            <a:chOff x="0" y="0"/>
            <a:chExt cx="1983600" cy="1909440"/>
          </a:xfrm>
        </p:grpSpPr>
        <p:sp>
          <p:nvSpPr>
            <p:cNvPr id="12" name="Freeform 12"/>
            <p:cNvSpPr/>
            <p:nvPr/>
          </p:nvSpPr>
          <p:spPr>
            <a:xfrm>
              <a:off x="63373" y="63373"/>
              <a:ext cx="1856867" cy="1782699"/>
            </a:xfrm>
            <a:custGeom>
              <a:avLst/>
              <a:gdLst/>
              <a:ahLst/>
              <a:cxnLst/>
              <a:rect l="l" t="t" r="r" b="b"/>
              <a:pathLst>
                <a:path w="1856867" h="1782699">
                  <a:moveTo>
                    <a:pt x="0" y="0"/>
                  </a:moveTo>
                  <a:lnTo>
                    <a:pt x="1856867" y="0"/>
                  </a:lnTo>
                  <a:lnTo>
                    <a:pt x="1856867" y="1782699"/>
                  </a:lnTo>
                  <a:lnTo>
                    <a:pt x="0" y="178269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0"/>
              <a:ext cx="1983613" cy="1909445"/>
            </a:xfrm>
            <a:custGeom>
              <a:avLst/>
              <a:gdLst/>
              <a:ahLst/>
              <a:cxnLst/>
              <a:rect l="l" t="t" r="r" b="b"/>
              <a:pathLst>
                <a:path w="1983613" h="1909445">
                  <a:moveTo>
                    <a:pt x="63373" y="0"/>
                  </a:moveTo>
                  <a:lnTo>
                    <a:pt x="1920240" y="0"/>
                  </a:lnTo>
                  <a:cubicBezTo>
                    <a:pt x="1955292" y="0"/>
                    <a:pt x="1983613" y="28321"/>
                    <a:pt x="1983613" y="63373"/>
                  </a:cubicBezTo>
                  <a:lnTo>
                    <a:pt x="1983613" y="1846072"/>
                  </a:lnTo>
                  <a:cubicBezTo>
                    <a:pt x="1983613" y="1881124"/>
                    <a:pt x="1955292" y="1909445"/>
                    <a:pt x="1920240" y="1909445"/>
                  </a:cubicBezTo>
                  <a:lnTo>
                    <a:pt x="63373" y="1909445"/>
                  </a:lnTo>
                  <a:cubicBezTo>
                    <a:pt x="28321" y="1909445"/>
                    <a:pt x="0" y="1881124"/>
                    <a:pt x="0" y="1846072"/>
                  </a:cubicBezTo>
                  <a:lnTo>
                    <a:pt x="0" y="63373"/>
                  </a:lnTo>
                  <a:cubicBezTo>
                    <a:pt x="0" y="28321"/>
                    <a:pt x="28321" y="0"/>
                    <a:pt x="63373" y="0"/>
                  </a:cubicBezTo>
                  <a:moveTo>
                    <a:pt x="63373" y="126746"/>
                  </a:moveTo>
                  <a:lnTo>
                    <a:pt x="63373" y="63373"/>
                  </a:lnTo>
                  <a:lnTo>
                    <a:pt x="126746" y="63373"/>
                  </a:lnTo>
                  <a:lnTo>
                    <a:pt x="126746" y="1846072"/>
                  </a:lnTo>
                  <a:lnTo>
                    <a:pt x="63373" y="1846072"/>
                  </a:lnTo>
                  <a:lnTo>
                    <a:pt x="63373" y="1782699"/>
                  </a:lnTo>
                  <a:lnTo>
                    <a:pt x="1920240" y="1782699"/>
                  </a:lnTo>
                  <a:lnTo>
                    <a:pt x="1920240" y="1846072"/>
                  </a:lnTo>
                  <a:lnTo>
                    <a:pt x="1856867" y="1846072"/>
                  </a:lnTo>
                  <a:lnTo>
                    <a:pt x="1856867" y="63373"/>
                  </a:lnTo>
                  <a:lnTo>
                    <a:pt x="1920240" y="63373"/>
                  </a:lnTo>
                  <a:lnTo>
                    <a:pt x="1920240" y="126746"/>
                  </a:lnTo>
                  <a:lnTo>
                    <a:pt x="63373" y="126746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7118820" y="6011820"/>
            <a:ext cx="1487700" cy="1432080"/>
            <a:chOff x="0" y="0"/>
            <a:chExt cx="1983600" cy="1909440"/>
          </a:xfrm>
        </p:grpSpPr>
        <p:sp>
          <p:nvSpPr>
            <p:cNvPr id="15" name="Freeform 15"/>
            <p:cNvSpPr/>
            <p:nvPr/>
          </p:nvSpPr>
          <p:spPr>
            <a:xfrm>
              <a:off x="63373" y="63373"/>
              <a:ext cx="1856867" cy="1782699"/>
            </a:xfrm>
            <a:custGeom>
              <a:avLst/>
              <a:gdLst/>
              <a:ahLst/>
              <a:cxnLst/>
              <a:rect l="l" t="t" r="r" b="b"/>
              <a:pathLst>
                <a:path w="1856867" h="1782699">
                  <a:moveTo>
                    <a:pt x="0" y="0"/>
                  </a:moveTo>
                  <a:lnTo>
                    <a:pt x="1856867" y="0"/>
                  </a:lnTo>
                  <a:lnTo>
                    <a:pt x="1856867" y="1782699"/>
                  </a:lnTo>
                  <a:lnTo>
                    <a:pt x="0" y="178269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1983613" cy="1909445"/>
            </a:xfrm>
            <a:custGeom>
              <a:avLst/>
              <a:gdLst/>
              <a:ahLst/>
              <a:cxnLst/>
              <a:rect l="l" t="t" r="r" b="b"/>
              <a:pathLst>
                <a:path w="1983613" h="1909445">
                  <a:moveTo>
                    <a:pt x="63373" y="0"/>
                  </a:moveTo>
                  <a:lnTo>
                    <a:pt x="1920240" y="0"/>
                  </a:lnTo>
                  <a:cubicBezTo>
                    <a:pt x="1955292" y="0"/>
                    <a:pt x="1983613" y="28321"/>
                    <a:pt x="1983613" y="63373"/>
                  </a:cubicBezTo>
                  <a:lnTo>
                    <a:pt x="1983613" y="1846072"/>
                  </a:lnTo>
                  <a:cubicBezTo>
                    <a:pt x="1983613" y="1881124"/>
                    <a:pt x="1955292" y="1909445"/>
                    <a:pt x="1920240" y="1909445"/>
                  </a:cubicBezTo>
                  <a:lnTo>
                    <a:pt x="63373" y="1909445"/>
                  </a:lnTo>
                  <a:cubicBezTo>
                    <a:pt x="28321" y="1909445"/>
                    <a:pt x="0" y="1881124"/>
                    <a:pt x="0" y="1846072"/>
                  </a:cubicBezTo>
                  <a:lnTo>
                    <a:pt x="0" y="63373"/>
                  </a:lnTo>
                  <a:cubicBezTo>
                    <a:pt x="0" y="28321"/>
                    <a:pt x="28321" y="0"/>
                    <a:pt x="63373" y="0"/>
                  </a:cubicBezTo>
                  <a:moveTo>
                    <a:pt x="63373" y="126746"/>
                  </a:moveTo>
                  <a:lnTo>
                    <a:pt x="63373" y="63373"/>
                  </a:lnTo>
                  <a:lnTo>
                    <a:pt x="126746" y="63373"/>
                  </a:lnTo>
                  <a:lnTo>
                    <a:pt x="126746" y="1846072"/>
                  </a:lnTo>
                  <a:lnTo>
                    <a:pt x="63373" y="1846072"/>
                  </a:lnTo>
                  <a:lnTo>
                    <a:pt x="63373" y="1782699"/>
                  </a:lnTo>
                  <a:lnTo>
                    <a:pt x="1920240" y="1782699"/>
                  </a:lnTo>
                  <a:lnTo>
                    <a:pt x="1920240" y="1846072"/>
                  </a:lnTo>
                  <a:lnTo>
                    <a:pt x="1856867" y="1846072"/>
                  </a:lnTo>
                  <a:lnTo>
                    <a:pt x="1856867" y="63373"/>
                  </a:lnTo>
                  <a:lnTo>
                    <a:pt x="1920240" y="63373"/>
                  </a:lnTo>
                  <a:lnTo>
                    <a:pt x="1920240" y="126746"/>
                  </a:lnTo>
                  <a:lnTo>
                    <a:pt x="63373" y="126746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7118820" y="7663680"/>
            <a:ext cx="1487700" cy="1432080"/>
            <a:chOff x="0" y="0"/>
            <a:chExt cx="1983600" cy="1909440"/>
          </a:xfrm>
        </p:grpSpPr>
        <p:sp>
          <p:nvSpPr>
            <p:cNvPr id="18" name="Freeform 18"/>
            <p:cNvSpPr/>
            <p:nvPr/>
          </p:nvSpPr>
          <p:spPr>
            <a:xfrm>
              <a:off x="63373" y="63373"/>
              <a:ext cx="1856867" cy="1782699"/>
            </a:xfrm>
            <a:custGeom>
              <a:avLst/>
              <a:gdLst/>
              <a:ahLst/>
              <a:cxnLst/>
              <a:rect l="l" t="t" r="r" b="b"/>
              <a:pathLst>
                <a:path w="1856867" h="1782699">
                  <a:moveTo>
                    <a:pt x="0" y="0"/>
                  </a:moveTo>
                  <a:lnTo>
                    <a:pt x="1856867" y="0"/>
                  </a:lnTo>
                  <a:lnTo>
                    <a:pt x="1856867" y="1782699"/>
                  </a:lnTo>
                  <a:lnTo>
                    <a:pt x="0" y="178269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0" y="0"/>
              <a:ext cx="1983613" cy="1909445"/>
            </a:xfrm>
            <a:custGeom>
              <a:avLst/>
              <a:gdLst/>
              <a:ahLst/>
              <a:cxnLst/>
              <a:rect l="l" t="t" r="r" b="b"/>
              <a:pathLst>
                <a:path w="1983613" h="1909445">
                  <a:moveTo>
                    <a:pt x="63373" y="0"/>
                  </a:moveTo>
                  <a:lnTo>
                    <a:pt x="1920240" y="0"/>
                  </a:lnTo>
                  <a:cubicBezTo>
                    <a:pt x="1955292" y="0"/>
                    <a:pt x="1983613" y="28321"/>
                    <a:pt x="1983613" y="63373"/>
                  </a:cubicBezTo>
                  <a:lnTo>
                    <a:pt x="1983613" y="1846072"/>
                  </a:lnTo>
                  <a:cubicBezTo>
                    <a:pt x="1983613" y="1881124"/>
                    <a:pt x="1955292" y="1909445"/>
                    <a:pt x="1920240" y="1909445"/>
                  </a:cubicBezTo>
                  <a:lnTo>
                    <a:pt x="63373" y="1909445"/>
                  </a:lnTo>
                  <a:cubicBezTo>
                    <a:pt x="28321" y="1909445"/>
                    <a:pt x="0" y="1881124"/>
                    <a:pt x="0" y="1846072"/>
                  </a:cubicBezTo>
                  <a:lnTo>
                    <a:pt x="0" y="63373"/>
                  </a:lnTo>
                  <a:cubicBezTo>
                    <a:pt x="0" y="28321"/>
                    <a:pt x="28321" y="0"/>
                    <a:pt x="63373" y="0"/>
                  </a:cubicBezTo>
                  <a:moveTo>
                    <a:pt x="63373" y="126746"/>
                  </a:moveTo>
                  <a:lnTo>
                    <a:pt x="63373" y="63373"/>
                  </a:lnTo>
                  <a:lnTo>
                    <a:pt x="126746" y="63373"/>
                  </a:lnTo>
                  <a:lnTo>
                    <a:pt x="126746" y="1846072"/>
                  </a:lnTo>
                  <a:lnTo>
                    <a:pt x="63373" y="1846072"/>
                  </a:lnTo>
                  <a:lnTo>
                    <a:pt x="63373" y="1782699"/>
                  </a:lnTo>
                  <a:lnTo>
                    <a:pt x="1920240" y="1782699"/>
                  </a:lnTo>
                  <a:lnTo>
                    <a:pt x="1920240" y="1846072"/>
                  </a:lnTo>
                  <a:lnTo>
                    <a:pt x="1856867" y="1846072"/>
                  </a:lnTo>
                  <a:lnTo>
                    <a:pt x="1856867" y="63373"/>
                  </a:lnTo>
                  <a:lnTo>
                    <a:pt x="1920240" y="63373"/>
                  </a:lnTo>
                  <a:lnTo>
                    <a:pt x="1920240" y="126746"/>
                  </a:lnTo>
                  <a:lnTo>
                    <a:pt x="63373" y="126746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4051080" y="4361580"/>
            <a:ext cx="3084480" cy="1548180"/>
          </a:xfrm>
          <a:custGeom>
            <a:avLst/>
            <a:gdLst/>
            <a:ahLst/>
            <a:cxnLst/>
            <a:rect l="l" t="t" r="r" b="b"/>
            <a:pathLst>
              <a:path w="3084480" h="1548180">
                <a:moveTo>
                  <a:pt x="0" y="0"/>
                </a:moveTo>
                <a:lnTo>
                  <a:pt x="3084480" y="0"/>
                </a:lnTo>
                <a:lnTo>
                  <a:pt x="3084480" y="1548180"/>
                </a:lnTo>
                <a:lnTo>
                  <a:pt x="0" y="15481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047300" y="2709180"/>
            <a:ext cx="3095820" cy="3200580"/>
          </a:xfrm>
          <a:custGeom>
            <a:avLst/>
            <a:gdLst/>
            <a:ahLst/>
            <a:cxnLst/>
            <a:rect l="l" t="t" r="r" b="b"/>
            <a:pathLst>
              <a:path w="3095820" h="3200580">
                <a:moveTo>
                  <a:pt x="0" y="0"/>
                </a:moveTo>
                <a:lnTo>
                  <a:pt x="3095820" y="0"/>
                </a:lnTo>
                <a:lnTo>
                  <a:pt x="3095820" y="3200580"/>
                </a:lnTo>
                <a:lnTo>
                  <a:pt x="0" y="32005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4061880" y="5903820"/>
            <a:ext cx="3070440" cy="1544400"/>
          </a:xfrm>
          <a:custGeom>
            <a:avLst/>
            <a:gdLst/>
            <a:ahLst/>
            <a:cxnLst/>
            <a:rect l="l" t="t" r="r" b="b"/>
            <a:pathLst>
              <a:path w="3070440" h="1544400">
                <a:moveTo>
                  <a:pt x="0" y="0"/>
                </a:moveTo>
                <a:lnTo>
                  <a:pt x="3070440" y="0"/>
                </a:lnTo>
                <a:lnTo>
                  <a:pt x="3070440" y="1544400"/>
                </a:lnTo>
                <a:lnTo>
                  <a:pt x="0" y="15444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4059180" y="5902740"/>
            <a:ext cx="3087180" cy="3198420"/>
          </a:xfrm>
          <a:custGeom>
            <a:avLst/>
            <a:gdLst/>
            <a:ahLst/>
            <a:cxnLst/>
            <a:rect l="l" t="t" r="r" b="b"/>
            <a:pathLst>
              <a:path w="3087180" h="3198420">
                <a:moveTo>
                  <a:pt x="0" y="0"/>
                </a:moveTo>
                <a:lnTo>
                  <a:pt x="3087180" y="0"/>
                </a:lnTo>
                <a:lnTo>
                  <a:pt x="3087180" y="3198420"/>
                </a:lnTo>
                <a:lnTo>
                  <a:pt x="0" y="319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9184500" y="3236040"/>
            <a:ext cx="76433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181080" y="2866680"/>
            <a:ext cx="76518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0D0D0D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0D0D0D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184500" y="4883040"/>
            <a:ext cx="76433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181080" y="4513680"/>
            <a:ext cx="76518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0D0D0D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0D0D0D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9184500" y="6530040"/>
            <a:ext cx="76433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181080" y="6160680"/>
            <a:ext cx="76518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0D0D0D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0D0D0D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9184500" y="8177580"/>
            <a:ext cx="76433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0D0D0D"/>
                </a:solidFill>
                <a:latin typeface="Montserrat"/>
                <a:cs typeface="B Nazanin" pitchFamily="2" charset="-78"/>
              </a:rPr>
              <a:t>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181080" y="7808220"/>
            <a:ext cx="76518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0D0D0D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0D0D0D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7645860" y="8131860"/>
            <a:ext cx="483840" cy="483840"/>
            <a:chOff x="0" y="0"/>
            <a:chExt cx="645120" cy="6451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45160" cy="645160"/>
            </a:xfrm>
            <a:custGeom>
              <a:avLst/>
              <a:gdLst/>
              <a:ahLst/>
              <a:cxnLst/>
              <a:rect l="l" t="t" r="r" b="b"/>
              <a:pathLst>
                <a:path w="645160" h="645160">
                  <a:moveTo>
                    <a:pt x="402082" y="499999"/>
                  </a:moveTo>
                  <a:lnTo>
                    <a:pt x="402082" y="557022"/>
                  </a:lnTo>
                  <a:lnTo>
                    <a:pt x="580390" y="557022"/>
                  </a:lnTo>
                  <a:lnTo>
                    <a:pt x="580390" y="499999"/>
                  </a:lnTo>
                  <a:close/>
                  <a:moveTo>
                    <a:pt x="580390" y="414401"/>
                  </a:moveTo>
                  <a:lnTo>
                    <a:pt x="580390" y="471424"/>
                  </a:lnTo>
                  <a:lnTo>
                    <a:pt x="580390" y="414401"/>
                  </a:lnTo>
                  <a:close/>
                  <a:moveTo>
                    <a:pt x="115570" y="402590"/>
                  </a:moveTo>
                  <a:lnTo>
                    <a:pt x="75311" y="442849"/>
                  </a:lnTo>
                  <a:lnTo>
                    <a:pt x="118110" y="485648"/>
                  </a:lnTo>
                  <a:lnTo>
                    <a:pt x="75311" y="528574"/>
                  </a:lnTo>
                  <a:lnTo>
                    <a:pt x="115570" y="568833"/>
                  </a:lnTo>
                  <a:lnTo>
                    <a:pt x="158369" y="526034"/>
                  </a:lnTo>
                  <a:lnTo>
                    <a:pt x="201168" y="568833"/>
                  </a:lnTo>
                  <a:lnTo>
                    <a:pt x="241554" y="528447"/>
                  </a:lnTo>
                  <a:lnTo>
                    <a:pt x="198755" y="485648"/>
                  </a:lnTo>
                  <a:lnTo>
                    <a:pt x="241554" y="442849"/>
                  </a:lnTo>
                  <a:lnTo>
                    <a:pt x="201168" y="402463"/>
                  </a:lnTo>
                  <a:lnTo>
                    <a:pt x="158369" y="445262"/>
                  </a:lnTo>
                  <a:close/>
                  <a:moveTo>
                    <a:pt x="372491" y="372491"/>
                  </a:moveTo>
                  <a:lnTo>
                    <a:pt x="645160" y="372491"/>
                  </a:lnTo>
                  <a:lnTo>
                    <a:pt x="645160" y="537591"/>
                  </a:lnTo>
                  <a:cubicBezTo>
                    <a:pt x="645160" y="597027"/>
                    <a:pt x="597027" y="645160"/>
                    <a:pt x="537591" y="645160"/>
                  </a:cubicBezTo>
                  <a:lnTo>
                    <a:pt x="329692" y="645160"/>
                  </a:lnTo>
                  <a:close/>
                  <a:moveTo>
                    <a:pt x="0" y="329692"/>
                  </a:moveTo>
                  <a:lnTo>
                    <a:pt x="315341" y="329692"/>
                  </a:lnTo>
                  <a:lnTo>
                    <a:pt x="315341" y="645160"/>
                  </a:lnTo>
                  <a:lnTo>
                    <a:pt x="107569" y="645160"/>
                  </a:lnTo>
                  <a:cubicBezTo>
                    <a:pt x="48133" y="645160"/>
                    <a:pt x="0" y="597027"/>
                    <a:pt x="0" y="537591"/>
                  </a:cubicBezTo>
                  <a:close/>
                  <a:moveTo>
                    <a:pt x="491236" y="190754"/>
                  </a:moveTo>
                  <a:cubicBezTo>
                    <a:pt x="475488" y="190754"/>
                    <a:pt x="462661" y="203581"/>
                    <a:pt x="462661" y="219329"/>
                  </a:cubicBezTo>
                  <a:cubicBezTo>
                    <a:pt x="462661" y="235077"/>
                    <a:pt x="475488" y="247904"/>
                    <a:pt x="491236" y="247904"/>
                  </a:cubicBezTo>
                  <a:cubicBezTo>
                    <a:pt x="506984" y="247904"/>
                    <a:pt x="519811" y="235077"/>
                    <a:pt x="519811" y="219329"/>
                  </a:cubicBezTo>
                  <a:cubicBezTo>
                    <a:pt x="519811" y="203581"/>
                    <a:pt x="506984" y="190754"/>
                    <a:pt x="491236" y="190754"/>
                  </a:cubicBezTo>
                  <a:close/>
                  <a:moveTo>
                    <a:pt x="402082" y="126619"/>
                  </a:moveTo>
                  <a:lnTo>
                    <a:pt x="402082" y="183642"/>
                  </a:lnTo>
                  <a:lnTo>
                    <a:pt x="580390" y="183642"/>
                  </a:lnTo>
                  <a:lnTo>
                    <a:pt x="580390" y="126619"/>
                  </a:lnTo>
                  <a:close/>
                  <a:moveTo>
                    <a:pt x="129921" y="66040"/>
                  </a:moveTo>
                  <a:lnTo>
                    <a:pt x="129921" y="126619"/>
                  </a:lnTo>
                  <a:lnTo>
                    <a:pt x="69342" y="126619"/>
                  </a:lnTo>
                  <a:lnTo>
                    <a:pt x="69342" y="183642"/>
                  </a:lnTo>
                  <a:lnTo>
                    <a:pt x="129921" y="183642"/>
                  </a:lnTo>
                  <a:lnTo>
                    <a:pt x="129921" y="244221"/>
                  </a:lnTo>
                  <a:lnTo>
                    <a:pt x="186944" y="244221"/>
                  </a:lnTo>
                  <a:lnTo>
                    <a:pt x="186944" y="183642"/>
                  </a:lnTo>
                  <a:lnTo>
                    <a:pt x="247523" y="183642"/>
                  </a:lnTo>
                  <a:lnTo>
                    <a:pt x="247523" y="126619"/>
                  </a:lnTo>
                  <a:lnTo>
                    <a:pt x="186944" y="126619"/>
                  </a:lnTo>
                  <a:lnTo>
                    <a:pt x="186944" y="66040"/>
                  </a:lnTo>
                  <a:close/>
                  <a:moveTo>
                    <a:pt x="548259" y="62484"/>
                  </a:moveTo>
                  <a:cubicBezTo>
                    <a:pt x="532511" y="62484"/>
                    <a:pt x="519684" y="75311"/>
                    <a:pt x="519684" y="91059"/>
                  </a:cubicBezTo>
                  <a:cubicBezTo>
                    <a:pt x="519684" y="106807"/>
                    <a:pt x="532511" y="119634"/>
                    <a:pt x="548259" y="119634"/>
                  </a:cubicBezTo>
                  <a:cubicBezTo>
                    <a:pt x="564007" y="119634"/>
                    <a:pt x="576834" y="106807"/>
                    <a:pt x="576834" y="91059"/>
                  </a:cubicBezTo>
                  <a:cubicBezTo>
                    <a:pt x="576834" y="75311"/>
                    <a:pt x="564007" y="62484"/>
                    <a:pt x="548259" y="62484"/>
                  </a:cubicBezTo>
                  <a:close/>
                  <a:moveTo>
                    <a:pt x="107569" y="0"/>
                  </a:moveTo>
                  <a:lnTo>
                    <a:pt x="537591" y="0"/>
                  </a:lnTo>
                  <a:cubicBezTo>
                    <a:pt x="597027" y="0"/>
                    <a:pt x="645160" y="48133"/>
                    <a:pt x="645160" y="107569"/>
                  </a:cubicBezTo>
                  <a:lnTo>
                    <a:pt x="645160" y="315341"/>
                  </a:lnTo>
                  <a:lnTo>
                    <a:pt x="329692" y="315341"/>
                  </a:lnTo>
                  <a:lnTo>
                    <a:pt x="329692" y="0"/>
                  </a:lnTo>
                  <a:lnTo>
                    <a:pt x="315341" y="0"/>
                  </a:lnTo>
                  <a:lnTo>
                    <a:pt x="315341" y="315341"/>
                  </a:lnTo>
                  <a:lnTo>
                    <a:pt x="0" y="315341"/>
                  </a:lnTo>
                  <a:lnTo>
                    <a:pt x="0" y="107569"/>
                  </a:lnTo>
                  <a:cubicBezTo>
                    <a:pt x="0" y="48133"/>
                    <a:pt x="48133" y="0"/>
                    <a:pt x="107569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4" name="Group 34"/>
          <p:cNvGrpSpPr/>
          <p:nvPr/>
        </p:nvGrpSpPr>
        <p:grpSpPr>
          <a:xfrm rot="2700000">
            <a:off x="7737120" y="6348780"/>
            <a:ext cx="399060" cy="714960"/>
            <a:chOff x="0" y="0"/>
            <a:chExt cx="532080" cy="9532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32130" cy="953262"/>
            </a:xfrm>
            <a:custGeom>
              <a:avLst/>
              <a:gdLst/>
              <a:ahLst/>
              <a:cxnLst/>
              <a:rect l="l" t="t" r="r" b="b"/>
              <a:pathLst>
                <a:path w="532130" h="953262">
                  <a:moveTo>
                    <a:pt x="266192" y="0"/>
                  </a:moveTo>
                  <a:cubicBezTo>
                    <a:pt x="302895" y="1143"/>
                    <a:pt x="341630" y="28702"/>
                    <a:pt x="344932" y="73533"/>
                  </a:cubicBezTo>
                  <a:cubicBezTo>
                    <a:pt x="353441" y="129921"/>
                    <a:pt x="305816" y="143764"/>
                    <a:pt x="319405" y="211455"/>
                  </a:cubicBezTo>
                  <a:lnTo>
                    <a:pt x="532130" y="211455"/>
                  </a:lnTo>
                  <a:lnTo>
                    <a:pt x="532130" y="423545"/>
                  </a:lnTo>
                  <a:cubicBezTo>
                    <a:pt x="466471" y="435737"/>
                    <a:pt x="452247" y="389255"/>
                    <a:pt x="396494" y="397764"/>
                  </a:cubicBezTo>
                  <a:cubicBezTo>
                    <a:pt x="351790" y="401066"/>
                    <a:pt x="324104" y="439801"/>
                    <a:pt x="322961" y="476504"/>
                  </a:cubicBezTo>
                  <a:cubicBezTo>
                    <a:pt x="323723" y="508635"/>
                    <a:pt x="352298" y="556260"/>
                    <a:pt x="405511" y="556641"/>
                  </a:cubicBezTo>
                  <a:cubicBezTo>
                    <a:pt x="470027" y="550037"/>
                    <a:pt x="460502" y="518414"/>
                    <a:pt x="532003" y="521208"/>
                  </a:cubicBezTo>
                  <a:lnTo>
                    <a:pt x="532003" y="743077"/>
                  </a:lnTo>
                  <a:lnTo>
                    <a:pt x="310642" y="743077"/>
                  </a:lnTo>
                  <a:cubicBezTo>
                    <a:pt x="307340" y="815848"/>
                    <a:pt x="339344" y="805942"/>
                    <a:pt x="345948" y="870712"/>
                  </a:cubicBezTo>
                  <a:cubicBezTo>
                    <a:pt x="345567" y="923925"/>
                    <a:pt x="298069" y="952500"/>
                    <a:pt x="265811" y="953262"/>
                  </a:cubicBezTo>
                  <a:cubicBezTo>
                    <a:pt x="229108" y="952119"/>
                    <a:pt x="190373" y="924560"/>
                    <a:pt x="187071" y="879729"/>
                  </a:cubicBezTo>
                  <a:cubicBezTo>
                    <a:pt x="178562" y="823722"/>
                    <a:pt x="225679" y="809752"/>
                    <a:pt x="212725" y="743077"/>
                  </a:cubicBezTo>
                  <a:lnTo>
                    <a:pt x="0" y="743077"/>
                  </a:lnTo>
                  <a:lnTo>
                    <a:pt x="0" y="524891"/>
                  </a:lnTo>
                  <a:cubicBezTo>
                    <a:pt x="68199" y="511175"/>
                    <a:pt x="81915" y="558927"/>
                    <a:pt x="138430" y="550418"/>
                  </a:cubicBezTo>
                  <a:cubicBezTo>
                    <a:pt x="183134" y="547116"/>
                    <a:pt x="210820" y="508381"/>
                    <a:pt x="211963" y="471678"/>
                  </a:cubicBezTo>
                  <a:cubicBezTo>
                    <a:pt x="211201" y="439547"/>
                    <a:pt x="182626" y="391922"/>
                    <a:pt x="129413" y="391541"/>
                  </a:cubicBezTo>
                  <a:cubicBezTo>
                    <a:pt x="64008" y="398272"/>
                    <a:pt x="74676" y="430657"/>
                    <a:pt x="127" y="426847"/>
                  </a:cubicBezTo>
                  <a:lnTo>
                    <a:pt x="127" y="211328"/>
                  </a:lnTo>
                  <a:lnTo>
                    <a:pt x="221361" y="211328"/>
                  </a:lnTo>
                  <a:cubicBezTo>
                    <a:pt x="225044" y="137287"/>
                    <a:pt x="192786" y="147701"/>
                    <a:pt x="186055" y="82550"/>
                  </a:cubicBezTo>
                  <a:cubicBezTo>
                    <a:pt x="186436" y="29337"/>
                    <a:pt x="233934" y="762"/>
                    <a:pt x="266192" y="0"/>
                  </a:cubicBez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594560" y="4893480"/>
            <a:ext cx="587520" cy="484920"/>
            <a:chOff x="0" y="0"/>
            <a:chExt cx="783360" cy="646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83336" cy="646557"/>
            </a:xfrm>
            <a:custGeom>
              <a:avLst/>
              <a:gdLst/>
              <a:ahLst/>
              <a:cxnLst/>
              <a:rect l="l" t="t" r="r" b="b"/>
              <a:pathLst>
                <a:path w="783336" h="646557">
                  <a:moveTo>
                    <a:pt x="446405" y="161163"/>
                  </a:moveTo>
                  <a:cubicBezTo>
                    <a:pt x="420878" y="161163"/>
                    <a:pt x="400177" y="181864"/>
                    <a:pt x="400177" y="207391"/>
                  </a:cubicBezTo>
                  <a:cubicBezTo>
                    <a:pt x="400177" y="232918"/>
                    <a:pt x="420878" y="253619"/>
                    <a:pt x="446405" y="253619"/>
                  </a:cubicBezTo>
                  <a:cubicBezTo>
                    <a:pt x="471932" y="253619"/>
                    <a:pt x="492633" y="232918"/>
                    <a:pt x="492633" y="207391"/>
                  </a:cubicBezTo>
                  <a:cubicBezTo>
                    <a:pt x="492633" y="181864"/>
                    <a:pt x="471932" y="161163"/>
                    <a:pt x="446405" y="161163"/>
                  </a:cubicBezTo>
                  <a:close/>
                  <a:moveTo>
                    <a:pt x="298069" y="161163"/>
                  </a:moveTo>
                  <a:cubicBezTo>
                    <a:pt x="272542" y="161163"/>
                    <a:pt x="251841" y="181864"/>
                    <a:pt x="251841" y="207391"/>
                  </a:cubicBezTo>
                  <a:cubicBezTo>
                    <a:pt x="251841" y="232918"/>
                    <a:pt x="272542" y="253619"/>
                    <a:pt x="298069" y="253619"/>
                  </a:cubicBezTo>
                  <a:cubicBezTo>
                    <a:pt x="323596" y="253619"/>
                    <a:pt x="344297" y="232918"/>
                    <a:pt x="344297" y="207391"/>
                  </a:cubicBezTo>
                  <a:cubicBezTo>
                    <a:pt x="344297" y="181864"/>
                    <a:pt x="323596" y="161163"/>
                    <a:pt x="298069" y="161163"/>
                  </a:cubicBezTo>
                  <a:close/>
                  <a:moveTo>
                    <a:pt x="149733" y="161163"/>
                  </a:moveTo>
                  <a:cubicBezTo>
                    <a:pt x="124206" y="161163"/>
                    <a:pt x="103505" y="181864"/>
                    <a:pt x="103505" y="207391"/>
                  </a:cubicBezTo>
                  <a:cubicBezTo>
                    <a:pt x="103505" y="232918"/>
                    <a:pt x="124206" y="253619"/>
                    <a:pt x="149733" y="253619"/>
                  </a:cubicBezTo>
                  <a:cubicBezTo>
                    <a:pt x="175260" y="253619"/>
                    <a:pt x="195961" y="232918"/>
                    <a:pt x="195961" y="207391"/>
                  </a:cubicBezTo>
                  <a:cubicBezTo>
                    <a:pt x="195961" y="181864"/>
                    <a:pt x="175260" y="161163"/>
                    <a:pt x="149733" y="161163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329"/>
                  </a:cubicBezTo>
                  <a:lnTo>
                    <a:pt x="783336" y="475488"/>
                  </a:lnTo>
                  <a:cubicBezTo>
                    <a:pt x="783336" y="520065"/>
                    <a:pt x="747268" y="556133"/>
                    <a:pt x="702818" y="556133"/>
                  </a:cubicBezTo>
                  <a:lnTo>
                    <a:pt x="610108" y="556133"/>
                  </a:lnTo>
                  <a:cubicBezTo>
                    <a:pt x="627634" y="583311"/>
                    <a:pt x="625856" y="602996"/>
                    <a:pt x="716407" y="646557"/>
                  </a:cubicBezTo>
                  <a:cubicBezTo>
                    <a:pt x="564007" y="629412"/>
                    <a:pt x="540258" y="621792"/>
                    <a:pt x="468249" y="556133"/>
                  </a:cubicBezTo>
                  <a:lnTo>
                    <a:pt x="267843" y="556133"/>
                  </a:lnTo>
                  <a:cubicBezTo>
                    <a:pt x="235204" y="556133"/>
                    <a:pt x="207010" y="536702"/>
                    <a:pt x="194564" y="508635"/>
                  </a:cubicBezTo>
                  <a:cubicBezTo>
                    <a:pt x="246380" y="492760"/>
                    <a:pt x="288417" y="470789"/>
                    <a:pt x="337566" y="438277"/>
                  </a:cubicBezTo>
                  <a:lnTo>
                    <a:pt x="537972" y="438277"/>
                  </a:lnTo>
                  <a:cubicBezTo>
                    <a:pt x="582422" y="438277"/>
                    <a:pt x="618490" y="402209"/>
                    <a:pt x="618490" y="357632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645"/>
                  </a:cubicBezTo>
                  <a:lnTo>
                    <a:pt x="596011" y="336804"/>
                  </a:lnTo>
                  <a:cubicBezTo>
                    <a:pt x="596011" y="381381"/>
                    <a:pt x="559943" y="417449"/>
                    <a:pt x="515493" y="417449"/>
                  </a:cubicBezTo>
                  <a:lnTo>
                    <a:pt x="315214" y="417449"/>
                  </a:lnTo>
                  <a:cubicBezTo>
                    <a:pt x="223139" y="478155"/>
                    <a:pt x="186182" y="489077"/>
                    <a:pt x="33782" y="506222"/>
                  </a:cubicBezTo>
                  <a:cubicBezTo>
                    <a:pt x="122682" y="457708"/>
                    <a:pt x="132588" y="462915"/>
                    <a:pt x="173355" y="417449"/>
                  </a:cubicBezTo>
                  <a:lnTo>
                    <a:pt x="80518" y="417449"/>
                  </a:lnTo>
                  <a:cubicBezTo>
                    <a:pt x="36068" y="417322"/>
                    <a:pt x="0" y="381254"/>
                    <a:pt x="0" y="336804"/>
                  </a:cubicBezTo>
                  <a:lnTo>
                    <a:pt x="0" y="80645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7719840" y="3163860"/>
            <a:ext cx="611280" cy="611280"/>
            <a:chOff x="0" y="0"/>
            <a:chExt cx="815040" cy="8150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5086" cy="815086"/>
            </a:xfrm>
            <a:custGeom>
              <a:avLst/>
              <a:gdLst/>
              <a:ahLst/>
              <a:cxnLst/>
              <a:rect l="l" t="t" r="r" b="b"/>
              <a:pathLst>
                <a:path w="815086" h="815086">
                  <a:moveTo>
                    <a:pt x="289814" y="232156"/>
                  </a:moveTo>
                  <a:lnTo>
                    <a:pt x="592201" y="407543"/>
                  </a:lnTo>
                  <a:lnTo>
                    <a:pt x="289814" y="582930"/>
                  </a:lnTo>
                  <a:close/>
                  <a:moveTo>
                    <a:pt x="407416" y="436880"/>
                  </a:moveTo>
                  <a:cubicBezTo>
                    <a:pt x="229997" y="86106"/>
                    <a:pt x="86106" y="229997"/>
                    <a:pt x="86106" y="407543"/>
                  </a:cubicBezTo>
                  <a:cubicBezTo>
                    <a:pt x="86106" y="585089"/>
                    <a:pt x="229997" y="728853"/>
                    <a:pt x="407543" y="728853"/>
                  </a:cubicBezTo>
                  <a:cubicBezTo>
                    <a:pt x="585089" y="728853"/>
                    <a:pt x="728853" y="584962"/>
                    <a:pt x="728853" y="407543"/>
                  </a:cubicBezTo>
                  <a:cubicBezTo>
                    <a:pt x="728853" y="230124"/>
                    <a:pt x="584962" y="86106"/>
                    <a:pt x="407543" y="86106"/>
                  </a:cubicBezTo>
                  <a:close/>
                  <a:moveTo>
                    <a:pt x="407543" y="0"/>
                  </a:moveTo>
                  <a:cubicBezTo>
                    <a:pt x="632587" y="0"/>
                    <a:pt x="815086" y="182499"/>
                    <a:pt x="815086" y="407543"/>
                  </a:cubicBezTo>
                  <a:cubicBezTo>
                    <a:pt x="815086" y="632587"/>
                    <a:pt x="632587" y="815086"/>
                    <a:pt x="407543" y="815086"/>
                  </a:cubicBezTo>
                  <a:cubicBezTo>
                    <a:pt x="182499" y="815086"/>
                    <a:pt x="0" y="632587"/>
                    <a:pt x="0" y="407543"/>
                  </a:cubicBezTo>
                  <a:cubicBezTo>
                    <a:pt x="0" y="182499"/>
                    <a:pt x="182499" y="0"/>
                    <a:pt x="407543" y="0"/>
                  </a:cubicBezTo>
                  <a:close/>
                </a:path>
              </a:pathLst>
            </a:custGeom>
            <a:solidFill>
              <a:srgbClr val="A0A5AA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407240" y="3479220"/>
            <a:ext cx="3028320" cy="5572800"/>
            <a:chOff x="0" y="0"/>
            <a:chExt cx="4037760" cy="7430400"/>
          </a:xfrm>
        </p:grpSpPr>
        <p:sp>
          <p:nvSpPr>
            <p:cNvPr id="41" name="Freeform 41"/>
            <p:cNvSpPr/>
            <p:nvPr/>
          </p:nvSpPr>
          <p:spPr>
            <a:xfrm>
              <a:off x="3556" y="-17526"/>
              <a:ext cx="4037838" cy="7430389"/>
            </a:xfrm>
            <a:custGeom>
              <a:avLst/>
              <a:gdLst/>
              <a:ahLst/>
              <a:cxnLst/>
              <a:rect l="l" t="t" r="r" b="b"/>
              <a:pathLst>
                <a:path w="4037838" h="7430389">
                  <a:moveTo>
                    <a:pt x="127" y="2139950"/>
                  </a:moveTo>
                  <a:cubicBezTo>
                    <a:pt x="93599" y="2274697"/>
                    <a:pt x="96647" y="2431034"/>
                    <a:pt x="139573" y="2585720"/>
                  </a:cubicBezTo>
                  <a:cubicBezTo>
                    <a:pt x="194818" y="2780284"/>
                    <a:pt x="268351" y="2968625"/>
                    <a:pt x="337312" y="3158617"/>
                  </a:cubicBezTo>
                  <a:cubicBezTo>
                    <a:pt x="357251" y="3212211"/>
                    <a:pt x="400177" y="3227578"/>
                    <a:pt x="455295" y="3196971"/>
                  </a:cubicBezTo>
                  <a:cubicBezTo>
                    <a:pt x="475234" y="3186303"/>
                    <a:pt x="501269" y="3186303"/>
                    <a:pt x="522732" y="3181604"/>
                  </a:cubicBezTo>
                  <a:cubicBezTo>
                    <a:pt x="516636" y="3235198"/>
                    <a:pt x="508889" y="3279648"/>
                    <a:pt x="505841" y="3325622"/>
                  </a:cubicBezTo>
                  <a:cubicBezTo>
                    <a:pt x="501269" y="3446653"/>
                    <a:pt x="495173" y="3567684"/>
                    <a:pt x="496697" y="3687064"/>
                  </a:cubicBezTo>
                  <a:cubicBezTo>
                    <a:pt x="496697" y="3729990"/>
                    <a:pt x="505841" y="3788156"/>
                    <a:pt x="535051" y="3812667"/>
                  </a:cubicBezTo>
                  <a:cubicBezTo>
                    <a:pt x="582549" y="3854069"/>
                    <a:pt x="577977" y="3896868"/>
                    <a:pt x="576453" y="3947414"/>
                  </a:cubicBezTo>
                  <a:cubicBezTo>
                    <a:pt x="570357" y="4123563"/>
                    <a:pt x="571881" y="4301236"/>
                    <a:pt x="559562" y="4477385"/>
                  </a:cubicBezTo>
                  <a:cubicBezTo>
                    <a:pt x="547243" y="4656582"/>
                    <a:pt x="521208" y="4834255"/>
                    <a:pt x="501269" y="5011928"/>
                  </a:cubicBezTo>
                  <a:cubicBezTo>
                    <a:pt x="499745" y="5021072"/>
                    <a:pt x="499745" y="5034915"/>
                    <a:pt x="493649" y="5041011"/>
                  </a:cubicBezTo>
                  <a:cubicBezTo>
                    <a:pt x="400177" y="5119116"/>
                    <a:pt x="401701" y="5232527"/>
                    <a:pt x="378714" y="5339715"/>
                  </a:cubicBezTo>
                  <a:cubicBezTo>
                    <a:pt x="320421" y="5607812"/>
                    <a:pt x="260731" y="5875782"/>
                    <a:pt x="188595" y="6139307"/>
                  </a:cubicBezTo>
                  <a:cubicBezTo>
                    <a:pt x="156464" y="6258814"/>
                    <a:pt x="179451" y="6373622"/>
                    <a:pt x="170180" y="6491605"/>
                  </a:cubicBezTo>
                  <a:cubicBezTo>
                    <a:pt x="161036" y="6612636"/>
                    <a:pt x="139573" y="6733667"/>
                    <a:pt x="125730" y="6854571"/>
                  </a:cubicBezTo>
                  <a:cubicBezTo>
                    <a:pt x="111887" y="6983222"/>
                    <a:pt x="102743" y="7113397"/>
                    <a:pt x="88900" y="7242048"/>
                  </a:cubicBezTo>
                  <a:cubicBezTo>
                    <a:pt x="84328" y="7289546"/>
                    <a:pt x="104267" y="7312533"/>
                    <a:pt x="150241" y="7320153"/>
                  </a:cubicBezTo>
                  <a:cubicBezTo>
                    <a:pt x="243713" y="7337044"/>
                    <a:pt x="331089" y="7372223"/>
                    <a:pt x="426212" y="7301738"/>
                  </a:cubicBezTo>
                  <a:cubicBezTo>
                    <a:pt x="456819" y="7278751"/>
                    <a:pt x="556514" y="7312406"/>
                    <a:pt x="596392" y="7350760"/>
                  </a:cubicBezTo>
                  <a:cubicBezTo>
                    <a:pt x="679196" y="7430389"/>
                    <a:pt x="777240" y="7425817"/>
                    <a:pt x="869315" y="7421245"/>
                  </a:cubicBezTo>
                  <a:cubicBezTo>
                    <a:pt x="998093" y="7415149"/>
                    <a:pt x="1125347" y="7386066"/>
                    <a:pt x="1251077" y="7358380"/>
                  </a:cubicBezTo>
                  <a:cubicBezTo>
                    <a:pt x="1298575" y="7347712"/>
                    <a:pt x="1364488" y="7343013"/>
                    <a:pt x="1361440" y="7264908"/>
                  </a:cubicBezTo>
                  <a:cubicBezTo>
                    <a:pt x="1358392" y="7182231"/>
                    <a:pt x="1316990" y="7128637"/>
                    <a:pt x="1243457" y="7105650"/>
                  </a:cubicBezTo>
                  <a:cubicBezTo>
                    <a:pt x="1160653" y="7081139"/>
                    <a:pt x="1071753" y="7067296"/>
                    <a:pt x="998220" y="7026021"/>
                  </a:cubicBezTo>
                  <a:cubicBezTo>
                    <a:pt x="938403" y="6992366"/>
                    <a:pt x="895477" y="6927977"/>
                    <a:pt x="846455" y="6875907"/>
                  </a:cubicBezTo>
                  <a:cubicBezTo>
                    <a:pt x="840359" y="6869811"/>
                    <a:pt x="838835" y="6852920"/>
                    <a:pt x="832612" y="6851396"/>
                  </a:cubicBezTo>
                  <a:cubicBezTo>
                    <a:pt x="706882" y="6823837"/>
                    <a:pt x="708406" y="6715125"/>
                    <a:pt x="685419" y="6623177"/>
                  </a:cubicBezTo>
                  <a:cubicBezTo>
                    <a:pt x="679323" y="6598666"/>
                    <a:pt x="668528" y="6575679"/>
                    <a:pt x="659384" y="6549644"/>
                  </a:cubicBezTo>
                  <a:cubicBezTo>
                    <a:pt x="815721" y="6474587"/>
                    <a:pt x="835660" y="6309106"/>
                    <a:pt x="883158" y="6171311"/>
                  </a:cubicBezTo>
                  <a:cubicBezTo>
                    <a:pt x="935228" y="6021197"/>
                    <a:pt x="952119" y="5858891"/>
                    <a:pt x="984377" y="5702554"/>
                  </a:cubicBezTo>
                  <a:cubicBezTo>
                    <a:pt x="998220" y="5641340"/>
                    <a:pt x="1008888" y="5578475"/>
                    <a:pt x="1028827" y="5517261"/>
                  </a:cubicBezTo>
                  <a:cubicBezTo>
                    <a:pt x="1087120" y="5342636"/>
                    <a:pt x="1148334" y="5168011"/>
                    <a:pt x="1211199" y="4988814"/>
                  </a:cubicBezTo>
                  <a:cubicBezTo>
                    <a:pt x="1261745" y="5057775"/>
                    <a:pt x="1294003" y="5125085"/>
                    <a:pt x="1240282" y="5210937"/>
                  </a:cubicBezTo>
                  <a:cubicBezTo>
                    <a:pt x="1223391" y="5238496"/>
                    <a:pt x="1214247" y="5279898"/>
                    <a:pt x="1218819" y="5312029"/>
                  </a:cubicBezTo>
                  <a:cubicBezTo>
                    <a:pt x="1246378" y="5534152"/>
                    <a:pt x="1277112" y="5754751"/>
                    <a:pt x="1307719" y="5975223"/>
                  </a:cubicBezTo>
                  <a:cubicBezTo>
                    <a:pt x="1309243" y="5985891"/>
                    <a:pt x="1313815" y="5995162"/>
                    <a:pt x="1312291" y="6005830"/>
                  </a:cubicBezTo>
                  <a:cubicBezTo>
                    <a:pt x="1309243" y="6177407"/>
                    <a:pt x="1309243" y="6348984"/>
                    <a:pt x="1303147" y="6520434"/>
                  </a:cubicBezTo>
                  <a:cubicBezTo>
                    <a:pt x="1298575" y="6690487"/>
                    <a:pt x="1290828" y="6860540"/>
                    <a:pt x="1283208" y="7030466"/>
                  </a:cubicBezTo>
                  <a:cubicBezTo>
                    <a:pt x="1281684" y="7071868"/>
                    <a:pt x="1295527" y="7094855"/>
                    <a:pt x="1335278" y="7097903"/>
                  </a:cubicBezTo>
                  <a:cubicBezTo>
                    <a:pt x="1413510" y="7105523"/>
                    <a:pt x="1491615" y="7113270"/>
                    <a:pt x="1569847" y="7117842"/>
                  </a:cubicBezTo>
                  <a:cubicBezTo>
                    <a:pt x="1582166" y="7117842"/>
                    <a:pt x="1603629" y="7102475"/>
                    <a:pt x="1608201" y="7090283"/>
                  </a:cubicBezTo>
                  <a:cubicBezTo>
                    <a:pt x="1625092" y="7033641"/>
                    <a:pt x="1668018" y="7029069"/>
                    <a:pt x="1710944" y="7045833"/>
                  </a:cubicBezTo>
                  <a:cubicBezTo>
                    <a:pt x="1773809" y="7068820"/>
                    <a:pt x="1830451" y="7107047"/>
                    <a:pt x="1893316" y="7128510"/>
                  </a:cubicBezTo>
                  <a:cubicBezTo>
                    <a:pt x="1946910" y="7146925"/>
                    <a:pt x="2006727" y="7160641"/>
                    <a:pt x="2063496" y="7156069"/>
                  </a:cubicBezTo>
                  <a:cubicBezTo>
                    <a:pt x="2173859" y="7146925"/>
                    <a:pt x="2282698" y="7130034"/>
                    <a:pt x="2390013" y="7105523"/>
                  </a:cubicBezTo>
                  <a:cubicBezTo>
                    <a:pt x="2434463" y="7096379"/>
                    <a:pt x="2497328" y="7085584"/>
                    <a:pt x="2492756" y="7013575"/>
                  </a:cubicBezTo>
                  <a:cubicBezTo>
                    <a:pt x="2488184" y="6940042"/>
                    <a:pt x="2428367" y="6880352"/>
                    <a:pt x="2359406" y="6869557"/>
                  </a:cubicBezTo>
                  <a:cubicBezTo>
                    <a:pt x="2304161" y="6861937"/>
                    <a:pt x="2249043" y="6852666"/>
                    <a:pt x="2193798" y="6843522"/>
                  </a:cubicBezTo>
                  <a:cubicBezTo>
                    <a:pt x="2118741" y="6831330"/>
                    <a:pt x="2058924" y="6802120"/>
                    <a:pt x="2017522" y="6730111"/>
                  </a:cubicBezTo>
                  <a:cubicBezTo>
                    <a:pt x="1993011" y="6685661"/>
                    <a:pt x="1936242" y="6661150"/>
                    <a:pt x="1902587" y="6619875"/>
                  </a:cubicBezTo>
                  <a:cubicBezTo>
                    <a:pt x="1862709" y="6570853"/>
                    <a:pt x="1830578" y="6512687"/>
                    <a:pt x="1795272" y="6459093"/>
                  </a:cubicBezTo>
                  <a:cubicBezTo>
                    <a:pt x="1792224" y="6454521"/>
                    <a:pt x="1787652" y="6446901"/>
                    <a:pt x="1789176" y="6446901"/>
                  </a:cubicBezTo>
                  <a:cubicBezTo>
                    <a:pt x="1893443" y="6354953"/>
                    <a:pt x="1752346" y="6270752"/>
                    <a:pt x="1780032" y="6174232"/>
                  </a:cubicBezTo>
                  <a:cubicBezTo>
                    <a:pt x="1807591" y="6080760"/>
                    <a:pt x="1807591" y="5976620"/>
                    <a:pt x="1803019" y="5878576"/>
                  </a:cubicBezTo>
                  <a:cubicBezTo>
                    <a:pt x="1790700" y="5665724"/>
                    <a:pt x="1815338" y="5458841"/>
                    <a:pt x="1855089" y="5250561"/>
                  </a:cubicBezTo>
                  <a:cubicBezTo>
                    <a:pt x="1871980" y="5158613"/>
                    <a:pt x="1833626" y="5055997"/>
                    <a:pt x="1816735" y="4957953"/>
                  </a:cubicBezTo>
                  <a:cubicBezTo>
                    <a:pt x="1773809" y="4728210"/>
                    <a:pt x="1747774" y="4496943"/>
                    <a:pt x="1741678" y="4262501"/>
                  </a:cubicBezTo>
                  <a:cubicBezTo>
                    <a:pt x="1740154" y="4205859"/>
                    <a:pt x="1760093" y="4149090"/>
                    <a:pt x="1770761" y="4084828"/>
                  </a:cubicBezTo>
                  <a:cubicBezTo>
                    <a:pt x="1698752" y="4008247"/>
                    <a:pt x="1718691" y="3864229"/>
                    <a:pt x="1816735" y="3792220"/>
                  </a:cubicBezTo>
                  <a:cubicBezTo>
                    <a:pt x="1905635" y="3727831"/>
                    <a:pt x="1994535" y="3665093"/>
                    <a:pt x="2077339" y="3593084"/>
                  </a:cubicBezTo>
                  <a:cubicBezTo>
                    <a:pt x="2140204" y="3537966"/>
                    <a:pt x="2210689" y="3511931"/>
                    <a:pt x="2285873" y="3530346"/>
                  </a:cubicBezTo>
                  <a:cubicBezTo>
                    <a:pt x="2371725" y="3550285"/>
                    <a:pt x="2390140" y="3465957"/>
                    <a:pt x="2446782" y="3446145"/>
                  </a:cubicBezTo>
                  <a:cubicBezTo>
                    <a:pt x="2462149" y="3441573"/>
                    <a:pt x="2477389" y="3421634"/>
                    <a:pt x="2485136" y="3404743"/>
                  </a:cubicBezTo>
                  <a:cubicBezTo>
                    <a:pt x="2497455" y="3380232"/>
                    <a:pt x="2503551" y="3352673"/>
                    <a:pt x="2515743" y="3319018"/>
                  </a:cubicBezTo>
                  <a:cubicBezTo>
                    <a:pt x="2566289" y="3335909"/>
                    <a:pt x="2606167" y="3326638"/>
                    <a:pt x="2584704" y="3242437"/>
                  </a:cubicBezTo>
                  <a:cubicBezTo>
                    <a:pt x="2581656" y="3228594"/>
                    <a:pt x="2610739" y="3201035"/>
                    <a:pt x="2630678" y="3187319"/>
                  </a:cubicBezTo>
                  <a:cubicBezTo>
                    <a:pt x="2921889" y="2971292"/>
                    <a:pt x="3216275" y="2756916"/>
                    <a:pt x="3505962" y="2540889"/>
                  </a:cubicBezTo>
                  <a:cubicBezTo>
                    <a:pt x="3662299" y="2424430"/>
                    <a:pt x="3783457" y="2315718"/>
                    <a:pt x="3941318" y="2200783"/>
                  </a:cubicBezTo>
                  <a:cubicBezTo>
                    <a:pt x="4018026" y="2144141"/>
                    <a:pt x="4037838" y="2076704"/>
                    <a:pt x="4011803" y="1990979"/>
                  </a:cubicBezTo>
                  <a:cubicBezTo>
                    <a:pt x="3978021" y="1877568"/>
                    <a:pt x="3944366" y="1762760"/>
                    <a:pt x="3904488" y="1652524"/>
                  </a:cubicBezTo>
                  <a:cubicBezTo>
                    <a:pt x="3892169" y="1615821"/>
                    <a:pt x="3856990" y="1588135"/>
                    <a:pt x="3837051" y="1552956"/>
                  </a:cubicBezTo>
                  <a:cubicBezTo>
                    <a:pt x="3807968" y="1502410"/>
                    <a:pt x="3781806" y="1447292"/>
                    <a:pt x="3754247" y="1395222"/>
                  </a:cubicBezTo>
                  <a:cubicBezTo>
                    <a:pt x="3723640" y="1341628"/>
                    <a:pt x="3689858" y="1355344"/>
                    <a:pt x="3649980" y="1387602"/>
                  </a:cubicBezTo>
                  <a:cubicBezTo>
                    <a:pt x="3509010" y="1499362"/>
                    <a:pt x="3398520" y="1595882"/>
                    <a:pt x="3254502" y="1706245"/>
                  </a:cubicBezTo>
                  <a:cubicBezTo>
                    <a:pt x="3076702" y="1847215"/>
                    <a:pt x="2892679" y="1983486"/>
                    <a:pt x="2708783" y="2119757"/>
                  </a:cubicBezTo>
                  <a:cubicBezTo>
                    <a:pt x="2681224" y="2141220"/>
                    <a:pt x="2650490" y="2159635"/>
                    <a:pt x="2619883" y="2174875"/>
                  </a:cubicBezTo>
                  <a:cubicBezTo>
                    <a:pt x="2609215" y="2180971"/>
                    <a:pt x="2592324" y="2177923"/>
                    <a:pt x="2580005" y="2174875"/>
                  </a:cubicBezTo>
                  <a:cubicBezTo>
                    <a:pt x="2549398" y="2168779"/>
                    <a:pt x="2520188" y="2150364"/>
                    <a:pt x="2491105" y="2151888"/>
                  </a:cubicBezTo>
                  <a:cubicBezTo>
                    <a:pt x="2294890" y="2162556"/>
                    <a:pt x="2100199" y="2177923"/>
                    <a:pt x="1903984" y="2188591"/>
                  </a:cubicBezTo>
                  <a:cubicBezTo>
                    <a:pt x="1882521" y="2190115"/>
                    <a:pt x="1859534" y="2170176"/>
                    <a:pt x="1838071" y="2161032"/>
                  </a:cubicBezTo>
                  <a:cubicBezTo>
                    <a:pt x="1764538" y="2130425"/>
                    <a:pt x="1700149" y="2073783"/>
                    <a:pt x="1608074" y="2116582"/>
                  </a:cubicBezTo>
                  <a:cubicBezTo>
                    <a:pt x="1580515" y="2130425"/>
                    <a:pt x="1531366" y="2116582"/>
                    <a:pt x="1499235" y="2099691"/>
                  </a:cubicBezTo>
                  <a:cubicBezTo>
                    <a:pt x="1477772" y="2089023"/>
                    <a:pt x="1467104" y="2052193"/>
                    <a:pt x="1453261" y="2026158"/>
                  </a:cubicBezTo>
                  <a:cubicBezTo>
                    <a:pt x="1439418" y="2001647"/>
                    <a:pt x="1422654" y="1978660"/>
                    <a:pt x="1414907" y="1952625"/>
                  </a:cubicBezTo>
                  <a:cubicBezTo>
                    <a:pt x="1404239" y="1915922"/>
                    <a:pt x="1402588" y="1877568"/>
                    <a:pt x="1393444" y="1840865"/>
                  </a:cubicBezTo>
                  <a:cubicBezTo>
                    <a:pt x="1385824" y="1811782"/>
                    <a:pt x="1375029" y="1779651"/>
                    <a:pt x="1356614" y="1755140"/>
                  </a:cubicBezTo>
                  <a:cubicBezTo>
                    <a:pt x="1327531" y="1712214"/>
                    <a:pt x="1281557" y="1678559"/>
                    <a:pt x="1258443" y="1632585"/>
                  </a:cubicBezTo>
                  <a:cubicBezTo>
                    <a:pt x="1200150" y="1511554"/>
                    <a:pt x="1141984" y="1393698"/>
                    <a:pt x="1003935" y="1327785"/>
                  </a:cubicBezTo>
                  <a:cubicBezTo>
                    <a:pt x="1052957" y="1257300"/>
                    <a:pt x="1083691" y="1156208"/>
                    <a:pt x="1144905" y="1134745"/>
                  </a:cubicBezTo>
                  <a:cubicBezTo>
                    <a:pt x="1278255" y="1087247"/>
                    <a:pt x="1207770" y="995299"/>
                    <a:pt x="1216914" y="921893"/>
                  </a:cubicBezTo>
                  <a:cubicBezTo>
                    <a:pt x="1278255" y="929513"/>
                    <a:pt x="1334897" y="938784"/>
                    <a:pt x="1393190" y="940308"/>
                  </a:cubicBezTo>
                  <a:cubicBezTo>
                    <a:pt x="1416177" y="940308"/>
                    <a:pt x="1439164" y="917321"/>
                    <a:pt x="1463675" y="905129"/>
                  </a:cubicBezTo>
                  <a:cubicBezTo>
                    <a:pt x="1453007" y="886714"/>
                    <a:pt x="1445260" y="863727"/>
                    <a:pt x="1431544" y="850011"/>
                  </a:cubicBezTo>
                  <a:cubicBezTo>
                    <a:pt x="1365631" y="785622"/>
                    <a:pt x="1347216" y="716788"/>
                    <a:pt x="1368679" y="623316"/>
                  </a:cubicBezTo>
                  <a:cubicBezTo>
                    <a:pt x="1407033" y="450215"/>
                    <a:pt x="1387094" y="280162"/>
                    <a:pt x="1232281" y="168402"/>
                  </a:cubicBezTo>
                  <a:cubicBezTo>
                    <a:pt x="1146429" y="105664"/>
                    <a:pt x="1042162" y="56642"/>
                    <a:pt x="939546" y="33655"/>
                  </a:cubicBezTo>
                  <a:cubicBezTo>
                    <a:pt x="786257" y="0"/>
                    <a:pt x="573151" y="148590"/>
                    <a:pt x="511810" y="301752"/>
                  </a:cubicBezTo>
                  <a:cubicBezTo>
                    <a:pt x="494919" y="343154"/>
                    <a:pt x="461264" y="378333"/>
                    <a:pt x="436753" y="416687"/>
                  </a:cubicBezTo>
                  <a:cubicBezTo>
                    <a:pt x="430657" y="413639"/>
                    <a:pt x="422910" y="412115"/>
                    <a:pt x="416814" y="409067"/>
                  </a:cubicBezTo>
                  <a:cubicBezTo>
                    <a:pt x="432181" y="444246"/>
                    <a:pt x="447421" y="481076"/>
                    <a:pt x="461264" y="508635"/>
                  </a:cubicBezTo>
                  <a:cubicBezTo>
                    <a:pt x="441325" y="522478"/>
                    <a:pt x="413766" y="530098"/>
                    <a:pt x="413766" y="540766"/>
                  </a:cubicBezTo>
                  <a:cubicBezTo>
                    <a:pt x="412242" y="565277"/>
                    <a:pt x="413766" y="603504"/>
                    <a:pt x="429133" y="614299"/>
                  </a:cubicBezTo>
                  <a:cubicBezTo>
                    <a:pt x="473583" y="644906"/>
                    <a:pt x="465963" y="672465"/>
                    <a:pt x="455168" y="716915"/>
                  </a:cubicBezTo>
                  <a:cubicBezTo>
                    <a:pt x="444373" y="761365"/>
                    <a:pt x="456692" y="811911"/>
                    <a:pt x="467487" y="857885"/>
                  </a:cubicBezTo>
                  <a:cubicBezTo>
                    <a:pt x="479806" y="914527"/>
                    <a:pt x="484378" y="955929"/>
                    <a:pt x="412242" y="972820"/>
                  </a:cubicBezTo>
                  <a:cubicBezTo>
                    <a:pt x="390779" y="977392"/>
                    <a:pt x="372364" y="1009523"/>
                    <a:pt x="360172" y="1032510"/>
                  </a:cubicBezTo>
                  <a:cubicBezTo>
                    <a:pt x="329565" y="1089152"/>
                    <a:pt x="311150" y="1153541"/>
                    <a:pt x="275844" y="1207135"/>
                  </a:cubicBezTo>
                  <a:cubicBezTo>
                    <a:pt x="168529" y="1377188"/>
                    <a:pt x="76581" y="1537970"/>
                    <a:pt x="32131" y="1740154"/>
                  </a:cubicBezTo>
                  <a:cubicBezTo>
                    <a:pt x="29083" y="1755521"/>
                    <a:pt x="13716" y="1769237"/>
                    <a:pt x="4572" y="1783080"/>
                  </a:cubicBezTo>
                  <a:cubicBezTo>
                    <a:pt x="0" y="1905635"/>
                    <a:pt x="0" y="2021967"/>
                    <a:pt x="0" y="2139950"/>
                  </a:cubicBezTo>
                  <a:close/>
                  <a:moveTo>
                    <a:pt x="1985137" y="2653030"/>
                  </a:moveTo>
                  <a:cubicBezTo>
                    <a:pt x="2005076" y="2717419"/>
                    <a:pt x="2037207" y="2772537"/>
                    <a:pt x="2034159" y="2826131"/>
                  </a:cubicBezTo>
                  <a:cubicBezTo>
                    <a:pt x="2026539" y="2919603"/>
                    <a:pt x="1998853" y="3012948"/>
                    <a:pt x="1974342" y="3104896"/>
                  </a:cubicBezTo>
                  <a:cubicBezTo>
                    <a:pt x="1969770" y="3120263"/>
                    <a:pt x="1939036" y="3144774"/>
                    <a:pt x="1928368" y="3141599"/>
                  </a:cubicBezTo>
                  <a:cubicBezTo>
                    <a:pt x="1836420" y="3112516"/>
                    <a:pt x="1747520" y="3078734"/>
                    <a:pt x="1653921" y="3045079"/>
                  </a:cubicBezTo>
                  <a:cubicBezTo>
                    <a:pt x="1728978" y="2875026"/>
                    <a:pt x="1646301" y="2726436"/>
                    <a:pt x="1623314" y="2579497"/>
                  </a:cubicBezTo>
                  <a:cubicBezTo>
                    <a:pt x="1661668" y="2558034"/>
                    <a:pt x="1698371" y="2547366"/>
                    <a:pt x="1723009" y="2522855"/>
                  </a:cubicBezTo>
                  <a:cubicBezTo>
                    <a:pt x="1825752" y="2418715"/>
                    <a:pt x="1965198" y="2438654"/>
                    <a:pt x="2089404" y="2404872"/>
                  </a:cubicBezTo>
                  <a:cubicBezTo>
                    <a:pt x="2113915" y="2398776"/>
                    <a:pt x="2139950" y="2391029"/>
                    <a:pt x="2164461" y="2383409"/>
                  </a:cubicBezTo>
                  <a:cubicBezTo>
                    <a:pt x="2210435" y="2368042"/>
                    <a:pt x="2257933" y="2349754"/>
                    <a:pt x="2297811" y="2403348"/>
                  </a:cubicBezTo>
                  <a:cubicBezTo>
                    <a:pt x="2188972" y="2489073"/>
                    <a:pt x="2084705" y="2571877"/>
                    <a:pt x="1985137" y="2653030"/>
                  </a:cubicBezTo>
                  <a:close/>
                  <a:moveTo>
                    <a:pt x="1677035" y="3354578"/>
                  </a:moveTo>
                  <a:cubicBezTo>
                    <a:pt x="1736852" y="3366770"/>
                    <a:pt x="1791970" y="3377565"/>
                    <a:pt x="1845691" y="3389757"/>
                  </a:cubicBezTo>
                  <a:cubicBezTo>
                    <a:pt x="1911604" y="3405124"/>
                    <a:pt x="1933067" y="3441827"/>
                    <a:pt x="1905508" y="3506216"/>
                  </a:cubicBezTo>
                  <a:cubicBezTo>
                    <a:pt x="1894840" y="3530727"/>
                    <a:pt x="1885569" y="3555238"/>
                    <a:pt x="1876425" y="3579749"/>
                  </a:cubicBezTo>
                  <a:cubicBezTo>
                    <a:pt x="1786001" y="3546094"/>
                    <a:pt x="1786001" y="3546094"/>
                    <a:pt x="1747647" y="3630295"/>
                  </a:cubicBezTo>
                  <a:cubicBezTo>
                    <a:pt x="1735328" y="3656330"/>
                    <a:pt x="1718564" y="3680841"/>
                    <a:pt x="1692402" y="3723767"/>
                  </a:cubicBezTo>
                  <a:cubicBezTo>
                    <a:pt x="1689354" y="3670173"/>
                    <a:pt x="1698498" y="3633343"/>
                    <a:pt x="1684782" y="3615055"/>
                  </a:cubicBezTo>
                  <a:cubicBezTo>
                    <a:pt x="1620393" y="3529330"/>
                    <a:pt x="1614297" y="3446526"/>
                    <a:pt x="1677162" y="3354705"/>
                  </a:cubicBez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729620" y="3469500"/>
            <a:ext cx="782460" cy="685260"/>
            <a:chOff x="0" y="0"/>
            <a:chExt cx="1043280" cy="913680"/>
          </a:xfrm>
        </p:grpSpPr>
        <p:sp>
          <p:nvSpPr>
            <p:cNvPr id="43" name="Freeform 43"/>
            <p:cNvSpPr/>
            <p:nvPr/>
          </p:nvSpPr>
          <p:spPr>
            <a:xfrm>
              <a:off x="0" y="-28067"/>
              <a:ext cx="1043305" cy="913638"/>
            </a:xfrm>
            <a:custGeom>
              <a:avLst/>
              <a:gdLst/>
              <a:ahLst/>
              <a:cxnLst/>
              <a:rect l="l" t="t" r="r" b="b"/>
              <a:pathLst>
                <a:path w="1043305" h="913638">
                  <a:moveTo>
                    <a:pt x="518414" y="32766"/>
                  </a:moveTo>
                  <a:cubicBezTo>
                    <a:pt x="621284" y="55118"/>
                    <a:pt x="725551" y="102743"/>
                    <a:pt x="811530" y="163703"/>
                  </a:cubicBezTo>
                  <a:cubicBezTo>
                    <a:pt x="966597" y="272288"/>
                    <a:pt x="986536" y="437515"/>
                    <a:pt x="948182" y="605663"/>
                  </a:cubicBezTo>
                  <a:cubicBezTo>
                    <a:pt x="926719" y="696468"/>
                    <a:pt x="945134" y="763397"/>
                    <a:pt x="1011047" y="825881"/>
                  </a:cubicBezTo>
                  <a:cubicBezTo>
                    <a:pt x="1024890" y="839216"/>
                    <a:pt x="1032510" y="861568"/>
                    <a:pt x="1043305" y="879475"/>
                  </a:cubicBezTo>
                  <a:cubicBezTo>
                    <a:pt x="1018794" y="891413"/>
                    <a:pt x="995680" y="913638"/>
                    <a:pt x="972693" y="913638"/>
                  </a:cubicBezTo>
                  <a:lnTo>
                    <a:pt x="937768" y="910082"/>
                  </a:lnTo>
                  <a:lnTo>
                    <a:pt x="755269" y="856234"/>
                  </a:lnTo>
                  <a:cubicBezTo>
                    <a:pt x="318643" y="646176"/>
                    <a:pt x="309753" y="650494"/>
                    <a:pt x="70358" y="456438"/>
                  </a:cubicBezTo>
                  <a:lnTo>
                    <a:pt x="0" y="399161"/>
                  </a:lnTo>
                  <a:lnTo>
                    <a:pt x="14986" y="404749"/>
                  </a:lnTo>
                  <a:cubicBezTo>
                    <a:pt x="39497" y="367538"/>
                    <a:pt x="73279" y="333375"/>
                    <a:pt x="90170" y="293116"/>
                  </a:cubicBezTo>
                  <a:cubicBezTo>
                    <a:pt x="151511" y="144399"/>
                    <a:pt x="364871" y="0"/>
                    <a:pt x="518414" y="3276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1778760" y="2860920"/>
            <a:ext cx="15430500" cy="4750920"/>
          </a:xfrm>
          <a:custGeom>
            <a:avLst/>
            <a:gdLst/>
            <a:ahLst/>
            <a:cxnLst/>
            <a:rect l="l" t="t" r="r" b="b"/>
            <a:pathLst>
              <a:path w="15430500" h="4750920">
                <a:moveTo>
                  <a:pt x="0" y="0"/>
                </a:moveTo>
                <a:lnTo>
                  <a:pt x="15430500" y="0"/>
                </a:lnTo>
                <a:lnTo>
                  <a:pt x="15430500" y="4750920"/>
                </a:lnTo>
                <a:lnTo>
                  <a:pt x="0" y="47509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01" b="-243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064000" y="612720"/>
            <a:ext cx="910458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fa-IR" sz="8100" spc="118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8100" spc="118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055360" y="1932480"/>
            <a:ext cx="9062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0" y="6656580"/>
            <a:ext cx="18288180" cy="3630420"/>
            <a:chOff x="0" y="0"/>
            <a:chExt cx="24384240" cy="48405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254" cy="4840605"/>
            </a:xfrm>
            <a:custGeom>
              <a:avLst/>
              <a:gdLst/>
              <a:ahLst/>
              <a:cxnLst/>
              <a:rect l="l" t="t" r="r" b="b"/>
              <a:pathLst>
                <a:path w="24384254" h="4840605">
                  <a:moveTo>
                    <a:pt x="0" y="0"/>
                  </a:moveTo>
                  <a:lnTo>
                    <a:pt x="24384254" y="0"/>
                  </a:lnTo>
                  <a:lnTo>
                    <a:pt x="24384254" y="4840605"/>
                  </a:lnTo>
                  <a:lnTo>
                    <a:pt x="0" y="4840605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900360" y="6711825"/>
            <a:ext cx="5342400" cy="2975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endParaRPr lang="en-US" sz="4800" spc="69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اسلاید متنی</a:t>
            </a:r>
          </a:p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برای ارائه</a:t>
            </a:r>
          </a:p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شما</a:t>
            </a:r>
            <a:endParaRPr lang="en-US" sz="4800" spc="69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7360200" y="6656580"/>
            <a:ext cx="68580" cy="3154680"/>
            <a:chOff x="0" y="0"/>
            <a:chExt cx="91440" cy="42062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1440" cy="4206240"/>
            </a:xfrm>
            <a:custGeom>
              <a:avLst/>
              <a:gdLst/>
              <a:ahLst/>
              <a:cxnLst/>
              <a:rect l="l" t="t" r="r" b="b"/>
              <a:pathLst>
                <a:path w="91440" h="4206240">
                  <a:moveTo>
                    <a:pt x="0" y="0"/>
                  </a:moveTo>
                  <a:lnTo>
                    <a:pt x="91440" y="0"/>
                  </a:lnTo>
                  <a:lnTo>
                    <a:pt x="91440" y="4206240"/>
                  </a:lnTo>
                  <a:lnTo>
                    <a:pt x="0" y="42062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8563500" y="6952320"/>
            <a:ext cx="87406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 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. 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8631630" y="8810370"/>
            <a:ext cx="3938760" cy="690660"/>
            <a:chOff x="0" y="0"/>
            <a:chExt cx="5251680" cy="9208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251704" cy="920877"/>
            </a:xfrm>
            <a:custGeom>
              <a:avLst/>
              <a:gdLst/>
              <a:ahLst/>
              <a:cxnLst/>
              <a:rect l="l" t="t" r="r" b="b"/>
              <a:pathLst>
                <a:path w="5251704" h="920877">
                  <a:moveTo>
                    <a:pt x="28448" y="0"/>
                  </a:moveTo>
                  <a:lnTo>
                    <a:pt x="5223256" y="0"/>
                  </a:lnTo>
                  <a:cubicBezTo>
                    <a:pt x="5239004" y="0"/>
                    <a:pt x="5251704" y="12700"/>
                    <a:pt x="5251704" y="28448"/>
                  </a:cubicBezTo>
                  <a:lnTo>
                    <a:pt x="5251704" y="892429"/>
                  </a:lnTo>
                  <a:cubicBezTo>
                    <a:pt x="5251704" y="908177"/>
                    <a:pt x="5239004" y="920877"/>
                    <a:pt x="5223256" y="920877"/>
                  </a:cubicBezTo>
                  <a:lnTo>
                    <a:pt x="28448" y="920877"/>
                  </a:lnTo>
                  <a:cubicBezTo>
                    <a:pt x="12700" y="920877"/>
                    <a:pt x="0" y="908177"/>
                    <a:pt x="0" y="892429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892429"/>
                  </a:lnTo>
                  <a:lnTo>
                    <a:pt x="28448" y="892429"/>
                  </a:lnTo>
                  <a:lnTo>
                    <a:pt x="28448" y="863981"/>
                  </a:lnTo>
                  <a:lnTo>
                    <a:pt x="5223256" y="863981"/>
                  </a:lnTo>
                  <a:lnTo>
                    <a:pt x="5223256" y="892429"/>
                  </a:lnTo>
                  <a:lnTo>
                    <a:pt x="5194808" y="892429"/>
                  </a:lnTo>
                  <a:lnTo>
                    <a:pt x="5194808" y="28448"/>
                  </a:lnTo>
                  <a:lnTo>
                    <a:pt x="5223256" y="28448"/>
                  </a:lnTo>
                  <a:lnTo>
                    <a:pt x="5223256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47625"/>
              <a:ext cx="5251680" cy="873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5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4180" y="1925100"/>
            <a:ext cx="17632620" cy="7828380"/>
            <a:chOff x="0" y="0"/>
            <a:chExt cx="23510160" cy="10437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510112" cy="10437749"/>
            </a:xfrm>
            <a:custGeom>
              <a:avLst/>
              <a:gdLst/>
              <a:ahLst/>
              <a:cxnLst/>
              <a:rect l="l" t="t" r="r" b="b"/>
              <a:pathLst>
                <a:path w="23510112" h="10437749">
                  <a:moveTo>
                    <a:pt x="38100" y="0"/>
                  </a:moveTo>
                  <a:lnTo>
                    <a:pt x="23472012" y="0"/>
                  </a:lnTo>
                  <a:cubicBezTo>
                    <a:pt x="23493095" y="0"/>
                    <a:pt x="23510112" y="17145"/>
                    <a:pt x="23510112" y="38100"/>
                  </a:cubicBezTo>
                  <a:lnTo>
                    <a:pt x="23510112" y="10399649"/>
                  </a:lnTo>
                  <a:cubicBezTo>
                    <a:pt x="23510112" y="10420731"/>
                    <a:pt x="23492968" y="10437749"/>
                    <a:pt x="23472012" y="10437749"/>
                  </a:cubicBezTo>
                  <a:lnTo>
                    <a:pt x="38100" y="10437749"/>
                  </a:lnTo>
                  <a:cubicBezTo>
                    <a:pt x="17018" y="10437749"/>
                    <a:pt x="0" y="10420604"/>
                    <a:pt x="0" y="10399649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0399649"/>
                  </a:lnTo>
                  <a:lnTo>
                    <a:pt x="38100" y="10399649"/>
                  </a:lnTo>
                  <a:lnTo>
                    <a:pt x="38100" y="10361549"/>
                  </a:lnTo>
                  <a:lnTo>
                    <a:pt x="23472012" y="10361549"/>
                  </a:lnTo>
                  <a:lnTo>
                    <a:pt x="23472012" y="10399649"/>
                  </a:lnTo>
                  <a:lnTo>
                    <a:pt x="23433912" y="10399649"/>
                  </a:lnTo>
                  <a:lnTo>
                    <a:pt x="23433912" y="38100"/>
                  </a:lnTo>
                  <a:lnTo>
                    <a:pt x="23472012" y="38100"/>
                  </a:lnTo>
                  <a:lnTo>
                    <a:pt x="23472012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861580" y="3457980"/>
            <a:ext cx="9651600" cy="220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قالب پاورپوینت حرفه ای</a:t>
            </a:r>
          </a:p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 ویرایش پذیر</a:t>
            </a:r>
            <a:endParaRPr lang="en-US" sz="7200" spc="105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61580" y="7132680"/>
            <a:ext cx="896094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51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، این قالب حاوی گزینه های ویرایش پذیری است و شما می توانید آن را به صورتی که می خواهید ویرایش کنید</a:t>
            </a:r>
            <a:endParaRPr lang="en-US" sz="3600" spc="51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6430040" y="8901900"/>
            <a:ext cx="354780" cy="354780"/>
            <a:chOff x="0" y="0"/>
            <a:chExt cx="473040" cy="473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924680" y="8901900"/>
            <a:ext cx="354780" cy="354780"/>
            <a:chOff x="0" y="0"/>
            <a:chExt cx="473040" cy="473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7419320" y="8901900"/>
            <a:ext cx="354780" cy="354780"/>
            <a:chOff x="0" y="0"/>
            <a:chExt cx="473040" cy="473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16" name="Freeform 16"/>
          <p:cNvSpPr/>
          <p:nvPr/>
        </p:nvSpPr>
        <p:spPr>
          <a:xfrm>
            <a:off x="712800" y="3412260"/>
            <a:ext cx="7395840" cy="5343300"/>
          </a:xfrm>
          <a:custGeom>
            <a:avLst/>
            <a:gdLst/>
            <a:ahLst/>
            <a:cxnLst/>
            <a:rect l="l" t="t" r="r" b="b"/>
            <a:pathLst>
              <a:path w="7395840" h="5343300">
                <a:moveTo>
                  <a:pt x="0" y="0"/>
                </a:moveTo>
                <a:lnTo>
                  <a:pt x="7395840" y="0"/>
                </a:lnTo>
                <a:lnTo>
                  <a:pt x="7395840" y="5343300"/>
                </a:lnTo>
                <a:lnTo>
                  <a:pt x="0" y="53433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97" b="-252"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036440" y="635265"/>
            <a:ext cx="16646220" cy="1027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776"/>
              </a:lnSpc>
            </a:pPr>
            <a:r>
              <a:rPr lang="fa-IR" sz="7200" spc="10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7200" spc="105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471480" y="4734540"/>
            <a:ext cx="47403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71480" y="4319280"/>
            <a:ext cx="4740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944180" y="2970900"/>
            <a:ext cx="44811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44180" y="2555100"/>
            <a:ext cx="44811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31280" y="5535360"/>
            <a:ext cx="44811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31280" y="5120100"/>
            <a:ext cx="44811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44180" y="8099820"/>
            <a:ext cx="44811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44180" y="7684560"/>
            <a:ext cx="44811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956860" y="7479900"/>
            <a:ext cx="44811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956860" y="7064640"/>
            <a:ext cx="44811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2790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F279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 rot="-10800000">
            <a:off x="7349940" y="2883060"/>
            <a:ext cx="3390660" cy="2679480"/>
            <a:chOff x="0" y="0"/>
            <a:chExt cx="4520880" cy="35726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520819" cy="3572637"/>
            </a:xfrm>
            <a:custGeom>
              <a:avLst/>
              <a:gdLst/>
              <a:ahLst/>
              <a:cxnLst/>
              <a:rect l="l" t="t" r="r" b="b"/>
              <a:pathLst>
                <a:path w="4520819" h="3572637">
                  <a:moveTo>
                    <a:pt x="2190623" y="3572383"/>
                  </a:moveTo>
                  <a:cubicBezTo>
                    <a:pt x="1422400" y="3572002"/>
                    <a:pt x="654304" y="3339084"/>
                    <a:pt x="0" y="2870835"/>
                  </a:cubicBezTo>
                  <a:lnTo>
                    <a:pt x="958469" y="0"/>
                  </a:lnTo>
                  <a:lnTo>
                    <a:pt x="4520819" y="2773680"/>
                  </a:lnTo>
                  <a:cubicBezTo>
                    <a:pt x="3835400" y="3306445"/>
                    <a:pt x="3012948" y="3572637"/>
                    <a:pt x="2190623" y="3572383"/>
                  </a:cubicBez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9765360" y="3434940"/>
            <a:ext cx="2271780" cy="3224880"/>
            <a:chOff x="0" y="0"/>
            <a:chExt cx="3029040" cy="4299840"/>
          </a:xfrm>
        </p:grpSpPr>
        <p:sp>
          <p:nvSpPr>
            <p:cNvPr id="21" name="Freeform 21"/>
            <p:cNvSpPr/>
            <p:nvPr/>
          </p:nvSpPr>
          <p:spPr>
            <a:xfrm>
              <a:off x="-298323" y="0"/>
              <a:ext cx="3029077" cy="4299839"/>
            </a:xfrm>
            <a:custGeom>
              <a:avLst/>
              <a:gdLst/>
              <a:ahLst/>
              <a:cxnLst/>
              <a:rect l="l" t="t" r="r" b="b"/>
              <a:pathLst>
                <a:path w="3029077" h="4299839">
                  <a:moveTo>
                    <a:pt x="1734947" y="4299839"/>
                  </a:moveTo>
                  <a:cubicBezTo>
                    <a:pt x="511937" y="3333877"/>
                    <a:pt x="0" y="1596390"/>
                    <a:pt x="472313" y="16129"/>
                  </a:cubicBezTo>
                  <a:lnTo>
                    <a:pt x="3029077" y="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8604360" y="6713820"/>
            <a:ext cx="3274560" cy="1957500"/>
            <a:chOff x="0" y="0"/>
            <a:chExt cx="4366080" cy="261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366133" cy="2609977"/>
            </a:xfrm>
            <a:custGeom>
              <a:avLst/>
              <a:gdLst/>
              <a:ahLst/>
              <a:cxnLst/>
              <a:rect l="l" t="t" r="r" b="b"/>
              <a:pathLst>
                <a:path w="4366133" h="2609977">
                  <a:moveTo>
                    <a:pt x="3695573" y="3810"/>
                  </a:moveTo>
                  <a:lnTo>
                    <a:pt x="3562858" y="889"/>
                  </a:lnTo>
                  <a:cubicBezTo>
                    <a:pt x="3569462" y="127"/>
                    <a:pt x="3576066" y="0"/>
                    <a:pt x="3582670" y="0"/>
                  </a:cubicBezTo>
                  <a:close/>
                  <a:moveTo>
                    <a:pt x="0" y="2609977"/>
                  </a:moveTo>
                  <a:cubicBezTo>
                    <a:pt x="504825" y="1072896"/>
                    <a:pt x="1928114" y="26416"/>
                    <a:pt x="3542919" y="1778"/>
                  </a:cubicBezTo>
                  <a:lnTo>
                    <a:pt x="4366133" y="2585085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6457860" y="5628960"/>
            <a:ext cx="2685420" cy="3050460"/>
            <a:chOff x="0" y="0"/>
            <a:chExt cx="3580560" cy="4067280"/>
          </a:xfrm>
        </p:grpSpPr>
        <p:sp>
          <p:nvSpPr>
            <p:cNvPr id="25" name="Freeform 25"/>
            <p:cNvSpPr/>
            <p:nvPr/>
          </p:nvSpPr>
          <p:spPr>
            <a:xfrm>
              <a:off x="0" y="-25146"/>
              <a:ext cx="3580511" cy="4067302"/>
            </a:xfrm>
            <a:custGeom>
              <a:avLst/>
              <a:gdLst/>
              <a:ahLst/>
              <a:cxnLst/>
              <a:rect l="l" t="t" r="r" b="b"/>
              <a:pathLst>
                <a:path w="3580511" h="4067302">
                  <a:moveTo>
                    <a:pt x="1296035" y="4067302"/>
                  </a:moveTo>
                  <a:lnTo>
                    <a:pt x="0" y="25654"/>
                  </a:lnTo>
                  <a:cubicBezTo>
                    <a:pt x="1579880" y="0"/>
                    <a:pt x="2999359" y="948563"/>
                    <a:pt x="3580511" y="2388362"/>
                  </a:cubicBezTo>
                  <a:close/>
                </a:path>
              </a:pathLst>
            </a:custGeom>
            <a:solidFill>
              <a:srgbClr val="7D7D7D"/>
            </a:solidFill>
          </p:spPr>
        </p:sp>
      </p:grpSp>
      <p:grpSp>
        <p:nvGrpSpPr>
          <p:cNvPr id="26" name="Group 26"/>
          <p:cNvGrpSpPr/>
          <p:nvPr/>
        </p:nvGrpSpPr>
        <p:grpSpPr>
          <a:xfrm rot="-10800000">
            <a:off x="6192720" y="3533220"/>
            <a:ext cx="2854440" cy="3321540"/>
            <a:chOff x="0" y="0"/>
            <a:chExt cx="3805920" cy="44287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805936" cy="4428744"/>
            </a:xfrm>
            <a:custGeom>
              <a:avLst/>
              <a:gdLst/>
              <a:ahLst/>
              <a:cxnLst/>
              <a:rect l="l" t="t" r="r" b="b"/>
              <a:pathLst>
                <a:path w="3805936" h="4428744">
                  <a:moveTo>
                    <a:pt x="2102358" y="4428744"/>
                  </a:moveTo>
                  <a:lnTo>
                    <a:pt x="0" y="2602611"/>
                  </a:lnTo>
                  <a:lnTo>
                    <a:pt x="3227197" y="0"/>
                  </a:lnTo>
                  <a:cubicBezTo>
                    <a:pt x="3805936" y="1587373"/>
                    <a:pt x="3343656" y="3400298"/>
                    <a:pt x="2102358" y="4428744"/>
                  </a:cubicBezTo>
                  <a:close/>
                </a:path>
              </a:pathLst>
            </a:custGeom>
            <a:solidFill>
              <a:srgbClr val="BBC0C3"/>
            </a:solidFill>
          </p:spPr>
        </p:sp>
      </p:grpSp>
      <p:sp>
        <p:nvSpPr>
          <p:cNvPr id="28" name="TextBox 28"/>
          <p:cNvSpPr txBox="1"/>
          <p:nvPr/>
        </p:nvSpPr>
        <p:spPr>
          <a:xfrm>
            <a:off x="8517600" y="3167460"/>
            <a:ext cx="18291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متن اختیاری</a:t>
            </a:r>
            <a:r>
              <a:rPr lang="en-US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A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8517600" y="3544380"/>
            <a:ext cx="18291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0218060" y="4714020"/>
            <a:ext cx="18291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متن اختیاری</a:t>
            </a:r>
            <a:r>
              <a:rPr lang="en-US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A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0218060" y="5090940"/>
            <a:ext cx="18291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714780" y="7023600"/>
            <a:ext cx="18291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متن اختیاری</a:t>
            </a:r>
            <a:r>
              <a:rPr lang="en-US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A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9714780" y="7400520"/>
            <a:ext cx="18291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6985080" y="6958800"/>
            <a:ext cx="18291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متن اختیاری</a:t>
            </a:r>
            <a:r>
              <a:rPr lang="en-US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A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985080" y="7335720"/>
            <a:ext cx="18291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6240960" y="4661100"/>
            <a:ext cx="18291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متن اختیاری</a:t>
            </a:r>
            <a:r>
              <a:rPr lang="en-US" sz="1800" spc="2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A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240960" y="5038020"/>
            <a:ext cx="18291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8" name="Group 38"/>
          <p:cNvGrpSpPr/>
          <p:nvPr/>
        </p:nvGrpSpPr>
        <p:grpSpPr>
          <a:xfrm rot="-8471400">
            <a:off x="7822440" y="3616920"/>
            <a:ext cx="606420" cy="497880"/>
            <a:chOff x="0" y="0"/>
            <a:chExt cx="808560" cy="6638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08609" cy="663829"/>
            </a:xfrm>
            <a:custGeom>
              <a:avLst/>
              <a:gdLst/>
              <a:ahLst/>
              <a:cxnLst/>
              <a:rect l="l" t="t" r="r" b="b"/>
              <a:pathLst>
                <a:path w="808609" h="663829">
                  <a:moveTo>
                    <a:pt x="0" y="0"/>
                  </a:moveTo>
                  <a:lnTo>
                    <a:pt x="808609" y="0"/>
                  </a:lnTo>
                  <a:lnTo>
                    <a:pt x="404241" y="663829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40" name="Group 40"/>
          <p:cNvGrpSpPr/>
          <p:nvPr/>
        </p:nvGrpSpPr>
        <p:grpSpPr>
          <a:xfrm rot="-4320000">
            <a:off x="10419840" y="3974400"/>
            <a:ext cx="606420" cy="497880"/>
            <a:chOff x="0" y="0"/>
            <a:chExt cx="808560" cy="6638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08609" cy="663829"/>
            </a:xfrm>
            <a:custGeom>
              <a:avLst/>
              <a:gdLst/>
              <a:ahLst/>
              <a:cxnLst/>
              <a:rect l="l" t="t" r="r" b="b"/>
              <a:pathLst>
                <a:path w="808609" h="663829">
                  <a:moveTo>
                    <a:pt x="0" y="0"/>
                  </a:moveTo>
                  <a:lnTo>
                    <a:pt x="808609" y="0"/>
                  </a:lnTo>
                  <a:lnTo>
                    <a:pt x="404241" y="663829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0829160" y="6645240"/>
            <a:ext cx="606420" cy="497880"/>
            <a:chOff x="0" y="0"/>
            <a:chExt cx="808560" cy="6638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08609" cy="663829"/>
            </a:xfrm>
            <a:custGeom>
              <a:avLst/>
              <a:gdLst/>
              <a:ahLst/>
              <a:cxnLst/>
              <a:rect l="l" t="t" r="r" b="b"/>
              <a:pathLst>
                <a:path w="808609" h="663829">
                  <a:moveTo>
                    <a:pt x="0" y="0"/>
                  </a:moveTo>
                  <a:lnTo>
                    <a:pt x="808609" y="0"/>
                  </a:lnTo>
                  <a:lnTo>
                    <a:pt x="404241" y="663829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4" name="Group 44"/>
          <p:cNvGrpSpPr/>
          <p:nvPr/>
        </p:nvGrpSpPr>
        <p:grpSpPr>
          <a:xfrm rot="4210200">
            <a:off x="8491500" y="7800840"/>
            <a:ext cx="606420" cy="497880"/>
            <a:chOff x="0" y="0"/>
            <a:chExt cx="808560" cy="6638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08609" cy="663829"/>
            </a:xfrm>
            <a:custGeom>
              <a:avLst/>
              <a:gdLst/>
              <a:ahLst/>
              <a:cxnLst/>
              <a:rect l="l" t="t" r="r" b="b"/>
              <a:pathLst>
                <a:path w="808609" h="663829">
                  <a:moveTo>
                    <a:pt x="0" y="0"/>
                  </a:moveTo>
                  <a:lnTo>
                    <a:pt x="808609" y="0"/>
                  </a:lnTo>
                  <a:lnTo>
                    <a:pt x="404241" y="663829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6" name="Group 46"/>
          <p:cNvGrpSpPr/>
          <p:nvPr/>
        </p:nvGrpSpPr>
        <p:grpSpPr>
          <a:xfrm rot="8790000">
            <a:off x="6597720" y="6060960"/>
            <a:ext cx="606420" cy="497880"/>
            <a:chOff x="0" y="0"/>
            <a:chExt cx="808560" cy="6638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08609" cy="663829"/>
            </a:xfrm>
            <a:custGeom>
              <a:avLst/>
              <a:gdLst/>
              <a:ahLst/>
              <a:cxnLst/>
              <a:rect l="l" t="t" r="r" b="b"/>
              <a:pathLst>
                <a:path w="808609" h="663829">
                  <a:moveTo>
                    <a:pt x="0" y="0"/>
                  </a:moveTo>
                  <a:lnTo>
                    <a:pt x="808609" y="0"/>
                  </a:lnTo>
                  <a:lnTo>
                    <a:pt x="404241" y="663829"/>
                  </a:lnTo>
                  <a:close/>
                </a:path>
              </a:pathLst>
            </a:custGeom>
            <a:solidFill>
              <a:srgbClr val="7D7D7D"/>
            </a:solidFill>
          </p:spPr>
        </p:sp>
      </p:grpSp>
      <p:grpSp>
        <p:nvGrpSpPr>
          <p:cNvPr id="48" name="Group 48"/>
          <p:cNvGrpSpPr/>
          <p:nvPr/>
        </p:nvGrpSpPr>
        <p:grpSpPr>
          <a:xfrm rot="-5400000">
            <a:off x="8537940" y="5342760"/>
            <a:ext cx="1186920" cy="1117800"/>
            <a:chOff x="0" y="0"/>
            <a:chExt cx="1582560" cy="1490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582547" cy="1490345"/>
            </a:xfrm>
            <a:custGeom>
              <a:avLst/>
              <a:gdLst/>
              <a:ahLst/>
              <a:cxnLst/>
              <a:rect l="l" t="t" r="r" b="b"/>
              <a:pathLst>
                <a:path w="1582547" h="1490345">
                  <a:moveTo>
                    <a:pt x="71120" y="648462"/>
                  </a:moveTo>
                  <a:lnTo>
                    <a:pt x="71120" y="833247"/>
                  </a:lnTo>
                  <a:cubicBezTo>
                    <a:pt x="71120" y="852932"/>
                    <a:pt x="55245" y="868807"/>
                    <a:pt x="35560" y="868807"/>
                  </a:cubicBezTo>
                  <a:cubicBezTo>
                    <a:pt x="15875" y="868807"/>
                    <a:pt x="0" y="852932"/>
                    <a:pt x="0" y="833247"/>
                  </a:cubicBezTo>
                  <a:lnTo>
                    <a:pt x="0" y="648462"/>
                  </a:lnTo>
                  <a:cubicBezTo>
                    <a:pt x="0" y="628777"/>
                    <a:pt x="15875" y="612902"/>
                    <a:pt x="35560" y="612902"/>
                  </a:cubicBezTo>
                  <a:cubicBezTo>
                    <a:pt x="55245" y="612902"/>
                    <a:pt x="71120" y="628777"/>
                    <a:pt x="71120" y="648462"/>
                  </a:cubicBezTo>
                  <a:close/>
                  <a:moveTo>
                    <a:pt x="181229" y="620014"/>
                  </a:moveTo>
                  <a:lnTo>
                    <a:pt x="181229" y="861695"/>
                  </a:lnTo>
                  <a:cubicBezTo>
                    <a:pt x="181229" y="881380"/>
                    <a:pt x="165354" y="897255"/>
                    <a:pt x="145669" y="897255"/>
                  </a:cubicBezTo>
                  <a:cubicBezTo>
                    <a:pt x="125984" y="897255"/>
                    <a:pt x="110109" y="881380"/>
                    <a:pt x="110109" y="861695"/>
                  </a:cubicBezTo>
                  <a:lnTo>
                    <a:pt x="110109" y="620014"/>
                  </a:lnTo>
                  <a:cubicBezTo>
                    <a:pt x="110109" y="600329"/>
                    <a:pt x="125984" y="584454"/>
                    <a:pt x="145669" y="584454"/>
                  </a:cubicBezTo>
                  <a:cubicBezTo>
                    <a:pt x="165354" y="584454"/>
                    <a:pt x="181229" y="600329"/>
                    <a:pt x="181229" y="620014"/>
                  </a:cubicBezTo>
                  <a:close/>
                  <a:moveTo>
                    <a:pt x="291338" y="605790"/>
                  </a:moveTo>
                  <a:lnTo>
                    <a:pt x="291338" y="875919"/>
                  </a:lnTo>
                  <a:cubicBezTo>
                    <a:pt x="291338" y="895604"/>
                    <a:pt x="275463" y="911479"/>
                    <a:pt x="255778" y="911479"/>
                  </a:cubicBezTo>
                  <a:cubicBezTo>
                    <a:pt x="236093" y="911479"/>
                    <a:pt x="220218" y="895604"/>
                    <a:pt x="220218" y="875919"/>
                  </a:cubicBezTo>
                  <a:lnTo>
                    <a:pt x="220218" y="605790"/>
                  </a:lnTo>
                  <a:cubicBezTo>
                    <a:pt x="220218" y="586105"/>
                    <a:pt x="236093" y="570230"/>
                    <a:pt x="255778" y="570230"/>
                  </a:cubicBezTo>
                  <a:cubicBezTo>
                    <a:pt x="275463" y="570230"/>
                    <a:pt x="291338" y="586105"/>
                    <a:pt x="291338" y="605790"/>
                  </a:cubicBezTo>
                  <a:close/>
                  <a:moveTo>
                    <a:pt x="872236" y="673862"/>
                  </a:moveTo>
                  <a:cubicBezTo>
                    <a:pt x="872236" y="662432"/>
                    <a:pt x="862965" y="653161"/>
                    <a:pt x="851535" y="653161"/>
                  </a:cubicBezTo>
                  <a:lnTo>
                    <a:pt x="820420" y="653161"/>
                  </a:lnTo>
                  <a:lnTo>
                    <a:pt x="820420" y="619760"/>
                  </a:lnTo>
                  <a:cubicBezTo>
                    <a:pt x="820420" y="619125"/>
                    <a:pt x="820420" y="618490"/>
                    <a:pt x="819658" y="617982"/>
                  </a:cubicBezTo>
                  <a:lnTo>
                    <a:pt x="821309" y="612521"/>
                  </a:lnTo>
                  <a:cubicBezTo>
                    <a:pt x="820293" y="601218"/>
                    <a:pt x="810260" y="592709"/>
                    <a:pt x="798957" y="593725"/>
                  </a:cubicBezTo>
                  <a:lnTo>
                    <a:pt x="373888" y="630936"/>
                  </a:lnTo>
                  <a:cubicBezTo>
                    <a:pt x="362585" y="631952"/>
                    <a:pt x="354076" y="641985"/>
                    <a:pt x="355092" y="653288"/>
                  </a:cubicBezTo>
                  <a:cubicBezTo>
                    <a:pt x="356108" y="664591"/>
                    <a:pt x="366141" y="673100"/>
                    <a:pt x="377444" y="672084"/>
                  </a:cubicBezTo>
                  <a:cubicBezTo>
                    <a:pt x="516001" y="660019"/>
                    <a:pt x="654431" y="647827"/>
                    <a:pt x="792988" y="635762"/>
                  </a:cubicBezTo>
                  <a:lnTo>
                    <a:pt x="792988" y="653288"/>
                  </a:lnTo>
                  <a:lnTo>
                    <a:pt x="761746" y="653288"/>
                  </a:lnTo>
                  <a:cubicBezTo>
                    <a:pt x="750316" y="653288"/>
                    <a:pt x="741045" y="662559"/>
                    <a:pt x="741045" y="673989"/>
                  </a:cubicBezTo>
                  <a:cubicBezTo>
                    <a:pt x="741045" y="685419"/>
                    <a:pt x="750316" y="694690"/>
                    <a:pt x="761746" y="694690"/>
                  </a:cubicBezTo>
                  <a:cubicBezTo>
                    <a:pt x="772160" y="694690"/>
                    <a:pt x="782574" y="694690"/>
                    <a:pt x="792988" y="694690"/>
                  </a:cubicBezTo>
                  <a:lnTo>
                    <a:pt x="792988" y="723011"/>
                  </a:lnTo>
                  <a:lnTo>
                    <a:pt x="761746" y="723011"/>
                  </a:lnTo>
                  <a:cubicBezTo>
                    <a:pt x="750316" y="723011"/>
                    <a:pt x="741045" y="732282"/>
                    <a:pt x="741045" y="743712"/>
                  </a:cubicBezTo>
                  <a:cubicBezTo>
                    <a:pt x="741045" y="755142"/>
                    <a:pt x="750316" y="764413"/>
                    <a:pt x="761746" y="764413"/>
                  </a:cubicBezTo>
                  <a:cubicBezTo>
                    <a:pt x="772160" y="764413"/>
                    <a:pt x="782574" y="764413"/>
                    <a:pt x="792988" y="764413"/>
                  </a:cubicBezTo>
                  <a:lnTo>
                    <a:pt x="792988" y="792734"/>
                  </a:lnTo>
                  <a:lnTo>
                    <a:pt x="761746" y="792734"/>
                  </a:lnTo>
                  <a:cubicBezTo>
                    <a:pt x="750316" y="792734"/>
                    <a:pt x="741045" y="802005"/>
                    <a:pt x="741045" y="813435"/>
                  </a:cubicBezTo>
                  <a:cubicBezTo>
                    <a:pt x="741045" y="824865"/>
                    <a:pt x="750316" y="834136"/>
                    <a:pt x="761746" y="834136"/>
                  </a:cubicBezTo>
                  <a:cubicBezTo>
                    <a:pt x="772160" y="834136"/>
                    <a:pt x="782574" y="834136"/>
                    <a:pt x="792988" y="834136"/>
                  </a:cubicBezTo>
                  <a:lnTo>
                    <a:pt x="792988" y="851789"/>
                  </a:lnTo>
                  <a:lnTo>
                    <a:pt x="379476" y="808355"/>
                  </a:lnTo>
                  <a:cubicBezTo>
                    <a:pt x="368173" y="807212"/>
                    <a:pt x="358013" y="815340"/>
                    <a:pt x="356743" y="826770"/>
                  </a:cubicBezTo>
                  <a:cubicBezTo>
                    <a:pt x="355473" y="838200"/>
                    <a:pt x="363728" y="848233"/>
                    <a:pt x="375158" y="849503"/>
                  </a:cubicBezTo>
                  <a:cubicBezTo>
                    <a:pt x="516636" y="864362"/>
                    <a:pt x="658114" y="879221"/>
                    <a:pt x="799719" y="894080"/>
                  </a:cubicBezTo>
                  <a:cubicBezTo>
                    <a:pt x="811022" y="895223"/>
                    <a:pt x="821182" y="887095"/>
                    <a:pt x="822452" y="875665"/>
                  </a:cubicBezTo>
                  <a:cubicBezTo>
                    <a:pt x="822706" y="873125"/>
                    <a:pt x="822452" y="870585"/>
                    <a:pt x="820420" y="868680"/>
                  </a:cubicBezTo>
                  <a:lnTo>
                    <a:pt x="820674" y="868045"/>
                  </a:lnTo>
                  <a:lnTo>
                    <a:pt x="820674" y="833755"/>
                  </a:lnTo>
                  <a:lnTo>
                    <a:pt x="851916" y="833755"/>
                  </a:lnTo>
                  <a:cubicBezTo>
                    <a:pt x="863346" y="833755"/>
                    <a:pt x="872617" y="824484"/>
                    <a:pt x="872617" y="813054"/>
                  </a:cubicBezTo>
                  <a:cubicBezTo>
                    <a:pt x="872617" y="801624"/>
                    <a:pt x="863346" y="792353"/>
                    <a:pt x="851916" y="792353"/>
                  </a:cubicBezTo>
                  <a:lnTo>
                    <a:pt x="820420" y="792353"/>
                  </a:lnTo>
                  <a:lnTo>
                    <a:pt x="820420" y="764032"/>
                  </a:lnTo>
                  <a:lnTo>
                    <a:pt x="851662" y="764032"/>
                  </a:lnTo>
                  <a:cubicBezTo>
                    <a:pt x="863092" y="764032"/>
                    <a:pt x="872363" y="754761"/>
                    <a:pt x="872363" y="743331"/>
                  </a:cubicBezTo>
                  <a:cubicBezTo>
                    <a:pt x="872363" y="731901"/>
                    <a:pt x="863092" y="722630"/>
                    <a:pt x="851662" y="722630"/>
                  </a:cubicBezTo>
                  <a:lnTo>
                    <a:pt x="820420" y="722630"/>
                  </a:lnTo>
                  <a:lnTo>
                    <a:pt x="820420" y="694563"/>
                  </a:lnTo>
                  <a:lnTo>
                    <a:pt x="851662" y="694563"/>
                  </a:lnTo>
                  <a:cubicBezTo>
                    <a:pt x="863092" y="694563"/>
                    <a:pt x="872363" y="685292"/>
                    <a:pt x="872363" y="673862"/>
                  </a:cubicBezTo>
                  <a:close/>
                  <a:moveTo>
                    <a:pt x="949325" y="38862"/>
                  </a:moveTo>
                  <a:lnTo>
                    <a:pt x="949325" y="155575"/>
                  </a:lnTo>
                  <a:cubicBezTo>
                    <a:pt x="949325" y="177038"/>
                    <a:pt x="931926" y="194437"/>
                    <a:pt x="910463" y="194437"/>
                  </a:cubicBezTo>
                  <a:cubicBezTo>
                    <a:pt x="889000" y="194437"/>
                    <a:pt x="871601" y="177038"/>
                    <a:pt x="871601" y="155575"/>
                  </a:cubicBezTo>
                  <a:lnTo>
                    <a:pt x="871601" y="38862"/>
                  </a:lnTo>
                  <a:cubicBezTo>
                    <a:pt x="871474" y="17399"/>
                    <a:pt x="888873" y="0"/>
                    <a:pt x="910336" y="0"/>
                  </a:cubicBezTo>
                  <a:cubicBezTo>
                    <a:pt x="931799" y="0"/>
                    <a:pt x="949198" y="17399"/>
                    <a:pt x="949198" y="38862"/>
                  </a:cubicBezTo>
                  <a:close/>
                  <a:moveTo>
                    <a:pt x="949198" y="1334770"/>
                  </a:moveTo>
                  <a:lnTo>
                    <a:pt x="949198" y="1451483"/>
                  </a:lnTo>
                  <a:cubicBezTo>
                    <a:pt x="949198" y="1472946"/>
                    <a:pt x="931799" y="1490345"/>
                    <a:pt x="910336" y="1490345"/>
                  </a:cubicBezTo>
                  <a:cubicBezTo>
                    <a:pt x="888873" y="1490345"/>
                    <a:pt x="871474" y="1472946"/>
                    <a:pt x="871474" y="1451483"/>
                  </a:cubicBezTo>
                  <a:lnTo>
                    <a:pt x="871474" y="1334770"/>
                  </a:lnTo>
                  <a:cubicBezTo>
                    <a:pt x="871474" y="1313307"/>
                    <a:pt x="888873" y="1295908"/>
                    <a:pt x="910336" y="1295908"/>
                  </a:cubicBezTo>
                  <a:cubicBezTo>
                    <a:pt x="931799" y="1295908"/>
                    <a:pt x="949198" y="1313307"/>
                    <a:pt x="949198" y="1334770"/>
                  </a:cubicBezTo>
                  <a:close/>
                  <a:moveTo>
                    <a:pt x="1304036" y="740791"/>
                  </a:moveTo>
                  <a:cubicBezTo>
                    <a:pt x="1304036" y="842010"/>
                    <a:pt x="1265428" y="943229"/>
                    <a:pt x="1188212" y="1020445"/>
                  </a:cubicBezTo>
                  <a:cubicBezTo>
                    <a:pt x="1033780" y="1174877"/>
                    <a:pt x="783209" y="1174877"/>
                    <a:pt x="628777" y="1020445"/>
                  </a:cubicBezTo>
                  <a:lnTo>
                    <a:pt x="533908" y="925576"/>
                  </a:lnTo>
                  <a:lnTo>
                    <a:pt x="428117" y="925576"/>
                  </a:lnTo>
                  <a:cubicBezTo>
                    <a:pt x="385572" y="925576"/>
                    <a:pt x="351155" y="891159"/>
                    <a:pt x="351155" y="848614"/>
                  </a:cubicBezTo>
                  <a:lnTo>
                    <a:pt x="351155" y="742823"/>
                  </a:lnTo>
                  <a:lnTo>
                    <a:pt x="349123" y="740791"/>
                  </a:lnTo>
                  <a:lnTo>
                    <a:pt x="351155" y="738759"/>
                  </a:lnTo>
                  <a:lnTo>
                    <a:pt x="351155" y="632968"/>
                  </a:lnTo>
                  <a:cubicBezTo>
                    <a:pt x="351155" y="590423"/>
                    <a:pt x="385572" y="556006"/>
                    <a:pt x="428117" y="556006"/>
                  </a:cubicBezTo>
                  <a:lnTo>
                    <a:pt x="533908" y="556006"/>
                  </a:lnTo>
                  <a:cubicBezTo>
                    <a:pt x="565531" y="524383"/>
                    <a:pt x="597154" y="492760"/>
                    <a:pt x="628777" y="461137"/>
                  </a:cubicBezTo>
                  <a:cubicBezTo>
                    <a:pt x="783209" y="306705"/>
                    <a:pt x="1033780" y="306705"/>
                    <a:pt x="1188212" y="461137"/>
                  </a:cubicBezTo>
                  <a:cubicBezTo>
                    <a:pt x="1265428" y="538353"/>
                    <a:pt x="1304036" y="639572"/>
                    <a:pt x="1304036" y="740791"/>
                  </a:cubicBezTo>
                  <a:close/>
                  <a:moveTo>
                    <a:pt x="1372489" y="1289685"/>
                  </a:moveTo>
                  <a:cubicBezTo>
                    <a:pt x="1372489" y="1299591"/>
                    <a:pt x="1368679" y="1309624"/>
                    <a:pt x="1361059" y="1317244"/>
                  </a:cubicBezTo>
                  <a:cubicBezTo>
                    <a:pt x="1345819" y="1332484"/>
                    <a:pt x="1321181" y="1332484"/>
                    <a:pt x="1306068" y="1317244"/>
                  </a:cubicBezTo>
                  <a:lnTo>
                    <a:pt x="1223518" y="1234694"/>
                  </a:lnTo>
                  <a:cubicBezTo>
                    <a:pt x="1208278" y="1219454"/>
                    <a:pt x="1208278" y="1194816"/>
                    <a:pt x="1223518" y="1179703"/>
                  </a:cubicBezTo>
                  <a:cubicBezTo>
                    <a:pt x="1238758" y="1164590"/>
                    <a:pt x="1263396" y="1164463"/>
                    <a:pt x="1278509" y="1179703"/>
                  </a:cubicBezTo>
                  <a:lnTo>
                    <a:pt x="1361059" y="1262253"/>
                  </a:lnTo>
                  <a:cubicBezTo>
                    <a:pt x="1368679" y="1269873"/>
                    <a:pt x="1372489" y="1279779"/>
                    <a:pt x="1372489" y="1289812"/>
                  </a:cubicBezTo>
                  <a:close/>
                  <a:moveTo>
                    <a:pt x="1372489" y="197612"/>
                  </a:moveTo>
                  <a:cubicBezTo>
                    <a:pt x="1372489" y="207518"/>
                    <a:pt x="1368679" y="217551"/>
                    <a:pt x="1361059" y="225171"/>
                  </a:cubicBezTo>
                  <a:lnTo>
                    <a:pt x="1278509" y="307721"/>
                  </a:lnTo>
                  <a:cubicBezTo>
                    <a:pt x="1263269" y="322961"/>
                    <a:pt x="1238631" y="322961"/>
                    <a:pt x="1223518" y="307721"/>
                  </a:cubicBezTo>
                  <a:cubicBezTo>
                    <a:pt x="1208405" y="292481"/>
                    <a:pt x="1208278" y="267843"/>
                    <a:pt x="1223518" y="252730"/>
                  </a:cubicBezTo>
                  <a:lnTo>
                    <a:pt x="1306068" y="170180"/>
                  </a:lnTo>
                  <a:cubicBezTo>
                    <a:pt x="1321308" y="154940"/>
                    <a:pt x="1345946" y="154940"/>
                    <a:pt x="1361059" y="170180"/>
                  </a:cubicBezTo>
                  <a:cubicBezTo>
                    <a:pt x="1368679" y="177800"/>
                    <a:pt x="1372489" y="187706"/>
                    <a:pt x="1372489" y="197739"/>
                  </a:cubicBezTo>
                  <a:close/>
                  <a:moveTo>
                    <a:pt x="1582547" y="745363"/>
                  </a:moveTo>
                  <a:cubicBezTo>
                    <a:pt x="1582547" y="766826"/>
                    <a:pt x="1565148" y="784225"/>
                    <a:pt x="1543685" y="784225"/>
                  </a:cubicBezTo>
                  <a:lnTo>
                    <a:pt x="1426972" y="784225"/>
                  </a:lnTo>
                  <a:cubicBezTo>
                    <a:pt x="1405509" y="784225"/>
                    <a:pt x="1388110" y="766826"/>
                    <a:pt x="1388110" y="745363"/>
                  </a:cubicBezTo>
                  <a:cubicBezTo>
                    <a:pt x="1388110" y="723900"/>
                    <a:pt x="1405509" y="706501"/>
                    <a:pt x="1426972" y="706501"/>
                  </a:cubicBezTo>
                  <a:lnTo>
                    <a:pt x="1543685" y="706501"/>
                  </a:lnTo>
                  <a:cubicBezTo>
                    <a:pt x="1565148" y="706501"/>
                    <a:pt x="1582547" y="723900"/>
                    <a:pt x="1582547" y="74536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0288080" y="5954580"/>
            <a:ext cx="587520" cy="484920"/>
            <a:chOff x="0" y="0"/>
            <a:chExt cx="783360" cy="64656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83336" cy="646557"/>
            </a:xfrm>
            <a:custGeom>
              <a:avLst/>
              <a:gdLst/>
              <a:ahLst/>
              <a:cxnLst/>
              <a:rect l="l" t="t" r="r" b="b"/>
              <a:pathLst>
                <a:path w="783336" h="646557">
                  <a:moveTo>
                    <a:pt x="446405" y="161163"/>
                  </a:moveTo>
                  <a:cubicBezTo>
                    <a:pt x="420878" y="161163"/>
                    <a:pt x="400177" y="181864"/>
                    <a:pt x="400177" y="207391"/>
                  </a:cubicBezTo>
                  <a:cubicBezTo>
                    <a:pt x="400177" y="232918"/>
                    <a:pt x="420878" y="253619"/>
                    <a:pt x="446405" y="253619"/>
                  </a:cubicBezTo>
                  <a:cubicBezTo>
                    <a:pt x="471932" y="253619"/>
                    <a:pt x="492633" y="232918"/>
                    <a:pt x="492633" y="207391"/>
                  </a:cubicBezTo>
                  <a:cubicBezTo>
                    <a:pt x="492633" y="181864"/>
                    <a:pt x="471932" y="161163"/>
                    <a:pt x="446405" y="161163"/>
                  </a:cubicBezTo>
                  <a:close/>
                  <a:moveTo>
                    <a:pt x="298069" y="161163"/>
                  </a:moveTo>
                  <a:cubicBezTo>
                    <a:pt x="272542" y="161163"/>
                    <a:pt x="251841" y="181864"/>
                    <a:pt x="251841" y="207391"/>
                  </a:cubicBezTo>
                  <a:cubicBezTo>
                    <a:pt x="251841" y="232918"/>
                    <a:pt x="272542" y="253619"/>
                    <a:pt x="298069" y="253619"/>
                  </a:cubicBezTo>
                  <a:cubicBezTo>
                    <a:pt x="323596" y="253619"/>
                    <a:pt x="344297" y="232918"/>
                    <a:pt x="344297" y="207391"/>
                  </a:cubicBezTo>
                  <a:cubicBezTo>
                    <a:pt x="344297" y="181864"/>
                    <a:pt x="323596" y="161163"/>
                    <a:pt x="298069" y="161163"/>
                  </a:cubicBezTo>
                  <a:close/>
                  <a:moveTo>
                    <a:pt x="149733" y="161163"/>
                  </a:moveTo>
                  <a:cubicBezTo>
                    <a:pt x="124206" y="161163"/>
                    <a:pt x="103505" y="181864"/>
                    <a:pt x="103505" y="207391"/>
                  </a:cubicBezTo>
                  <a:cubicBezTo>
                    <a:pt x="103505" y="232918"/>
                    <a:pt x="124206" y="253619"/>
                    <a:pt x="149733" y="253619"/>
                  </a:cubicBezTo>
                  <a:cubicBezTo>
                    <a:pt x="175260" y="253619"/>
                    <a:pt x="195961" y="232918"/>
                    <a:pt x="195961" y="207391"/>
                  </a:cubicBezTo>
                  <a:cubicBezTo>
                    <a:pt x="195961" y="181864"/>
                    <a:pt x="175260" y="161163"/>
                    <a:pt x="149733" y="161163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329"/>
                  </a:cubicBezTo>
                  <a:lnTo>
                    <a:pt x="783336" y="475488"/>
                  </a:lnTo>
                  <a:cubicBezTo>
                    <a:pt x="783336" y="520065"/>
                    <a:pt x="747268" y="556133"/>
                    <a:pt x="702818" y="556133"/>
                  </a:cubicBezTo>
                  <a:lnTo>
                    <a:pt x="610108" y="556133"/>
                  </a:lnTo>
                  <a:cubicBezTo>
                    <a:pt x="627634" y="583311"/>
                    <a:pt x="625856" y="602996"/>
                    <a:pt x="716407" y="646557"/>
                  </a:cubicBezTo>
                  <a:cubicBezTo>
                    <a:pt x="564007" y="629412"/>
                    <a:pt x="540258" y="621792"/>
                    <a:pt x="468249" y="556133"/>
                  </a:cubicBezTo>
                  <a:lnTo>
                    <a:pt x="267843" y="556133"/>
                  </a:lnTo>
                  <a:cubicBezTo>
                    <a:pt x="235204" y="556133"/>
                    <a:pt x="207010" y="536702"/>
                    <a:pt x="194564" y="508635"/>
                  </a:cubicBezTo>
                  <a:cubicBezTo>
                    <a:pt x="246380" y="492760"/>
                    <a:pt x="288417" y="470789"/>
                    <a:pt x="337566" y="438277"/>
                  </a:cubicBezTo>
                  <a:lnTo>
                    <a:pt x="537972" y="438277"/>
                  </a:lnTo>
                  <a:cubicBezTo>
                    <a:pt x="582422" y="438277"/>
                    <a:pt x="618490" y="402209"/>
                    <a:pt x="618490" y="357632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645"/>
                  </a:cubicBezTo>
                  <a:lnTo>
                    <a:pt x="596011" y="336804"/>
                  </a:lnTo>
                  <a:cubicBezTo>
                    <a:pt x="596011" y="381381"/>
                    <a:pt x="559943" y="417449"/>
                    <a:pt x="515493" y="417449"/>
                  </a:cubicBezTo>
                  <a:lnTo>
                    <a:pt x="315214" y="417449"/>
                  </a:lnTo>
                  <a:cubicBezTo>
                    <a:pt x="223139" y="478155"/>
                    <a:pt x="186182" y="489077"/>
                    <a:pt x="33782" y="506222"/>
                  </a:cubicBezTo>
                  <a:cubicBezTo>
                    <a:pt x="122682" y="457708"/>
                    <a:pt x="132588" y="462915"/>
                    <a:pt x="173355" y="417449"/>
                  </a:cubicBezTo>
                  <a:lnTo>
                    <a:pt x="80518" y="417449"/>
                  </a:lnTo>
                  <a:cubicBezTo>
                    <a:pt x="36068" y="417322"/>
                    <a:pt x="0" y="381254"/>
                    <a:pt x="0" y="336804"/>
                  </a:cubicBezTo>
                  <a:lnTo>
                    <a:pt x="0" y="80645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/>
          <p:nvPr/>
        </p:nvGrpSpPr>
        <p:grpSpPr>
          <a:xfrm rot="-2794199">
            <a:off x="9560700" y="4500900"/>
            <a:ext cx="565380" cy="559440"/>
            <a:chOff x="0" y="0"/>
            <a:chExt cx="753840" cy="745920"/>
          </a:xfrm>
        </p:grpSpPr>
        <p:sp>
          <p:nvSpPr>
            <p:cNvPr id="53" name="Freeform 53"/>
            <p:cNvSpPr/>
            <p:nvPr/>
          </p:nvSpPr>
          <p:spPr>
            <a:xfrm>
              <a:off x="-3937" y="-3810"/>
              <a:ext cx="753872" cy="745871"/>
            </a:xfrm>
            <a:custGeom>
              <a:avLst/>
              <a:gdLst/>
              <a:ahLst/>
              <a:cxnLst/>
              <a:rect l="l" t="t" r="r" b="b"/>
              <a:pathLst>
                <a:path w="753872" h="745871">
                  <a:moveTo>
                    <a:pt x="298196" y="465074"/>
                  </a:moveTo>
                  <a:cubicBezTo>
                    <a:pt x="322199" y="491617"/>
                    <a:pt x="338709" y="522224"/>
                    <a:pt x="353949" y="560197"/>
                  </a:cubicBezTo>
                  <a:cubicBezTo>
                    <a:pt x="340106" y="589407"/>
                    <a:pt x="315087" y="612267"/>
                    <a:pt x="284226" y="622173"/>
                  </a:cubicBezTo>
                  <a:lnTo>
                    <a:pt x="131191" y="460502"/>
                  </a:lnTo>
                  <a:cubicBezTo>
                    <a:pt x="142875" y="430149"/>
                    <a:pt x="167005" y="406400"/>
                    <a:pt x="196977" y="394335"/>
                  </a:cubicBezTo>
                  <a:cubicBezTo>
                    <a:pt x="242570" y="416052"/>
                    <a:pt x="274193" y="438531"/>
                    <a:pt x="298196" y="465074"/>
                  </a:cubicBezTo>
                  <a:close/>
                  <a:moveTo>
                    <a:pt x="432689" y="168402"/>
                  </a:moveTo>
                  <a:lnTo>
                    <a:pt x="584200" y="328422"/>
                  </a:lnTo>
                  <a:cubicBezTo>
                    <a:pt x="571373" y="333629"/>
                    <a:pt x="557276" y="335788"/>
                    <a:pt x="542671" y="335280"/>
                  </a:cubicBezTo>
                  <a:lnTo>
                    <a:pt x="420116" y="331978"/>
                  </a:lnTo>
                  <a:lnTo>
                    <a:pt x="423418" y="209423"/>
                  </a:lnTo>
                  <a:cubicBezTo>
                    <a:pt x="423799" y="194818"/>
                    <a:pt x="426720" y="180848"/>
                    <a:pt x="432562" y="168402"/>
                  </a:cubicBezTo>
                  <a:close/>
                  <a:moveTo>
                    <a:pt x="457073" y="94107"/>
                  </a:moveTo>
                  <a:cubicBezTo>
                    <a:pt x="413639" y="118999"/>
                    <a:pt x="384429" y="165862"/>
                    <a:pt x="384048" y="219710"/>
                  </a:cubicBezTo>
                  <a:lnTo>
                    <a:pt x="383286" y="345821"/>
                  </a:lnTo>
                  <a:lnTo>
                    <a:pt x="346837" y="381762"/>
                  </a:lnTo>
                  <a:lnTo>
                    <a:pt x="220726" y="381000"/>
                  </a:lnTo>
                  <a:cubicBezTo>
                    <a:pt x="170561" y="380746"/>
                    <a:pt x="126111" y="405511"/>
                    <a:pt x="100584" y="444500"/>
                  </a:cubicBezTo>
                  <a:lnTo>
                    <a:pt x="297180" y="652018"/>
                  </a:lnTo>
                  <a:cubicBezTo>
                    <a:pt x="339090" y="627253"/>
                    <a:pt x="366776" y="581406"/>
                    <a:pt x="367030" y="529082"/>
                  </a:cubicBezTo>
                  <a:lnTo>
                    <a:pt x="367792" y="402971"/>
                  </a:lnTo>
                  <a:lnTo>
                    <a:pt x="404241" y="367030"/>
                  </a:lnTo>
                  <a:lnTo>
                    <a:pt x="530352" y="367792"/>
                  </a:lnTo>
                  <a:cubicBezTo>
                    <a:pt x="581914" y="368173"/>
                    <a:pt x="627507" y="341884"/>
                    <a:pt x="653542" y="301498"/>
                  </a:cubicBezTo>
                  <a:close/>
                  <a:moveTo>
                    <a:pt x="483997" y="15367"/>
                  </a:moveTo>
                  <a:lnTo>
                    <a:pt x="739902" y="285496"/>
                  </a:lnTo>
                  <a:cubicBezTo>
                    <a:pt x="753872" y="300228"/>
                    <a:pt x="753237" y="323596"/>
                    <a:pt x="738505" y="337566"/>
                  </a:cubicBezTo>
                  <a:cubicBezTo>
                    <a:pt x="723773" y="351536"/>
                    <a:pt x="700405" y="350901"/>
                    <a:pt x="686435" y="336169"/>
                  </a:cubicBezTo>
                  <a:lnTo>
                    <a:pt x="682625" y="332232"/>
                  </a:lnTo>
                  <a:cubicBezTo>
                    <a:pt x="648716" y="379476"/>
                    <a:pt x="592836" y="409829"/>
                    <a:pt x="530098" y="409448"/>
                  </a:cubicBezTo>
                  <a:lnTo>
                    <a:pt x="408686" y="408686"/>
                  </a:lnTo>
                  <a:lnTo>
                    <a:pt x="408686" y="528193"/>
                  </a:lnTo>
                  <a:cubicBezTo>
                    <a:pt x="408686" y="592963"/>
                    <a:pt x="376047" y="650240"/>
                    <a:pt x="325882" y="683641"/>
                  </a:cubicBezTo>
                  <a:cubicBezTo>
                    <a:pt x="337312" y="697992"/>
                    <a:pt x="335661" y="718947"/>
                    <a:pt x="322072" y="731901"/>
                  </a:cubicBezTo>
                  <a:cubicBezTo>
                    <a:pt x="307340" y="745871"/>
                    <a:pt x="283972" y="745236"/>
                    <a:pt x="270002" y="730504"/>
                  </a:cubicBezTo>
                  <a:lnTo>
                    <a:pt x="13970" y="460248"/>
                  </a:lnTo>
                  <a:cubicBezTo>
                    <a:pt x="0" y="445516"/>
                    <a:pt x="635" y="422148"/>
                    <a:pt x="15367" y="408178"/>
                  </a:cubicBezTo>
                  <a:cubicBezTo>
                    <a:pt x="30099" y="394208"/>
                    <a:pt x="53467" y="394843"/>
                    <a:pt x="67437" y="409575"/>
                  </a:cubicBezTo>
                  <a:lnTo>
                    <a:pt x="71247" y="413512"/>
                  </a:lnTo>
                  <a:cubicBezTo>
                    <a:pt x="104902" y="368173"/>
                    <a:pt x="159004" y="339471"/>
                    <a:pt x="219837" y="339471"/>
                  </a:cubicBezTo>
                  <a:lnTo>
                    <a:pt x="341757" y="339471"/>
                  </a:lnTo>
                  <a:lnTo>
                    <a:pt x="342519" y="219583"/>
                  </a:lnTo>
                  <a:cubicBezTo>
                    <a:pt x="342900" y="153797"/>
                    <a:pt x="377063" y="96012"/>
                    <a:pt x="428625" y="63119"/>
                  </a:cubicBezTo>
                  <a:cubicBezTo>
                    <a:pt x="416560" y="48641"/>
                    <a:pt x="417830" y="27178"/>
                    <a:pt x="431800" y="13970"/>
                  </a:cubicBezTo>
                  <a:cubicBezTo>
                    <a:pt x="446532" y="0"/>
                    <a:pt x="469900" y="635"/>
                    <a:pt x="483870" y="153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7932060" y="4567860"/>
            <a:ext cx="611280" cy="611280"/>
            <a:chOff x="0" y="0"/>
            <a:chExt cx="815040" cy="8150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5086" cy="815086"/>
            </a:xfrm>
            <a:custGeom>
              <a:avLst/>
              <a:gdLst/>
              <a:ahLst/>
              <a:cxnLst/>
              <a:rect l="l" t="t" r="r" b="b"/>
              <a:pathLst>
                <a:path w="815086" h="815086">
                  <a:moveTo>
                    <a:pt x="289814" y="232156"/>
                  </a:moveTo>
                  <a:lnTo>
                    <a:pt x="592201" y="407543"/>
                  </a:lnTo>
                  <a:lnTo>
                    <a:pt x="289814" y="582930"/>
                  </a:lnTo>
                  <a:close/>
                  <a:moveTo>
                    <a:pt x="407416" y="436880"/>
                  </a:moveTo>
                  <a:cubicBezTo>
                    <a:pt x="229997" y="86106"/>
                    <a:pt x="86106" y="229997"/>
                    <a:pt x="86106" y="407543"/>
                  </a:cubicBezTo>
                  <a:cubicBezTo>
                    <a:pt x="86106" y="585089"/>
                    <a:pt x="229997" y="728853"/>
                    <a:pt x="407543" y="728853"/>
                  </a:cubicBezTo>
                  <a:cubicBezTo>
                    <a:pt x="585089" y="728853"/>
                    <a:pt x="728853" y="584962"/>
                    <a:pt x="728853" y="407543"/>
                  </a:cubicBezTo>
                  <a:cubicBezTo>
                    <a:pt x="728853" y="230124"/>
                    <a:pt x="584962" y="86106"/>
                    <a:pt x="407543" y="86106"/>
                  </a:cubicBezTo>
                  <a:close/>
                  <a:moveTo>
                    <a:pt x="407543" y="0"/>
                  </a:moveTo>
                  <a:cubicBezTo>
                    <a:pt x="632587" y="0"/>
                    <a:pt x="815086" y="182499"/>
                    <a:pt x="815086" y="407543"/>
                  </a:cubicBezTo>
                  <a:cubicBezTo>
                    <a:pt x="815086" y="632587"/>
                    <a:pt x="632587" y="815086"/>
                    <a:pt x="407543" y="815086"/>
                  </a:cubicBezTo>
                  <a:cubicBezTo>
                    <a:pt x="182499" y="815086"/>
                    <a:pt x="0" y="632587"/>
                    <a:pt x="0" y="407543"/>
                  </a:cubicBezTo>
                  <a:cubicBezTo>
                    <a:pt x="0" y="182499"/>
                    <a:pt x="182499" y="0"/>
                    <a:pt x="40754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8959140" y="6904980"/>
            <a:ext cx="584280" cy="488160"/>
            <a:chOff x="0" y="0"/>
            <a:chExt cx="779040" cy="6508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332482" cy="650875"/>
            </a:xfrm>
            <a:custGeom>
              <a:avLst/>
              <a:gdLst/>
              <a:ahLst/>
              <a:cxnLst/>
              <a:rect l="l" t="t" r="r" b="b"/>
              <a:pathLst>
                <a:path w="2332482" h="650875">
                  <a:moveTo>
                    <a:pt x="641604" y="580517"/>
                  </a:moveTo>
                  <a:lnTo>
                    <a:pt x="641604" y="615696"/>
                  </a:lnTo>
                  <a:lnTo>
                    <a:pt x="721741" y="615696"/>
                  </a:lnTo>
                  <a:lnTo>
                    <a:pt x="721741" y="580517"/>
                  </a:lnTo>
                  <a:close/>
                  <a:moveTo>
                    <a:pt x="131699" y="580517"/>
                  </a:moveTo>
                  <a:lnTo>
                    <a:pt x="131699" y="615696"/>
                  </a:lnTo>
                  <a:lnTo>
                    <a:pt x="211836" y="615696"/>
                  </a:lnTo>
                  <a:lnTo>
                    <a:pt x="211836" y="580517"/>
                  </a:lnTo>
                  <a:close/>
                  <a:moveTo>
                    <a:pt x="801878" y="511937"/>
                  </a:moveTo>
                  <a:lnTo>
                    <a:pt x="801878" y="547116"/>
                  </a:lnTo>
                  <a:lnTo>
                    <a:pt x="882015" y="547116"/>
                  </a:lnTo>
                  <a:lnTo>
                    <a:pt x="882015" y="511937"/>
                  </a:lnTo>
                  <a:close/>
                  <a:moveTo>
                    <a:pt x="291973" y="511937"/>
                  </a:moveTo>
                  <a:lnTo>
                    <a:pt x="291973" y="547116"/>
                  </a:lnTo>
                  <a:lnTo>
                    <a:pt x="372110" y="547116"/>
                  </a:lnTo>
                  <a:lnTo>
                    <a:pt x="372110" y="511937"/>
                  </a:lnTo>
                  <a:close/>
                  <a:moveTo>
                    <a:pt x="962152" y="443357"/>
                  </a:moveTo>
                  <a:lnTo>
                    <a:pt x="962152" y="478536"/>
                  </a:lnTo>
                  <a:lnTo>
                    <a:pt x="1042289" y="478536"/>
                  </a:lnTo>
                  <a:lnTo>
                    <a:pt x="1042289" y="443357"/>
                  </a:lnTo>
                  <a:close/>
                  <a:moveTo>
                    <a:pt x="452247" y="443357"/>
                  </a:moveTo>
                  <a:lnTo>
                    <a:pt x="452247" y="478536"/>
                  </a:lnTo>
                  <a:lnTo>
                    <a:pt x="532384" y="478536"/>
                  </a:lnTo>
                  <a:lnTo>
                    <a:pt x="532384" y="443357"/>
                  </a:lnTo>
                  <a:close/>
                  <a:moveTo>
                    <a:pt x="1122426" y="374777"/>
                  </a:moveTo>
                  <a:lnTo>
                    <a:pt x="1122426" y="409956"/>
                  </a:lnTo>
                  <a:lnTo>
                    <a:pt x="1202563" y="409956"/>
                  </a:lnTo>
                  <a:lnTo>
                    <a:pt x="1202563" y="374650"/>
                  </a:lnTo>
                  <a:close/>
                  <a:moveTo>
                    <a:pt x="612521" y="374650"/>
                  </a:moveTo>
                  <a:lnTo>
                    <a:pt x="612521" y="409829"/>
                  </a:lnTo>
                  <a:lnTo>
                    <a:pt x="692658" y="409829"/>
                  </a:lnTo>
                  <a:lnTo>
                    <a:pt x="692658" y="374650"/>
                  </a:lnTo>
                  <a:close/>
                  <a:moveTo>
                    <a:pt x="1282700" y="306070"/>
                  </a:moveTo>
                  <a:lnTo>
                    <a:pt x="1282700" y="341249"/>
                  </a:lnTo>
                  <a:lnTo>
                    <a:pt x="1362837" y="341249"/>
                  </a:lnTo>
                  <a:lnTo>
                    <a:pt x="1362837" y="306070"/>
                  </a:lnTo>
                  <a:close/>
                  <a:moveTo>
                    <a:pt x="772795" y="306070"/>
                  </a:moveTo>
                  <a:lnTo>
                    <a:pt x="772795" y="341249"/>
                  </a:lnTo>
                  <a:lnTo>
                    <a:pt x="852932" y="341249"/>
                  </a:lnTo>
                  <a:lnTo>
                    <a:pt x="852932" y="306070"/>
                  </a:lnTo>
                  <a:close/>
                  <a:moveTo>
                    <a:pt x="1442974" y="237490"/>
                  </a:moveTo>
                  <a:lnTo>
                    <a:pt x="1442974" y="272669"/>
                  </a:lnTo>
                  <a:lnTo>
                    <a:pt x="1523111" y="272669"/>
                  </a:lnTo>
                  <a:lnTo>
                    <a:pt x="1523111" y="237490"/>
                  </a:lnTo>
                  <a:close/>
                  <a:moveTo>
                    <a:pt x="933069" y="237490"/>
                  </a:moveTo>
                  <a:lnTo>
                    <a:pt x="933069" y="272669"/>
                  </a:lnTo>
                  <a:lnTo>
                    <a:pt x="1013206" y="272669"/>
                  </a:lnTo>
                  <a:lnTo>
                    <a:pt x="1013206" y="237490"/>
                  </a:lnTo>
                  <a:close/>
                  <a:moveTo>
                    <a:pt x="1603248" y="168910"/>
                  </a:moveTo>
                  <a:lnTo>
                    <a:pt x="1603248" y="204089"/>
                  </a:lnTo>
                  <a:lnTo>
                    <a:pt x="1683385" y="204089"/>
                  </a:lnTo>
                  <a:lnTo>
                    <a:pt x="1683385" y="168910"/>
                  </a:lnTo>
                  <a:close/>
                  <a:moveTo>
                    <a:pt x="1093343" y="168910"/>
                  </a:moveTo>
                  <a:lnTo>
                    <a:pt x="1093343" y="204089"/>
                  </a:lnTo>
                  <a:lnTo>
                    <a:pt x="1173480" y="204089"/>
                  </a:lnTo>
                  <a:lnTo>
                    <a:pt x="1173480" y="168910"/>
                  </a:lnTo>
                  <a:close/>
                  <a:moveTo>
                    <a:pt x="1363472" y="135001"/>
                  </a:moveTo>
                  <a:lnTo>
                    <a:pt x="1363472" y="516001"/>
                  </a:lnTo>
                  <a:lnTo>
                    <a:pt x="1692021" y="325501"/>
                  </a:lnTo>
                  <a:close/>
                  <a:moveTo>
                    <a:pt x="2092071" y="290830"/>
                  </a:moveTo>
                  <a:lnTo>
                    <a:pt x="2092071" y="326009"/>
                  </a:lnTo>
                  <a:lnTo>
                    <a:pt x="2172208" y="326009"/>
                  </a:lnTo>
                  <a:lnTo>
                    <a:pt x="2172208" y="100203"/>
                  </a:lnTo>
                  <a:close/>
                  <a:moveTo>
                    <a:pt x="1582166" y="100203"/>
                  </a:moveTo>
                  <a:lnTo>
                    <a:pt x="1582166" y="135382"/>
                  </a:lnTo>
                  <a:lnTo>
                    <a:pt x="1662303" y="135382"/>
                  </a:lnTo>
                  <a:lnTo>
                    <a:pt x="1662303" y="100203"/>
                  </a:lnTo>
                  <a:close/>
                  <a:moveTo>
                    <a:pt x="2252345" y="31623"/>
                  </a:moveTo>
                  <a:lnTo>
                    <a:pt x="2252345" y="66802"/>
                  </a:lnTo>
                  <a:lnTo>
                    <a:pt x="2332482" y="66802"/>
                  </a:lnTo>
                  <a:lnTo>
                    <a:pt x="2332482" y="31623"/>
                  </a:lnTo>
                  <a:close/>
                  <a:moveTo>
                    <a:pt x="1742440" y="31623"/>
                  </a:moveTo>
                  <a:lnTo>
                    <a:pt x="1742440" y="66802"/>
                  </a:lnTo>
                  <a:lnTo>
                    <a:pt x="1822577" y="66802"/>
                  </a:lnTo>
                  <a:lnTo>
                    <a:pt x="1822577" y="31623"/>
                  </a:lnTo>
                  <a:close/>
                  <a:moveTo>
                    <a:pt x="0" y="0"/>
                  </a:moveTo>
                  <a:lnTo>
                    <a:pt x="779018" y="0"/>
                  </a:lnTo>
                  <a:lnTo>
                    <a:pt x="779018" y="650875"/>
                  </a:lnTo>
                  <a:lnTo>
                    <a:pt x="0" y="65087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7822440" y="6122520"/>
            <a:ext cx="298620" cy="651240"/>
            <a:chOff x="0" y="0"/>
            <a:chExt cx="398160" cy="86832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398145" cy="868299"/>
            </a:xfrm>
            <a:custGeom>
              <a:avLst/>
              <a:gdLst/>
              <a:ahLst/>
              <a:cxnLst/>
              <a:rect l="l" t="t" r="r" b="b"/>
              <a:pathLst>
                <a:path w="398145" h="868299">
                  <a:moveTo>
                    <a:pt x="398145" y="418719"/>
                  </a:moveTo>
                  <a:cubicBezTo>
                    <a:pt x="398145" y="522097"/>
                    <a:pt x="319405" y="607568"/>
                    <a:pt x="217678" y="616458"/>
                  </a:cubicBezTo>
                  <a:lnTo>
                    <a:pt x="217678" y="743458"/>
                  </a:lnTo>
                  <a:cubicBezTo>
                    <a:pt x="233045" y="744093"/>
                    <a:pt x="248285" y="746379"/>
                    <a:pt x="263017" y="750062"/>
                  </a:cubicBezTo>
                  <a:cubicBezTo>
                    <a:pt x="334137" y="767715"/>
                    <a:pt x="381635" y="812673"/>
                    <a:pt x="382397" y="863092"/>
                  </a:cubicBezTo>
                  <a:lnTo>
                    <a:pt x="15367" y="868299"/>
                  </a:lnTo>
                  <a:cubicBezTo>
                    <a:pt x="12827" y="816991"/>
                    <a:pt x="59055" y="770001"/>
                    <a:pt x="130810" y="750951"/>
                  </a:cubicBezTo>
                  <a:cubicBezTo>
                    <a:pt x="146685" y="746760"/>
                    <a:pt x="163195" y="744093"/>
                    <a:pt x="179832" y="743458"/>
                  </a:cubicBezTo>
                  <a:lnTo>
                    <a:pt x="179832" y="616458"/>
                  </a:lnTo>
                  <a:cubicBezTo>
                    <a:pt x="84709" y="608330"/>
                    <a:pt x="7620" y="532003"/>
                    <a:pt x="0" y="434086"/>
                  </a:cubicBezTo>
                  <a:lnTo>
                    <a:pt x="37973" y="431165"/>
                  </a:lnTo>
                  <a:cubicBezTo>
                    <a:pt x="44704" y="517652"/>
                    <a:pt x="118491" y="583311"/>
                    <a:pt x="205105" y="580009"/>
                  </a:cubicBezTo>
                  <a:cubicBezTo>
                    <a:pt x="291719" y="576707"/>
                    <a:pt x="360172" y="505460"/>
                    <a:pt x="360172" y="418719"/>
                  </a:cubicBezTo>
                  <a:close/>
                  <a:moveTo>
                    <a:pt x="198755" y="0"/>
                  </a:moveTo>
                  <a:cubicBezTo>
                    <a:pt x="263779" y="0"/>
                    <a:pt x="316484" y="52705"/>
                    <a:pt x="316484" y="117729"/>
                  </a:cubicBezTo>
                  <a:lnTo>
                    <a:pt x="316484" y="420243"/>
                  </a:lnTo>
                  <a:cubicBezTo>
                    <a:pt x="316484" y="485267"/>
                    <a:pt x="263779" y="537972"/>
                    <a:pt x="198755" y="537972"/>
                  </a:cubicBezTo>
                  <a:cubicBezTo>
                    <a:pt x="133731" y="537972"/>
                    <a:pt x="81026" y="485267"/>
                    <a:pt x="81026" y="420243"/>
                  </a:cubicBezTo>
                  <a:lnTo>
                    <a:pt x="81026" y="117729"/>
                  </a:lnTo>
                  <a:cubicBezTo>
                    <a:pt x="81026" y="52705"/>
                    <a:pt x="133731" y="0"/>
                    <a:pt x="19875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" name="Group 6"/>
          <p:cNvGrpSpPr/>
          <p:nvPr/>
        </p:nvGrpSpPr>
        <p:grpSpPr>
          <a:xfrm rot="2700000">
            <a:off x="3151980" y="1345140"/>
            <a:ext cx="975780" cy="975780"/>
            <a:chOff x="0" y="0"/>
            <a:chExt cx="1301040" cy="130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00988" cy="1300988"/>
            </a:xfrm>
            <a:custGeom>
              <a:avLst/>
              <a:gdLst/>
              <a:ahLst/>
              <a:cxnLst/>
              <a:rect l="l" t="t" r="r" b="b"/>
              <a:pathLst>
                <a:path w="1300988" h="1300988">
                  <a:moveTo>
                    <a:pt x="0" y="0"/>
                  </a:moveTo>
                  <a:lnTo>
                    <a:pt x="1300988" y="0"/>
                  </a:lnTo>
                  <a:lnTo>
                    <a:pt x="1300988" y="1300988"/>
                  </a:lnTo>
                  <a:lnTo>
                    <a:pt x="0" y="1300988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8" name="Group 8"/>
          <p:cNvGrpSpPr/>
          <p:nvPr/>
        </p:nvGrpSpPr>
        <p:grpSpPr>
          <a:xfrm rot="2700000">
            <a:off x="4344840" y="9143820"/>
            <a:ext cx="536760" cy="536760"/>
            <a:chOff x="0" y="0"/>
            <a:chExt cx="715680" cy="715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15645" cy="715645"/>
            </a:xfrm>
            <a:custGeom>
              <a:avLst/>
              <a:gdLst/>
              <a:ahLst/>
              <a:cxnLst/>
              <a:rect l="l" t="t" r="r" b="b"/>
              <a:pathLst>
                <a:path w="715645" h="715645">
                  <a:moveTo>
                    <a:pt x="0" y="0"/>
                  </a:moveTo>
                  <a:lnTo>
                    <a:pt x="715645" y="0"/>
                  </a:lnTo>
                  <a:lnTo>
                    <a:pt x="715645" y="715645"/>
                  </a:lnTo>
                  <a:lnTo>
                    <a:pt x="0" y="715645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2700000">
            <a:off x="3850740" y="8622720"/>
            <a:ext cx="536760" cy="536760"/>
            <a:chOff x="0" y="0"/>
            <a:chExt cx="715680" cy="7156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5645" cy="715645"/>
            </a:xfrm>
            <a:custGeom>
              <a:avLst/>
              <a:gdLst/>
              <a:ahLst/>
              <a:cxnLst/>
              <a:rect l="l" t="t" r="r" b="b"/>
              <a:pathLst>
                <a:path w="715645" h="715645">
                  <a:moveTo>
                    <a:pt x="0" y="0"/>
                  </a:moveTo>
                  <a:lnTo>
                    <a:pt x="715645" y="0"/>
                  </a:lnTo>
                  <a:lnTo>
                    <a:pt x="715645" y="715645"/>
                  </a:lnTo>
                  <a:lnTo>
                    <a:pt x="0" y="715645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2700000">
            <a:off x="7291080" y="5797980"/>
            <a:ext cx="1264680" cy="1264680"/>
            <a:chOff x="0" y="0"/>
            <a:chExt cx="1686240" cy="16862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86179" cy="1686179"/>
            </a:xfrm>
            <a:custGeom>
              <a:avLst/>
              <a:gdLst/>
              <a:ahLst/>
              <a:cxnLst/>
              <a:rect l="l" t="t" r="r" b="b"/>
              <a:pathLst>
                <a:path w="1686179" h="1686179">
                  <a:moveTo>
                    <a:pt x="0" y="0"/>
                  </a:moveTo>
                  <a:lnTo>
                    <a:pt x="1686179" y="0"/>
                  </a:lnTo>
                  <a:lnTo>
                    <a:pt x="1686179" y="1686179"/>
                  </a:lnTo>
                  <a:lnTo>
                    <a:pt x="0" y="1686179"/>
                  </a:lnTo>
                  <a:close/>
                </a:path>
              </a:pathLst>
            </a:custGeom>
            <a:solidFill>
              <a:srgbClr val="F27900">
                <a:alpha val="49804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 rot="2700000">
            <a:off x="2347920" y="2479680"/>
            <a:ext cx="5623020" cy="5645700"/>
            <a:chOff x="0" y="0"/>
            <a:chExt cx="7497360" cy="75276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497318" cy="7527544"/>
            </a:xfrm>
            <a:custGeom>
              <a:avLst/>
              <a:gdLst/>
              <a:ahLst/>
              <a:cxnLst/>
              <a:rect l="l" t="t" r="r" b="b"/>
              <a:pathLst>
                <a:path w="7497318" h="7527544">
                  <a:moveTo>
                    <a:pt x="0" y="0"/>
                  </a:moveTo>
                  <a:lnTo>
                    <a:pt x="4114673" y="0"/>
                  </a:lnTo>
                  <a:lnTo>
                    <a:pt x="4114673" y="940943"/>
                  </a:lnTo>
                  <a:lnTo>
                    <a:pt x="937133" y="940943"/>
                  </a:lnTo>
                  <a:lnTo>
                    <a:pt x="937133" y="6586601"/>
                  </a:lnTo>
                  <a:lnTo>
                    <a:pt x="6560185" y="6586601"/>
                  </a:lnTo>
                  <a:lnTo>
                    <a:pt x="6560185" y="3396361"/>
                  </a:lnTo>
                  <a:lnTo>
                    <a:pt x="7497318" y="3396361"/>
                  </a:lnTo>
                  <a:lnTo>
                    <a:pt x="7497318" y="7527544"/>
                  </a:lnTo>
                  <a:lnTo>
                    <a:pt x="0" y="752754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9858380" y="1071534"/>
            <a:ext cx="7887420" cy="2262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ارائه عالی </a:t>
            </a:r>
          </a:p>
          <a:p>
            <a:pPr algn="r" rtl="1">
              <a:lnSpc>
                <a:spcPts val="8640"/>
              </a:lnSpc>
            </a:pPr>
            <a:endParaRPr lang="en-US" sz="7200" spc="105" dirty="0">
              <a:solidFill>
                <a:srgbClr val="262626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071720" y="4111380"/>
            <a:ext cx="649314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38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چیدمان</a:t>
            </a:r>
          </a:p>
          <a:p>
            <a:pPr algn="r" rtl="1">
              <a:lnSpc>
                <a:spcPts val="3240"/>
              </a:lnSpc>
            </a:pPr>
            <a:r>
              <a:rPr lang="fa-IR" sz="2700" spc="38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اسلاید متنی برای ارائه شما</a:t>
            </a:r>
            <a:endParaRPr lang="en-US" sz="2700" spc="38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715504" y="5351760"/>
            <a:ext cx="7470356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ar-SA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2125160" y="7339680"/>
            <a:ext cx="68580" cy="1508760"/>
            <a:chOff x="0" y="0"/>
            <a:chExt cx="91440" cy="2011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5019020" y="7322940"/>
            <a:ext cx="68580" cy="1508760"/>
            <a:chOff x="0" y="0"/>
            <a:chExt cx="91440" cy="20116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23" name="Group 23"/>
          <p:cNvGrpSpPr/>
          <p:nvPr/>
        </p:nvGrpSpPr>
        <p:grpSpPr>
          <a:xfrm rot="2422200">
            <a:off x="13461120" y="7046460"/>
            <a:ext cx="556200" cy="973080"/>
            <a:chOff x="0" y="0"/>
            <a:chExt cx="741600" cy="1297440"/>
          </a:xfrm>
        </p:grpSpPr>
        <p:sp>
          <p:nvSpPr>
            <p:cNvPr id="24" name="Freeform 24"/>
            <p:cNvSpPr/>
            <p:nvPr/>
          </p:nvSpPr>
          <p:spPr>
            <a:xfrm>
              <a:off x="30861" y="32639"/>
              <a:ext cx="741553" cy="1297432"/>
            </a:xfrm>
            <a:custGeom>
              <a:avLst/>
              <a:gdLst/>
              <a:ahLst/>
              <a:cxnLst/>
              <a:rect l="l" t="t" r="r" b="b"/>
              <a:pathLst>
                <a:path w="741553" h="1297432">
                  <a:moveTo>
                    <a:pt x="708914" y="0"/>
                  </a:moveTo>
                  <a:lnTo>
                    <a:pt x="630682" y="0"/>
                  </a:lnTo>
                  <a:cubicBezTo>
                    <a:pt x="617601" y="0"/>
                    <a:pt x="606806" y="4318"/>
                    <a:pt x="602361" y="41021"/>
                  </a:cubicBezTo>
                  <a:lnTo>
                    <a:pt x="558927" y="41021"/>
                  </a:lnTo>
                  <a:cubicBezTo>
                    <a:pt x="554609" y="4318"/>
                    <a:pt x="543687" y="0"/>
                    <a:pt x="530606" y="0"/>
                  </a:cubicBezTo>
                  <a:lnTo>
                    <a:pt x="282702" y="0"/>
                  </a:lnTo>
                  <a:cubicBezTo>
                    <a:pt x="176149" y="41021"/>
                    <a:pt x="123952" y="62611"/>
                    <a:pt x="47752" y="146812"/>
                  </a:cubicBezTo>
                  <a:lnTo>
                    <a:pt x="8636" y="189992"/>
                  </a:lnTo>
                  <a:cubicBezTo>
                    <a:pt x="2159" y="196469"/>
                    <a:pt x="0" y="207264"/>
                    <a:pt x="4318" y="215900"/>
                  </a:cubicBezTo>
                  <a:cubicBezTo>
                    <a:pt x="8636" y="224536"/>
                    <a:pt x="17399" y="231013"/>
                    <a:pt x="26035" y="231013"/>
                  </a:cubicBezTo>
                  <a:cubicBezTo>
                    <a:pt x="30353" y="231013"/>
                    <a:pt x="34671" y="231013"/>
                    <a:pt x="36957" y="228854"/>
                  </a:cubicBezTo>
                  <a:lnTo>
                    <a:pt x="97790" y="196469"/>
                  </a:lnTo>
                  <a:cubicBezTo>
                    <a:pt x="167386" y="161925"/>
                    <a:pt x="204343" y="155448"/>
                    <a:pt x="276098" y="183515"/>
                  </a:cubicBezTo>
                  <a:lnTo>
                    <a:pt x="280416" y="185674"/>
                  </a:lnTo>
                  <a:lnTo>
                    <a:pt x="341249" y="185674"/>
                  </a:lnTo>
                  <a:lnTo>
                    <a:pt x="341249" y="619633"/>
                  </a:lnTo>
                  <a:cubicBezTo>
                    <a:pt x="328168" y="621792"/>
                    <a:pt x="317373" y="632587"/>
                    <a:pt x="317373" y="647700"/>
                  </a:cubicBezTo>
                  <a:lnTo>
                    <a:pt x="297942" y="1124712"/>
                  </a:lnTo>
                  <a:cubicBezTo>
                    <a:pt x="293624" y="1167892"/>
                    <a:pt x="306578" y="1213231"/>
                    <a:pt x="334899" y="1245616"/>
                  </a:cubicBezTo>
                  <a:cubicBezTo>
                    <a:pt x="360934" y="1278001"/>
                    <a:pt x="354457" y="1297432"/>
                    <a:pt x="393573" y="1297432"/>
                  </a:cubicBezTo>
                  <a:cubicBezTo>
                    <a:pt x="432689" y="1297432"/>
                    <a:pt x="426212" y="1278001"/>
                    <a:pt x="452247" y="1245616"/>
                  </a:cubicBezTo>
                  <a:cubicBezTo>
                    <a:pt x="478282" y="1213231"/>
                    <a:pt x="491363" y="1170051"/>
                    <a:pt x="489204" y="1124712"/>
                  </a:cubicBezTo>
                  <a:lnTo>
                    <a:pt x="469646" y="647700"/>
                  </a:lnTo>
                  <a:cubicBezTo>
                    <a:pt x="467487" y="632587"/>
                    <a:pt x="458724" y="621792"/>
                    <a:pt x="445770" y="619633"/>
                  </a:cubicBezTo>
                  <a:lnTo>
                    <a:pt x="445770" y="183515"/>
                  </a:lnTo>
                  <a:lnTo>
                    <a:pt x="528447" y="183515"/>
                  </a:lnTo>
                  <a:cubicBezTo>
                    <a:pt x="541528" y="183515"/>
                    <a:pt x="552323" y="179197"/>
                    <a:pt x="556768" y="142494"/>
                  </a:cubicBezTo>
                  <a:lnTo>
                    <a:pt x="600202" y="142494"/>
                  </a:lnTo>
                  <a:cubicBezTo>
                    <a:pt x="604520" y="179197"/>
                    <a:pt x="615442" y="183515"/>
                    <a:pt x="628523" y="183515"/>
                  </a:cubicBezTo>
                  <a:lnTo>
                    <a:pt x="706755" y="183515"/>
                  </a:lnTo>
                  <a:cubicBezTo>
                    <a:pt x="724154" y="183515"/>
                    <a:pt x="739394" y="153289"/>
                    <a:pt x="739394" y="90678"/>
                  </a:cubicBezTo>
                  <a:cubicBezTo>
                    <a:pt x="741553" y="28067"/>
                    <a:pt x="726313" y="0"/>
                    <a:pt x="708914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5" name="Group 25"/>
          <p:cNvGrpSpPr/>
          <p:nvPr/>
        </p:nvGrpSpPr>
        <p:grpSpPr>
          <a:xfrm rot="2422200">
            <a:off x="13620420" y="7109100"/>
            <a:ext cx="571860" cy="478980"/>
            <a:chOff x="0" y="0"/>
            <a:chExt cx="762480" cy="638640"/>
          </a:xfrm>
        </p:grpSpPr>
        <p:sp>
          <p:nvSpPr>
            <p:cNvPr id="26" name="Freeform 26"/>
            <p:cNvSpPr/>
            <p:nvPr/>
          </p:nvSpPr>
          <p:spPr>
            <a:xfrm>
              <a:off x="31750" y="34036"/>
              <a:ext cx="762381" cy="638556"/>
            </a:xfrm>
            <a:custGeom>
              <a:avLst/>
              <a:gdLst/>
              <a:ahLst/>
              <a:cxnLst/>
              <a:rect l="l" t="t" r="r" b="b"/>
              <a:pathLst>
                <a:path w="762381" h="638556">
                  <a:moveTo>
                    <a:pt x="102743" y="204597"/>
                  </a:moveTo>
                  <a:cubicBezTo>
                    <a:pt x="174244" y="168656"/>
                    <a:pt x="212344" y="161925"/>
                    <a:pt x="286131" y="191135"/>
                  </a:cubicBezTo>
                  <a:lnTo>
                    <a:pt x="290576" y="193421"/>
                  </a:lnTo>
                  <a:lnTo>
                    <a:pt x="353187" y="193421"/>
                  </a:lnTo>
                  <a:lnTo>
                    <a:pt x="353187" y="638556"/>
                  </a:lnTo>
                  <a:lnTo>
                    <a:pt x="460502" y="638556"/>
                  </a:lnTo>
                  <a:lnTo>
                    <a:pt x="460502" y="193421"/>
                  </a:lnTo>
                  <a:lnTo>
                    <a:pt x="545465" y="193421"/>
                  </a:lnTo>
                  <a:cubicBezTo>
                    <a:pt x="558927" y="193421"/>
                    <a:pt x="570103" y="188976"/>
                    <a:pt x="574548" y="150749"/>
                  </a:cubicBezTo>
                  <a:lnTo>
                    <a:pt x="619252" y="150749"/>
                  </a:lnTo>
                  <a:cubicBezTo>
                    <a:pt x="623697" y="188976"/>
                    <a:pt x="634873" y="193421"/>
                    <a:pt x="648335" y="193421"/>
                  </a:cubicBezTo>
                  <a:lnTo>
                    <a:pt x="728853" y="193421"/>
                  </a:lnTo>
                  <a:cubicBezTo>
                    <a:pt x="746760" y="193421"/>
                    <a:pt x="762381" y="161925"/>
                    <a:pt x="762381" y="96774"/>
                  </a:cubicBezTo>
                  <a:cubicBezTo>
                    <a:pt x="762381" y="31623"/>
                    <a:pt x="746760" y="0"/>
                    <a:pt x="728853" y="0"/>
                  </a:cubicBezTo>
                  <a:lnTo>
                    <a:pt x="648335" y="0"/>
                  </a:lnTo>
                  <a:cubicBezTo>
                    <a:pt x="634873" y="0"/>
                    <a:pt x="623697" y="4445"/>
                    <a:pt x="619252" y="42672"/>
                  </a:cubicBezTo>
                  <a:lnTo>
                    <a:pt x="574548" y="42672"/>
                  </a:lnTo>
                  <a:cubicBezTo>
                    <a:pt x="570103" y="4445"/>
                    <a:pt x="558927" y="0"/>
                    <a:pt x="545465" y="0"/>
                  </a:cubicBezTo>
                  <a:lnTo>
                    <a:pt x="290576" y="0"/>
                  </a:lnTo>
                  <a:cubicBezTo>
                    <a:pt x="181102" y="42672"/>
                    <a:pt x="127381" y="65151"/>
                    <a:pt x="49149" y="152908"/>
                  </a:cubicBezTo>
                  <a:lnTo>
                    <a:pt x="8890" y="197866"/>
                  </a:lnTo>
                  <a:cubicBezTo>
                    <a:pt x="2159" y="204597"/>
                    <a:pt x="0" y="215900"/>
                    <a:pt x="4445" y="224790"/>
                  </a:cubicBezTo>
                  <a:cubicBezTo>
                    <a:pt x="8890" y="233680"/>
                    <a:pt x="17907" y="240538"/>
                    <a:pt x="26797" y="240538"/>
                  </a:cubicBezTo>
                  <a:cubicBezTo>
                    <a:pt x="31242" y="240538"/>
                    <a:pt x="35687" y="240538"/>
                    <a:pt x="37973" y="238252"/>
                  </a:cubicBezTo>
                  <a:lnTo>
                    <a:pt x="102870" y="20447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6334460" y="7030260"/>
            <a:ext cx="379080" cy="831060"/>
            <a:chOff x="0" y="0"/>
            <a:chExt cx="505440" cy="1108080"/>
          </a:xfrm>
        </p:grpSpPr>
        <p:sp>
          <p:nvSpPr>
            <p:cNvPr id="28" name="Freeform 28"/>
            <p:cNvSpPr/>
            <p:nvPr/>
          </p:nvSpPr>
          <p:spPr>
            <a:xfrm>
              <a:off x="-66167" y="25146"/>
              <a:ext cx="505333" cy="1108075"/>
            </a:xfrm>
            <a:custGeom>
              <a:avLst/>
              <a:gdLst/>
              <a:ahLst/>
              <a:cxnLst/>
              <a:rect l="l" t="t" r="r" b="b"/>
              <a:pathLst>
                <a:path w="505333" h="1108075">
                  <a:moveTo>
                    <a:pt x="141478" y="0"/>
                  </a:moveTo>
                  <a:cubicBezTo>
                    <a:pt x="141478" y="0"/>
                    <a:pt x="0" y="179451"/>
                    <a:pt x="177546" y="441960"/>
                  </a:cubicBezTo>
                  <a:cubicBezTo>
                    <a:pt x="355219" y="702691"/>
                    <a:pt x="365252" y="878840"/>
                    <a:pt x="384048" y="993394"/>
                  </a:cubicBezTo>
                  <a:cubicBezTo>
                    <a:pt x="401320" y="1108075"/>
                    <a:pt x="459105" y="1079754"/>
                    <a:pt x="459105" y="1079754"/>
                  </a:cubicBezTo>
                  <a:cubicBezTo>
                    <a:pt x="459105" y="1079754"/>
                    <a:pt x="505333" y="1059815"/>
                    <a:pt x="498094" y="965073"/>
                  </a:cubicBezTo>
                  <a:cubicBezTo>
                    <a:pt x="490855" y="870331"/>
                    <a:pt x="441833" y="671068"/>
                    <a:pt x="294513" y="418465"/>
                  </a:cubicBezTo>
                  <a:cubicBezTo>
                    <a:pt x="294513" y="418465"/>
                    <a:pt x="329184" y="237363"/>
                    <a:pt x="193421" y="205867"/>
                  </a:cubicBezTo>
                  <a:lnTo>
                    <a:pt x="141478" y="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6206480" y="7030260"/>
            <a:ext cx="379080" cy="831060"/>
            <a:chOff x="0" y="0"/>
            <a:chExt cx="505440" cy="1108080"/>
          </a:xfrm>
        </p:grpSpPr>
        <p:sp>
          <p:nvSpPr>
            <p:cNvPr id="30" name="Freeform 30"/>
            <p:cNvSpPr/>
            <p:nvPr/>
          </p:nvSpPr>
          <p:spPr>
            <a:xfrm>
              <a:off x="15367" y="25146"/>
              <a:ext cx="505460" cy="1108075"/>
            </a:xfrm>
            <a:custGeom>
              <a:avLst/>
              <a:gdLst/>
              <a:ahLst/>
              <a:cxnLst/>
              <a:rect l="l" t="t" r="r" b="b"/>
              <a:pathLst>
                <a:path w="505460" h="1108075">
                  <a:moveTo>
                    <a:pt x="363982" y="0"/>
                  </a:moveTo>
                  <a:cubicBezTo>
                    <a:pt x="363982" y="0"/>
                    <a:pt x="505460" y="179451"/>
                    <a:pt x="327914" y="441960"/>
                  </a:cubicBezTo>
                  <a:cubicBezTo>
                    <a:pt x="150241" y="702691"/>
                    <a:pt x="140081" y="878840"/>
                    <a:pt x="121285" y="993394"/>
                  </a:cubicBezTo>
                  <a:cubicBezTo>
                    <a:pt x="104013" y="1108075"/>
                    <a:pt x="46228" y="1079754"/>
                    <a:pt x="46228" y="1079754"/>
                  </a:cubicBezTo>
                  <a:cubicBezTo>
                    <a:pt x="46228" y="1079754"/>
                    <a:pt x="0" y="1059815"/>
                    <a:pt x="7239" y="965073"/>
                  </a:cubicBezTo>
                  <a:cubicBezTo>
                    <a:pt x="14478" y="870331"/>
                    <a:pt x="63500" y="671195"/>
                    <a:pt x="210820" y="418592"/>
                  </a:cubicBezTo>
                  <a:cubicBezTo>
                    <a:pt x="210820" y="418592"/>
                    <a:pt x="176149" y="237490"/>
                    <a:pt x="311912" y="205994"/>
                  </a:cubicBezTo>
                  <a:lnTo>
                    <a:pt x="363982" y="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6414920" y="7241940"/>
            <a:ext cx="85320" cy="85320"/>
            <a:chOff x="0" y="0"/>
            <a:chExt cx="113760" cy="113760"/>
          </a:xfrm>
        </p:grpSpPr>
        <p:sp>
          <p:nvSpPr>
            <p:cNvPr id="32" name="Freeform 32"/>
            <p:cNvSpPr/>
            <p:nvPr/>
          </p:nvSpPr>
          <p:spPr>
            <a:xfrm>
              <a:off x="35814" y="35814"/>
              <a:ext cx="113792" cy="113792"/>
            </a:xfrm>
            <a:custGeom>
              <a:avLst/>
              <a:gdLst/>
              <a:ahLst/>
              <a:cxnLst/>
              <a:rect l="l" t="t" r="r" b="b"/>
              <a:pathLst>
                <a:path w="113792" h="113792">
                  <a:moveTo>
                    <a:pt x="113792" y="56896"/>
                  </a:moveTo>
                  <a:cubicBezTo>
                    <a:pt x="113792" y="88265"/>
                    <a:pt x="88265" y="113792"/>
                    <a:pt x="56896" y="113792"/>
                  </a:cubicBezTo>
                  <a:cubicBezTo>
                    <a:pt x="25527" y="113792"/>
                    <a:pt x="0" y="88265"/>
                    <a:pt x="0" y="56896"/>
                  </a:cubicBezTo>
                  <a:cubicBezTo>
                    <a:pt x="0" y="25527"/>
                    <a:pt x="25527" y="0"/>
                    <a:pt x="56896" y="0"/>
                  </a:cubicBezTo>
                  <a:cubicBezTo>
                    <a:pt x="88265" y="0"/>
                    <a:pt x="113792" y="25527"/>
                    <a:pt x="113792" y="5689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6217280" y="7444440"/>
            <a:ext cx="183060" cy="403380"/>
            <a:chOff x="0" y="0"/>
            <a:chExt cx="244080" cy="537840"/>
          </a:xfrm>
        </p:grpSpPr>
        <p:sp>
          <p:nvSpPr>
            <p:cNvPr id="34" name="Freeform 34"/>
            <p:cNvSpPr/>
            <p:nvPr/>
          </p:nvSpPr>
          <p:spPr>
            <a:xfrm>
              <a:off x="6604" y="11938"/>
              <a:ext cx="244094" cy="537845"/>
            </a:xfrm>
            <a:custGeom>
              <a:avLst/>
              <a:gdLst/>
              <a:ahLst/>
              <a:cxnLst/>
              <a:rect l="l" t="t" r="r" b="b"/>
              <a:pathLst>
                <a:path w="244094" h="537845">
                  <a:moveTo>
                    <a:pt x="165481" y="0"/>
                  </a:moveTo>
                  <a:cubicBezTo>
                    <a:pt x="58039" y="165989"/>
                    <a:pt x="11938" y="333629"/>
                    <a:pt x="6858" y="400558"/>
                  </a:cubicBezTo>
                  <a:cubicBezTo>
                    <a:pt x="0" y="491490"/>
                    <a:pt x="52959" y="510667"/>
                    <a:pt x="52959" y="510667"/>
                  </a:cubicBezTo>
                  <a:cubicBezTo>
                    <a:pt x="52959" y="510667"/>
                    <a:pt x="119507" y="537845"/>
                    <a:pt x="141732" y="427736"/>
                  </a:cubicBezTo>
                  <a:cubicBezTo>
                    <a:pt x="157099" y="351155"/>
                    <a:pt x="167386" y="244221"/>
                    <a:pt x="244094" y="100584"/>
                  </a:cubicBezTo>
                  <a:lnTo>
                    <a:pt x="165481" y="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6519680" y="7461180"/>
            <a:ext cx="183060" cy="390960"/>
            <a:chOff x="0" y="0"/>
            <a:chExt cx="244080" cy="521280"/>
          </a:xfrm>
        </p:grpSpPr>
        <p:sp>
          <p:nvSpPr>
            <p:cNvPr id="36" name="Freeform 36"/>
            <p:cNvSpPr/>
            <p:nvPr/>
          </p:nvSpPr>
          <p:spPr>
            <a:xfrm>
              <a:off x="12827" y="12065"/>
              <a:ext cx="244094" cy="521335"/>
            </a:xfrm>
            <a:custGeom>
              <a:avLst/>
              <a:gdLst/>
              <a:ahLst/>
              <a:cxnLst/>
              <a:rect l="l" t="t" r="r" b="b"/>
              <a:pathLst>
                <a:path w="244094" h="521335">
                  <a:moveTo>
                    <a:pt x="95504" y="0"/>
                  </a:moveTo>
                  <a:lnTo>
                    <a:pt x="0" y="79121"/>
                  </a:lnTo>
                  <a:cubicBezTo>
                    <a:pt x="76835" y="224409"/>
                    <a:pt x="88773" y="330835"/>
                    <a:pt x="102362" y="409956"/>
                  </a:cubicBezTo>
                  <a:cubicBezTo>
                    <a:pt x="122809" y="521335"/>
                    <a:pt x="191135" y="493903"/>
                    <a:pt x="191135" y="493903"/>
                  </a:cubicBezTo>
                  <a:cubicBezTo>
                    <a:pt x="191135" y="493903"/>
                    <a:pt x="244094" y="474599"/>
                    <a:pt x="237236" y="382524"/>
                  </a:cubicBezTo>
                  <a:cubicBezTo>
                    <a:pt x="232156" y="290576"/>
                    <a:pt x="177546" y="138811"/>
                    <a:pt x="95504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7" name="Group 37"/>
          <p:cNvGrpSpPr/>
          <p:nvPr/>
        </p:nvGrpSpPr>
        <p:grpSpPr>
          <a:xfrm rot="2769000">
            <a:off x="10889640" y="6976260"/>
            <a:ext cx="258120" cy="642600"/>
            <a:chOff x="0" y="0"/>
            <a:chExt cx="344160" cy="856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44170" cy="856615"/>
            </a:xfrm>
            <a:custGeom>
              <a:avLst/>
              <a:gdLst/>
              <a:ahLst/>
              <a:cxnLst/>
              <a:rect l="l" t="t" r="r" b="b"/>
              <a:pathLst>
                <a:path w="344170" h="856615">
                  <a:moveTo>
                    <a:pt x="63500" y="58928"/>
                  </a:moveTo>
                  <a:cubicBezTo>
                    <a:pt x="69088" y="77851"/>
                    <a:pt x="77978" y="116840"/>
                    <a:pt x="92456" y="131318"/>
                  </a:cubicBezTo>
                  <a:cubicBezTo>
                    <a:pt x="113665" y="152400"/>
                    <a:pt x="141478" y="164719"/>
                    <a:pt x="171577" y="164719"/>
                  </a:cubicBezTo>
                  <a:cubicBezTo>
                    <a:pt x="201676" y="164719"/>
                    <a:pt x="229489" y="153543"/>
                    <a:pt x="250698" y="131318"/>
                  </a:cubicBezTo>
                  <a:cubicBezTo>
                    <a:pt x="265176" y="116840"/>
                    <a:pt x="274066" y="77851"/>
                    <a:pt x="279654" y="58928"/>
                  </a:cubicBezTo>
                  <a:close/>
                  <a:moveTo>
                    <a:pt x="30099" y="0"/>
                  </a:moveTo>
                  <a:lnTo>
                    <a:pt x="314071" y="0"/>
                  </a:lnTo>
                  <a:cubicBezTo>
                    <a:pt x="321818" y="0"/>
                    <a:pt x="329692" y="3302"/>
                    <a:pt x="335280" y="8890"/>
                  </a:cubicBezTo>
                  <a:cubicBezTo>
                    <a:pt x="340868" y="14478"/>
                    <a:pt x="344170" y="22225"/>
                    <a:pt x="344170" y="29972"/>
                  </a:cubicBezTo>
                  <a:cubicBezTo>
                    <a:pt x="344170" y="75565"/>
                    <a:pt x="326390" y="141224"/>
                    <a:pt x="294005" y="173482"/>
                  </a:cubicBezTo>
                  <a:cubicBezTo>
                    <a:pt x="277876" y="189611"/>
                    <a:pt x="258953" y="202184"/>
                    <a:pt x="238125" y="210566"/>
                  </a:cubicBezTo>
                  <a:lnTo>
                    <a:pt x="213741" y="215265"/>
                  </a:lnTo>
                  <a:lnTo>
                    <a:pt x="213741" y="856615"/>
                  </a:lnTo>
                  <a:lnTo>
                    <a:pt x="129159" y="856615"/>
                  </a:lnTo>
                  <a:lnTo>
                    <a:pt x="129159" y="215265"/>
                  </a:lnTo>
                  <a:lnTo>
                    <a:pt x="105791" y="210693"/>
                  </a:lnTo>
                  <a:cubicBezTo>
                    <a:pt x="85217" y="202184"/>
                    <a:pt x="66294" y="189738"/>
                    <a:pt x="50165" y="173609"/>
                  </a:cubicBezTo>
                  <a:cubicBezTo>
                    <a:pt x="17780" y="141351"/>
                    <a:pt x="0" y="75692"/>
                    <a:pt x="0" y="30099"/>
                  </a:cubicBezTo>
                  <a:cubicBezTo>
                    <a:pt x="0" y="13335"/>
                    <a:pt x="13335" y="0"/>
                    <a:pt x="30099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9" name="Group 39"/>
          <p:cNvGrpSpPr/>
          <p:nvPr/>
        </p:nvGrpSpPr>
        <p:grpSpPr>
          <a:xfrm rot="2769000">
            <a:off x="10522440" y="7439580"/>
            <a:ext cx="318600" cy="362340"/>
            <a:chOff x="0" y="0"/>
            <a:chExt cx="424800" cy="4831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24815" cy="482981"/>
            </a:xfrm>
            <a:custGeom>
              <a:avLst/>
              <a:gdLst/>
              <a:ahLst/>
              <a:cxnLst/>
              <a:rect l="l" t="t" r="r" b="b"/>
              <a:pathLst>
                <a:path w="424815" h="482981">
                  <a:moveTo>
                    <a:pt x="156845" y="0"/>
                  </a:moveTo>
                  <a:lnTo>
                    <a:pt x="269113" y="0"/>
                  </a:lnTo>
                  <a:lnTo>
                    <a:pt x="268605" y="33401"/>
                  </a:lnTo>
                  <a:lnTo>
                    <a:pt x="393700" y="33401"/>
                  </a:lnTo>
                  <a:cubicBezTo>
                    <a:pt x="401447" y="33401"/>
                    <a:pt x="409321" y="36703"/>
                    <a:pt x="415925" y="42291"/>
                  </a:cubicBezTo>
                  <a:cubicBezTo>
                    <a:pt x="421513" y="47879"/>
                    <a:pt x="424815" y="55626"/>
                    <a:pt x="424815" y="64516"/>
                  </a:cubicBezTo>
                  <a:lnTo>
                    <a:pt x="424815" y="221488"/>
                  </a:lnTo>
                  <a:cubicBezTo>
                    <a:pt x="424815" y="333883"/>
                    <a:pt x="353695" y="434086"/>
                    <a:pt x="246888" y="470789"/>
                  </a:cubicBezTo>
                  <a:lnTo>
                    <a:pt x="212471" y="482981"/>
                  </a:lnTo>
                  <a:lnTo>
                    <a:pt x="178054" y="470789"/>
                  </a:lnTo>
                  <a:cubicBezTo>
                    <a:pt x="71120" y="434086"/>
                    <a:pt x="0" y="334010"/>
                    <a:pt x="0" y="221488"/>
                  </a:cubicBezTo>
                  <a:lnTo>
                    <a:pt x="0" y="64516"/>
                  </a:lnTo>
                  <a:cubicBezTo>
                    <a:pt x="0" y="56769"/>
                    <a:pt x="3302" y="48895"/>
                    <a:pt x="8890" y="42291"/>
                  </a:cubicBezTo>
                  <a:cubicBezTo>
                    <a:pt x="14478" y="36703"/>
                    <a:pt x="22225" y="33401"/>
                    <a:pt x="31115" y="33401"/>
                  </a:cubicBezTo>
                  <a:lnTo>
                    <a:pt x="156718" y="33401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sp>
        <p:nvSpPr>
          <p:cNvPr id="41" name="TextBox 41"/>
          <p:cNvSpPr txBox="1"/>
          <p:nvPr/>
        </p:nvSpPr>
        <p:spPr>
          <a:xfrm>
            <a:off x="9707580" y="8031240"/>
            <a:ext cx="200988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فهرست عنوان</a:t>
            </a:r>
            <a:endParaRPr lang="en-US" sz="2700" spc="38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2601440" y="8031240"/>
            <a:ext cx="200988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فهرست عنوان</a:t>
            </a:r>
            <a:endParaRPr lang="en-US" sz="2700" spc="38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5495300" y="8031240"/>
            <a:ext cx="200988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فهرست عنوان</a:t>
            </a:r>
            <a:endParaRPr lang="en-US" sz="2700" spc="38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4" name="Freeform 44"/>
          <p:cNvSpPr/>
          <p:nvPr/>
        </p:nvSpPr>
        <p:spPr>
          <a:xfrm>
            <a:off x="2239920" y="2129760"/>
            <a:ext cx="5738040" cy="6398460"/>
          </a:xfrm>
          <a:custGeom>
            <a:avLst/>
            <a:gdLst/>
            <a:ahLst/>
            <a:cxnLst/>
            <a:rect l="l" t="t" r="r" b="b"/>
            <a:pathLst>
              <a:path w="5738040" h="6398460">
                <a:moveTo>
                  <a:pt x="0" y="0"/>
                </a:moveTo>
                <a:lnTo>
                  <a:pt x="5738040" y="0"/>
                </a:lnTo>
                <a:lnTo>
                  <a:pt x="5738040" y="6398460"/>
                </a:lnTo>
                <a:lnTo>
                  <a:pt x="0" y="63984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497" b="-190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947880" cy="10287000"/>
          </a:xfrm>
          <a:custGeom>
            <a:avLst/>
            <a:gdLst/>
            <a:ahLst/>
            <a:cxnLst/>
            <a:rect l="l" t="t" r="r" b="b"/>
            <a:pathLst>
              <a:path w="9947880" h="10287000">
                <a:moveTo>
                  <a:pt x="0" y="0"/>
                </a:moveTo>
                <a:lnTo>
                  <a:pt x="9947880" y="0"/>
                </a:lnTo>
                <a:lnTo>
                  <a:pt x="99478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7" b="-95"/>
            </a:stretch>
          </a:blipFill>
        </p:spPr>
      </p:sp>
      <p:grpSp>
        <p:nvGrpSpPr>
          <p:cNvPr id="3" name="Group 3"/>
          <p:cNvGrpSpPr/>
          <p:nvPr/>
        </p:nvGrpSpPr>
        <p:grpSpPr>
          <a:xfrm rot="-3308399">
            <a:off x="7741440" y="-918000"/>
            <a:ext cx="5776920" cy="7300260"/>
            <a:chOff x="0" y="0"/>
            <a:chExt cx="7702560" cy="97336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02550" cy="9733661"/>
            </a:xfrm>
            <a:custGeom>
              <a:avLst/>
              <a:gdLst/>
              <a:ahLst/>
              <a:cxnLst/>
              <a:rect l="l" t="t" r="r" b="b"/>
              <a:pathLst>
                <a:path w="7702550" h="9733661">
                  <a:moveTo>
                    <a:pt x="0" y="9733661"/>
                  </a:moveTo>
                  <a:lnTo>
                    <a:pt x="3380105" y="0"/>
                  </a:lnTo>
                  <a:lnTo>
                    <a:pt x="7702550" y="9733661"/>
                  </a:lnTo>
                  <a:lnTo>
                    <a:pt x="0" y="9733661"/>
                  </a:lnTo>
                  <a:close/>
                </a:path>
              </a:pathLst>
            </a:custGeom>
            <a:solidFill>
              <a:srgbClr val="FFFFFF">
                <a:alpha val="43922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400580" y="5929318"/>
            <a:ext cx="7887420" cy="11041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ارائه عالی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787074" y="7880580"/>
            <a:ext cx="7215238" cy="2349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800" dirty="0">
                <a:cs typeface="B Nazanin" pitchFamily="2" charset="-78"/>
              </a:rPr>
              <a:t>.</a:t>
            </a:r>
          </a:p>
          <a:p>
            <a:pPr algn="ctr" rtl="1">
              <a:lnSpc>
                <a:spcPts val="3240"/>
              </a:lnSpc>
            </a:pPr>
            <a:r>
              <a:rPr lang="en-US" sz="2700" spc="38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7980" y="371340"/>
            <a:ext cx="7978764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8" dirty="0">
                <a:latin typeface="Montserrat"/>
                <a:cs typeface="B Nazanin" pitchFamily="2" charset="-78"/>
              </a:rPr>
              <a:t>قالب پاورپوینت حرفه ای ویرایش پذیر</a:t>
            </a:r>
            <a:endParaRPr lang="en-US" sz="2700" spc="38" dirty="0"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07980" y="1196460"/>
            <a:ext cx="63338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60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نمونه کارها</a:t>
            </a:r>
            <a:endParaRPr lang="en-US" sz="4200" spc="60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327780" y="2113020"/>
            <a:ext cx="3896100" cy="648000"/>
            <a:chOff x="0" y="0"/>
            <a:chExt cx="5194800" cy="864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194808" cy="863981"/>
            </a:xfrm>
            <a:custGeom>
              <a:avLst/>
              <a:gdLst/>
              <a:ahLst/>
              <a:cxnLst/>
              <a:rect l="l" t="t" r="r" b="b"/>
              <a:pathLst>
                <a:path w="5194808" h="863981">
                  <a:moveTo>
                    <a:pt x="0" y="0"/>
                  </a:moveTo>
                  <a:lnTo>
                    <a:pt x="5194808" y="0"/>
                  </a:lnTo>
                  <a:lnTo>
                    <a:pt x="5194808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47625"/>
              <a:ext cx="5194800" cy="816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51" dirty="0">
                  <a:solidFill>
                    <a:srgbClr val="F27900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27900"/>
                </a:solidFill>
                <a:latin typeface="Montserrat"/>
                <a:cs typeface="B Nazanin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670880" y="9693540"/>
            <a:ext cx="354780" cy="354780"/>
            <a:chOff x="0" y="0"/>
            <a:chExt cx="473040" cy="473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7166060" y="9693540"/>
            <a:ext cx="354780" cy="354780"/>
            <a:chOff x="0" y="0"/>
            <a:chExt cx="473040" cy="4730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7660700" y="9693540"/>
            <a:ext cx="354780" cy="354780"/>
            <a:chOff x="0" y="0"/>
            <a:chExt cx="473040" cy="4730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5654880" y="4835160"/>
            <a:ext cx="8912700" cy="327780"/>
            <a:chOff x="0" y="0"/>
            <a:chExt cx="11883600" cy="4370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883644" cy="437007"/>
            </a:xfrm>
            <a:custGeom>
              <a:avLst/>
              <a:gdLst/>
              <a:ahLst/>
              <a:cxnLst/>
              <a:rect l="l" t="t" r="r" b="b"/>
              <a:pathLst>
                <a:path w="11883644" h="437007">
                  <a:moveTo>
                    <a:pt x="0" y="437007"/>
                  </a:moveTo>
                  <a:lnTo>
                    <a:pt x="109474" y="0"/>
                  </a:lnTo>
                  <a:lnTo>
                    <a:pt x="11774170" y="0"/>
                  </a:lnTo>
                  <a:lnTo>
                    <a:pt x="11883644" y="43700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3051260" y="3046140"/>
            <a:ext cx="2502900" cy="2196180"/>
            <a:chOff x="0" y="0"/>
            <a:chExt cx="3337200" cy="2928240"/>
          </a:xfrm>
        </p:grpSpPr>
        <p:sp>
          <p:nvSpPr>
            <p:cNvPr id="21" name="Freeform 21"/>
            <p:cNvSpPr/>
            <p:nvPr/>
          </p:nvSpPr>
          <p:spPr>
            <a:xfrm>
              <a:off x="254" y="127"/>
              <a:ext cx="3337052" cy="2928112"/>
            </a:xfrm>
            <a:custGeom>
              <a:avLst/>
              <a:gdLst/>
              <a:ahLst/>
              <a:cxnLst/>
              <a:rect l="l" t="t" r="r" b="b"/>
              <a:pathLst>
                <a:path w="3337052" h="2928112">
                  <a:moveTo>
                    <a:pt x="2660650" y="872871"/>
                  </a:moveTo>
                  <a:cubicBezTo>
                    <a:pt x="2749296" y="729234"/>
                    <a:pt x="2838069" y="585597"/>
                    <a:pt x="2926715" y="441960"/>
                  </a:cubicBezTo>
                  <a:cubicBezTo>
                    <a:pt x="2971038" y="364617"/>
                    <a:pt x="3026537" y="298323"/>
                    <a:pt x="3115183" y="364617"/>
                  </a:cubicBezTo>
                  <a:cubicBezTo>
                    <a:pt x="3203829" y="408813"/>
                    <a:pt x="3181731" y="497205"/>
                    <a:pt x="3137408" y="563499"/>
                  </a:cubicBezTo>
                  <a:cubicBezTo>
                    <a:pt x="3048762" y="696087"/>
                    <a:pt x="2971165" y="828675"/>
                    <a:pt x="2904617" y="983361"/>
                  </a:cubicBezTo>
                  <a:cubicBezTo>
                    <a:pt x="2959989" y="894969"/>
                    <a:pt x="3026537" y="806577"/>
                    <a:pt x="3082036" y="718185"/>
                  </a:cubicBezTo>
                  <a:cubicBezTo>
                    <a:pt x="3126359" y="651891"/>
                    <a:pt x="3192907" y="607695"/>
                    <a:pt x="3270504" y="662940"/>
                  </a:cubicBezTo>
                  <a:cubicBezTo>
                    <a:pt x="3337052" y="718185"/>
                    <a:pt x="3325876" y="784479"/>
                    <a:pt x="3281553" y="850773"/>
                  </a:cubicBezTo>
                  <a:cubicBezTo>
                    <a:pt x="2948940" y="1336929"/>
                    <a:pt x="2627376" y="1812163"/>
                    <a:pt x="2305939" y="2298319"/>
                  </a:cubicBezTo>
                  <a:cubicBezTo>
                    <a:pt x="2217293" y="2430907"/>
                    <a:pt x="2128520" y="2574544"/>
                    <a:pt x="2039874" y="2718181"/>
                  </a:cubicBezTo>
                  <a:cubicBezTo>
                    <a:pt x="1884680" y="2629789"/>
                    <a:pt x="1740535" y="2541397"/>
                    <a:pt x="1585341" y="2453005"/>
                  </a:cubicBezTo>
                  <a:cubicBezTo>
                    <a:pt x="1596390" y="2574544"/>
                    <a:pt x="1607566" y="2685034"/>
                    <a:pt x="1618615" y="2795524"/>
                  </a:cubicBezTo>
                  <a:cubicBezTo>
                    <a:pt x="1341501" y="2839720"/>
                    <a:pt x="1064260" y="2883916"/>
                    <a:pt x="775970" y="2928112"/>
                  </a:cubicBezTo>
                  <a:cubicBezTo>
                    <a:pt x="753745" y="2806573"/>
                    <a:pt x="731647" y="2696083"/>
                    <a:pt x="720598" y="2585593"/>
                  </a:cubicBezTo>
                  <a:cubicBezTo>
                    <a:pt x="687324" y="2298319"/>
                    <a:pt x="554355" y="2055241"/>
                    <a:pt x="387985" y="1823085"/>
                  </a:cubicBezTo>
                  <a:cubicBezTo>
                    <a:pt x="277114" y="1668399"/>
                    <a:pt x="166243" y="1502664"/>
                    <a:pt x="55372" y="1347978"/>
                  </a:cubicBezTo>
                  <a:cubicBezTo>
                    <a:pt x="11049" y="1281684"/>
                    <a:pt x="0" y="1215390"/>
                    <a:pt x="55372" y="1171194"/>
                  </a:cubicBezTo>
                  <a:cubicBezTo>
                    <a:pt x="132969" y="1104900"/>
                    <a:pt x="188468" y="1149096"/>
                    <a:pt x="243840" y="1204341"/>
                  </a:cubicBezTo>
                  <a:cubicBezTo>
                    <a:pt x="321437" y="1281684"/>
                    <a:pt x="399034" y="1359027"/>
                    <a:pt x="498856" y="1425321"/>
                  </a:cubicBezTo>
                  <a:cubicBezTo>
                    <a:pt x="498856" y="1370076"/>
                    <a:pt x="498856" y="1314831"/>
                    <a:pt x="487807" y="1270635"/>
                  </a:cubicBezTo>
                  <a:cubicBezTo>
                    <a:pt x="443484" y="1038606"/>
                    <a:pt x="376936" y="795528"/>
                    <a:pt x="321564" y="563499"/>
                  </a:cubicBezTo>
                  <a:cubicBezTo>
                    <a:pt x="321564" y="541401"/>
                    <a:pt x="310515" y="519303"/>
                    <a:pt x="310515" y="497205"/>
                  </a:cubicBezTo>
                  <a:cubicBezTo>
                    <a:pt x="299466" y="430911"/>
                    <a:pt x="321564" y="364617"/>
                    <a:pt x="399161" y="342519"/>
                  </a:cubicBezTo>
                  <a:cubicBezTo>
                    <a:pt x="487807" y="331470"/>
                    <a:pt x="521081" y="386715"/>
                    <a:pt x="543306" y="464058"/>
                  </a:cubicBezTo>
                  <a:cubicBezTo>
                    <a:pt x="598424" y="673862"/>
                    <a:pt x="642747" y="894969"/>
                    <a:pt x="698246" y="1115949"/>
                  </a:cubicBezTo>
                  <a:cubicBezTo>
                    <a:pt x="698246" y="1115949"/>
                    <a:pt x="698246" y="1126998"/>
                    <a:pt x="720471" y="1126998"/>
                  </a:cubicBezTo>
                  <a:cubicBezTo>
                    <a:pt x="698246" y="983361"/>
                    <a:pt x="664972" y="839724"/>
                    <a:pt x="642747" y="695960"/>
                  </a:cubicBezTo>
                  <a:cubicBezTo>
                    <a:pt x="620522" y="596519"/>
                    <a:pt x="609473" y="486029"/>
                    <a:pt x="587375" y="386588"/>
                  </a:cubicBezTo>
                  <a:cubicBezTo>
                    <a:pt x="576326" y="309245"/>
                    <a:pt x="598424" y="242951"/>
                    <a:pt x="687197" y="231902"/>
                  </a:cubicBezTo>
                  <a:cubicBezTo>
                    <a:pt x="764794" y="220853"/>
                    <a:pt x="809117" y="276098"/>
                    <a:pt x="820293" y="353441"/>
                  </a:cubicBezTo>
                  <a:cubicBezTo>
                    <a:pt x="864616" y="607568"/>
                    <a:pt x="908939" y="861695"/>
                    <a:pt x="975487" y="1115949"/>
                  </a:cubicBezTo>
                  <a:cubicBezTo>
                    <a:pt x="953262" y="961263"/>
                    <a:pt x="942086" y="817626"/>
                    <a:pt x="919988" y="662813"/>
                  </a:cubicBezTo>
                  <a:cubicBezTo>
                    <a:pt x="919988" y="585470"/>
                    <a:pt x="908939" y="508127"/>
                    <a:pt x="897763" y="430784"/>
                  </a:cubicBezTo>
                  <a:cubicBezTo>
                    <a:pt x="886587" y="353441"/>
                    <a:pt x="919988" y="298196"/>
                    <a:pt x="986409" y="287147"/>
                  </a:cubicBezTo>
                  <a:cubicBezTo>
                    <a:pt x="1064006" y="276098"/>
                    <a:pt x="1119505" y="320294"/>
                    <a:pt x="1130554" y="397637"/>
                  </a:cubicBezTo>
                  <a:cubicBezTo>
                    <a:pt x="1152779" y="585470"/>
                    <a:pt x="1174877" y="773303"/>
                    <a:pt x="1219200" y="961136"/>
                  </a:cubicBezTo>
                  <a:cubicBezTo>
                    <a:pt x="1208151" y="828548"/>
                    <a:pt x="1196975" y="707009"/>
                    <a:pt x="1185926" y="574421"/>
                  </a:cubicBezTo>
                  <a:cubicBezTo>
                    <a:pt x="1185926" y="474980"/>
                    <a:pt x="1263523" y="397637"/>
                    <a:pt x="1330071" y="430784"/>
                  </a:cubicBezTo>
                  <a:cubicBezTo>
                    <a:pt x="1374394" y="452882"/>
                    <a:pt x="1418717" y="519176"/>
                    <a:pt x="1418717" y="574421"/>
                  </a:cubicBezTo>
                  <a:cubicBezTo>
                    <a:pt x="1463040" y="961136"/>
                    <a:pt x="1485265" y="1370076"/>
                    <a:pt x="1518539" y="1767840"/>
                  </a:cubicBezTo>
                  <a:cubicBezTo>
                    <a:pt x="1518539" y="1789938"/>
                    <a:pt x="1529588" y="1812036"/>
                    <a:pt x="1540764" y="1867281"/>
                  </a:cubicBezTo>
                  <a:cubicBezTo>
                    <a:pt x="1640586" y="1668399"/>
                    <a:pt x="1662684" y="1469517"/>
                    <a:pt x="1684909" y="1281684"/>
                  </a:cubicBezTo>
                  <a:cubicBezTo>
                    <a:pt x="1695958" y="1049655"/>
                    <a:pt x="1707134" y="828675"/>
                    <a:pt x="1718183" y="607695"/>
                  </a:cubicBezTo>
                  <a:cubicBezTo>
                    <a:pt x="1729232" y="530352"/>
                    <a:pt x="1751457" y="475107"/>
                    <a:pt x="1840103" y="475107"/>
                  </a:cubicBezTo>
                  <a:cubicBezTo>
                    <a:pt x="1928749" y="464058"/>
                    <a:pt x="1950974" y="530352"/>
                    <a:pt x="1962023" y="607695"/>
                  </a:cubicBezTo>
                  <a:cubicBezTo>
                    <a:pt x="1973072" y="718185"/>
                    <a:pt x="1984248" y="828675"/>
                    <a:pt x="1995297" y="939165"/>
                  </a:cubicBezTo>
                  <a:cubicBezTo>
                    <a:pt x="2006346" y="939165"/>
                    <a:pt x="2017522" y="950214"/>
                    <a:pt x="2028571" y="950214"/>
                  </a:cubicBezTo>
                  <a:cubicBezTo>
                    <a:pt x="2050796" y="906018"/>
                    <a:pt x="2083943" y="861822"/>
                    <a:pt x="2106168" y="817626"/>
                  </a:cubicBezTo>
                  <a:cubicBezTo>
                    <a:pt x="2217039" y="585597"/>
                    <a:pt x="2327910" y="353568"/>
                    <a:pt x="2438781" y="121539"/>
                  </a:cubicBezTo>
                  <a:cubicBezTo>
                    <a:pt x="2472055" y="55245"/>
                    <a:pt x="2516378" y="0"/>
                    <a:pt x="2605024" y="33147"/>
                  </a:cubicBezTo>
                  <a:cubicBezTo>
                    <a:pt x="2693670" y="66294"/>
                    <a:pt x="2682621" y="143637"/>
                    <a:pt x="2649347" y="220980"/>
                  </a:cubicBezTo>
                  <a:cubicBezTo>
                    <a:pt x="2549525" y="441960"/>
                    <a:pt x="2438654" y="673989"/>
                    <a:pt x="2350008" y="906018"/>
                  </a:cubicBezTo>
                  <a:cubicBezTo>
                    <a:pt x="2438654" y="740283"/>
                    <a:pt x="2527427" y="574548"/>
                    <a:pt x="2616073" y="408813"/>
                  </a:cubicBezTo>
                  <a:cubicBezTo>
                    <a:pt x="2660396" y="331470"/>
                    <a:pt x="2693670" y="265176"/>
                    <a:pt x="2737993" y="187833"/>
                  </a:cubicBezTo>
                  <a:cubicBezTo>
                    <a:pt x="2771267" y="121539"/>
                    <a:pt x="2815590" y="77343"/>
                    <a:pt x="2904236" y="121539"/>
                  </a:cubicBezTo>
                  <a:cubicBezTo>
                    <a:pt x="2970784" y="165735"/>
                    <a:pt x="2981833" y="220980"/>
                    <a:pt x="2937510" y="298323"/>
                  </a:cubicBezTo>
                  <a:cubicBezTo>
                    <a:pt x="2859913" y="453009"/>
                    <a:pt x="2771267" y="607695"/>
                    <a:pt x="2693543" y="762381"/>
                  </a:cubicBezTo>
                  <a:cubicBezTo>
                    <a:pt x="2671318" y="795528"/>
                    <a:pt x="2660269" y="828675"/>
                    <a:pt x="2649220" y="861822"/>
                  </a:cubicBezTo>
                  <a:cubicBezTo>
                    <a:pt x="2649220" y="872871"/>
                    <a:pt x="2660269" y="872871"/>
                    <a:pt x="2660269" y="87287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3051260" y="1470420"/>
            <a:ext cx="2312820" cy="1599480"/>
            <a:chOff x="0" y="0"/>
            <a:chExt cx="3083760" cy="21326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83814" cy="2132457"/>
            </a:xfrm>
            <a:custGeom>
              <a:avLst/>
              <a:gdLst/>
              <a:ahLst/>
              <a:cxnLst/>
              <a:rect l="l" t="t" r="r" b="b"/>
              <a:pathLst>
                <a:path w="3083814" h="2132457">
                  <a:moveTo>
                    <a:pt x="942848" y="276225"/>
                  </a:moveTo>
                  <a:cubicBezTo>
                    <a:pt x="987171" y="419862"/>
                    <a:pt x="1031621" y="541401"/>
                    <a:pt x="1064895" y="662940"/>
                  </a:cubicBezTo>
                  <a:cubicBezTo>
                    <a:pt x="1075944" y="662940"/>
                    <a:pt x="1075944" y="651891"/>
                    <a:pt x="1087120" y="651891"/>
                  </a:cubicBezTo>
                  <a:cubicBezTo>
                    <a:pt x="1076071" y="530352"/>
                    <a:pt x="1064895" y="408813"/>
                    <a:pt x="1042797" y="287274"/>
                  </a:cubicBezTo>
                  <a:cubicBezTo>
                    <a:pt x="1031748" y="132588"/>
                    <a:pt x="1031748" y="110490"/>
                    <a:pt x="1186942" y="77343"/>
                  </a:cubicBezTo>
                  <a:cubicBezTo>
                    <a:pt x="1442085" y="11049"/>
                    <a:pt x="1686052" y="0"/>
                    <a:pt x="1941195" y="88392"/>
                  </a:cubicBezTo>
                  <a:cubicBezTo>
                    <a:pt x="2007743" y="110490"/>
                    <a:pt x="2041017" y="143637"/>
                    <a:pt x="2029968" y="220980"/>
                  </a:cubicBezTo>
                  <a:cubicBezTo>
                    <a:pt x="2007743" y="342519"/>
                    <a:pt x="1996694" y="475107"/>
                    <a:pt x="1974469" y="596646"/>
                  </a:cubicBezTo>
                  <a:cubicBezTo>
                    <a:pt x="1974469" y="629793"/>
                    <a:pt x="1963420" y="662940"/>
                    <a:pt x="1974469" y="707136"/>
                  </a:cubicBezTo>
                  <a:cubicBezTo>
                    <a:pt x="2029968" y="574548"/>
                    <a:pt x="2074291" y="430911"/>
                    <a:pt x="2129790" y="287274"/>
                  </a:cubicBezTo>
                  <a:cubicBezTo>
                    <a:pt x="2329434" y="386715"/>
                    <a:pt x="2484755" y="530352"/>
                    <a:pt x="2606802" y="707136"/>
                  </a:cubicBezTo>
                  <a:cubicBezTo>
                    <a:pt x="2739898" y="894969"/>
                    <a:pt x="2839720" y="1104900"/>
                    <a:pt x="2895219" y="1336929"/>
                  </a:cubicBezTo>
                  <a:cubicBezTo>
                    <a:pt x="2895219" y="1381125"/>
                    <a:pt x="2928493" y="1414272"/>
                    <a:pt x="2961767" y="1436370"/>
                  </a:cubicBezTo>
                  <a:cubicBezTo>
                    <a:pt x="3028315" y="1480566"/>
                    <a:pt x="3083814" y="1535811"/>
                    <a:pt x="3072638" y="1613154"/>
                  </a:cubicBezTo>
                  <a:cubicBezTo>
                    <a:pt x="3050413" y="1679448"/>
                    <a:pt x="3006090" y="1756791"/>
                    <a:pt x="2950591" y="1789938"/>
                  </a:cubicBezTo>
                  <a:cubicBezTo>
                    <a:pt x="2429256" y="2088261"/>
                    <a:pt x="1863471" y="2132457"/>
                    <a:pt x="1286637" y="2110359"/>
                  </a:cubicBezTo>
                  <a:cubicBezTo>
                    <a:pt x="876173" y="2088261"/>
                    <a:pt x="487934" y="1999869"/>
                    <a:pt x="132969" y="1789938"/>
                  </a:cubicBezTo>
                  <a:cubicBezTo>
                    <a:pt x="55499" y="1756918"/>
                    <a:pt x="11049" y="1712722"/>
                    <a:pt x="0" y="1624330"/>
                  </a:cubicBezTo>
                  <a:cubicBezTo>
                    <a:pt x="0" y="1535938"/>
                    <a:pt x="44323" y="1480693"/>
                    <a:pt x="110871" y="1436497"/>
                  </a:cubicBezTo>
                  <a:cubicBezTo>
                    <a:pt x="144145" y="1414399"/>
                    <a:pt x="166370" y="1370203"/>
                    <a:pt x="177419" y="1337056"/>
                  </a:cubicBezTo>
                  <a:cubicBezTo>
                    <a:pt x="277241" y="983488"/>
                    <a:pt x="432562" y="674116"/>
                    <a:pt x="720979" y="441960"/>
                  </a:cubicBezTo>
                  <a:cubicBezTo>
                    <a:pt x="787527" y="375666"/>
                    <a:pt x="865124" y="331470"/>
                    <a:pt x="942848" y="276225"/>
                  </a:cubicBezTo>
                  <a:close/>
                  <a:moveTo>
                    <a:pt x="1175766" y="1668526"/>
                  </a:moveTo>
                  <a:cubicBezTo>
                    <a:pt x="887349" y="1613281"/>
                    <a:pt x="643255" y="1569085"/>
                    <a:pt x="366014" y="1524889"/>
                  </a:cubicBezTo>
                  <a:cubicBezTo>
                    <a:pt x="621157" y="1635379"/>
                    <a:pt x="854075" y="1690624"/>
                    <a:pt x="1086993" y="1712722"/>
                  </a:cubicBezTo>
                  <a:cubicBezTo>
                    <a:pt x="1109218" y="1712722"/>
                    <a:pt x="1131316" y="1690624"/>
                    <a:pt x="1175766" y="1668526"/>
                  </a:cubicBezTo>
                  <a:close/>
                  <a:moveTo>
                    <a:pt x="1930019" y="1668526"/>
                  </a:moveTo>
                  <a:cubicBezTo>
                    <a:pt x="1941068" y="1690624"/>
                    <a:pt x="1941068" y="1712722"/>
                    <a:pt x="1952244" y="1734820"/>
                  </a:cubicBezTo>
                  <a:cubicBezTo>
                    <a:pt x="2174113" y="1679575"/>
                    <a:pt x="2395982" y="1624330"/>
                    <a:pt x="2628900" y="1580134"/>
                  </a:cubicBezTo>
                  <a:cubicBezTo>
                    <a:pt x="2617851" y="1569085"/>
                    <a:pt x="2617851" y="1558036"/>
                    <a:pt x="2617851" y="1546987"/>
                  </a:cubicBezTo>
                  <a:cubicBezTo>
                    <a:pt x="2384933" y="1580134"/>
                    <a:pt x="2163064" y="1624330"/>
                    <a:pt x="1930146" y="166852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283600">
            <a:off x="-1716660" y="4909680"/>
            <a:ext cx="13562640" cy="761400"/>
            <a:chOff x="0" y="0"/>
            <a:chExt cx="18083520" cy="1015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083530" cy="1015238"/>
            </a:xfrm>
            <a:custGeom>
              <a:avLst/>
              <a:gdLst/>
              <a:ahLst/>
              <a:cxnLst/>
              <a:rect l="l" t="t" r="r" b="b"/>
              <a:pathLst>
                <a:path w="18083530" h="1015238">
                  <a:moveTo>
                    <a:pt x="0" y="0"/>
                  </a:moveTo>
                  <a:lnTo>
                    <a:pt x="18083530" y="0"/>
                  </a:lnTo>
                  <a:lnTo>
                    <a:pt x="17815815" y="1015238"/>
                  </a:lnTo>
                  <a:lnTo>
                    <a:pt x="844931" y="1015238"/>
                  </a:lnTo>
                  <a:close/>
                </a:path>
              </a:pathLst>
            </a:custGeom>
            <a:solidFill>
              <a:srgbClr val="FFAF5E"/>
            </a:solidFill>
          </p:spPr>
        </p:sp>
      </p:grpSp>
      <p:grpSp>
        <p:nvGrpSpPr>
          <p:cNvPr id="4" name="Group 4"/>
          <p:cNvGrpSpPr/>
          <p:nvPr/>
        </p:nvGrpSpPr>
        <p:grpSpPr>
          <a:xfrm rot="-2280000">
            <a:off x="9539640" y="4084560"/>
            <a:ext cx="10827540" cy="3027240"/>
            <a:chOff x="0" y="0"/>
            <a:chExt cx="14436720" cy="40363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436725" cy="4036314"/>
            </a:xfrm>
            <a:custGeom>
              <a:avLst/>
              <a:gdLst/>
              <a:ahLst/>
              <a:cxnLst/>
              <a:rect l="l" t="t" r="r" b="b"/>
              <a:pathLst>
                <a:path w="14436725" h="4036314">
                  <a:moveTo>
                    <a:pt x="14436725" y="0"/>
                  </a:moveTo>
                  <a:lnTo>
                    <a:pt x="11283061" y="4036314"/>
                  </a:lnTo>
                  <a:lnTo>
                    <a:pt x="263906" y="4003929"/>
                  </a:lnTo>
                  <a:lnTo>
                    <a:pt x="0" y="0"/>
                  </a:lnTo>
                  <a:lnTo>
                    <a:pt x="14436725" y="0"/>
                  </a:lnTo>
                  <a:close/>
                </a:path>
              </a:pathLst>
            </a:custGeom>
            <a:solidFill>
              <a:srgbClr val="FFAF5E"/>
            </a:solidFill>
          </p:spPr>
        </p:sp>
      </p:grpSp>
      <p:grpSp>
        <p:nvGrpSpPr>
          <p:cNvPr id="6" name="Group 6"/>
          <p:cNvGrpSpPr/>
          <p:nvPr/>
        </p:nvGrpSpPr>
        <p:grpSpPr>
          <a:xfrm rot="2283600">
            <a:off x="-1920780" y="4687740"/>
            <a:ext cx="15645960" cy="685800"/>
            <a:chOff x="0" y="0"/>
            <a:chExt cx="20861280" cy="914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861274" cy="914400"/>
            </a:xfrm>
            <a:custGeom>
              <a:avLst/>
              <a:gdLst/>
              <a:ahLst/>
              <a:cxnLst/>
              <a:rect l="l" t="t" r="r" b="b"/>
              <a:pathLst>
                <a:path w="20861274" h="914400">
                  <a:moveTo>
                    <a:pt x="0" y="0"/>
                  </a:moveTo>
                  <a:lnTo>
                    <a:pt x="20861274" y="0"/>
                  </a:lnTo>
                  <a:lnTo>
                    <a:pt x="20861274" y="38481"/>
                  </a:lnTo>
                  <a:lnTo>
                    <a:pt x="20621752" y="914400"/>
                  </a:lnTo>
                  <a:lnTo>
                    <a:pt x="789178" y="9144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8" name="Freeform 8"/>
          <p:cNvSpPr/>
          <p:nvPr/>
        </p:nvSpPr>
        <p:spPr>
          <a:xfrm>
            <a:off x="0" y="0"/>
            <a:ext cx="18314100" cy="7684200"/>
          </a:xfrm>
          <a:custGeom>
            <a:avLst/>
            <a:gdLst/>
            <a:ahLst/>
            <a:cxnLst/>
            <a:rect l="l" t="t" r="r" b="b"/>
            <a:pathLst>
              <a:path w="18314100" h="7684200">
                <a:moveTo>
                  <a:pt x="0" y="0"/>
                </a:moveTo>
                <a:lnTo>
                  <a:pt x="18314100" y="0"/>
                </a:lnTo>
                <a:lnTo>
                  <a:pt x="18314100" y="7684200"/>
                </a:lnTo>
                <a:lnTo>
                  <a:pt x="0" y="7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3" b="-32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437220" y="644040"/>
            <a:ext cx="78874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عالی</a:t>
            </a:r>
          </a:p>
        </p:txBody>
      </p:sp>
      <p:sp>
        <p:nvSpPr>
          <p:cNvPr id="10" name="TextBox 10"/>
          <p:cNvSpPr txBox="1"/>
          <p:nvPr/>
        </p:nvSpPr>
        <p:spPr>
          <a:xfrm rot="2295000">
            <a:off x="1416600" y="3989799"/>
            <a:ext cx="7242120" cy="653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ar-SA" sz="2400" dirty="0">
                <a:cs typeface="B Nazanin" pitchFamily="2" charset="-78"/>
              </a:rPr>
              <a:t>این قالب با طراحی شده است که به صورت حرفه ای و جذاب برای مخاطبان شما باشد </a:t>
            </a:r>
            <a:endParaRPr lang="en-US" sz="2100" spc="29" dirty="0">
              <a:latin typeface="Montserrat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863752" y="8723725"/>
            <a:ext cx="52738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500662" y="8215334"/>
            <a:ext cx="52407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415880" y="2619540"/>
            <a:ext cx="3283200" cy="6627960"/>
            <a:chOff x="0" y="0"/>
            <a:chExt cx="4377600" cy="88372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376928" cy="8836533"/>
            </a:xfrm>
            <a:custGeom>
              <a:avLst/>
              <a:gdLst/>
              <a:ahLst/>
              <a:cxnLst/>
              <a:rect l="l" t="t" r="r" b="b"/>
              <a:pathLst>
                <a:path w="4376928" h="8836533">
                  <a:moveTo>
                    <a:pt x="731266" y="8836533"/>
                  </a:moveTo>
                  <a:lnTo>
                    <a:pt x="731266" y="1342644"/>
                  </a:lnTo>
                  <a:lnTo>
                    <a:pt x="0" y="1342644"/>
                  </a:lnTo>
                  <a:lnTo>
                    <a:pt x="2188083" y="0"/>
                  </a:lnTo>
                  <a:lnTo>
                    <a:pt x="4376928" y="1342644"/>
                  </a:lnTo>
                  <a:lnTo>
                    <a:pt x="3644900" y="1342644"/>
                  </a:lnTo>
                  <a:lnTo>
                    <a:pt x="3644900" y="8836533"/>
                  </a:lnTo>
                  <a:lnTo>
                    <a:pt x="731266" y="8836533"/>
                  </a:lnTo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2623320" y="3780540"/>
            <a:ext cx="6520500" cy="1080000"/>
            <a:chOff x="0" y="0"/>
            <a:chExt cx="8694000" cy="144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694039" cy="1440053"/>
            </a:xfrm>
            <a:custGeom>
              <a:avLst/>
              <a:gdLst/>
              <a:ahLst/>
              <a:cxnLst/>
              <a:rect l="l" t="t" r="r" b="b"/>
              <a:pathLst>
                <a:path w="8694039" h="1440053">
                  <a:moveTo>
                    <a:pt x="0" y="0"/>
                  </a:moveTo>
                  <a:lnTo>
                    <a:pt x="8694039" y="0"/>
                  </a:lnTo>
                  <a:lnTo>
                    <a:pt x="8694039" y="1440053"/>
                  </a:lnTo>
                  <a:lnTo>
                    <a:pt x="0" y="1440053"/>
                  </a:lnTo>
                  <a:close/>
                </a:path>
              </a:pathLst>
            </a:custGeom>
            <a:solidFill>
              <a:srgbClr val="7D7D7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2623320" y="5088960"/>
            <a:ext cx="6520500" cy="1080000"/>
            <a:chOff x="0" y="0"/>
            <a:chExt cx="8694000" cy="144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694039" cy="1440053"/>
            </a:xfrm>
            <a:custGeom>
              <a:avLst/>
              <a:gdLst/>
              <a:ahLst/>
              <a:cxnLst/>
              <a:rect l="l" t="t" r="r" b="b"/>
              <a:pathLst>
                <a:path w="8694039" h="1440053">
                  <a:moveTo>
                    <a:pt x="0" y="0"/>
                  </a:moveTo>
                  <a:lnTo>
                    <a:pt x="8694039" y="0"/>
                  </a:lnTo>
                  <a:lnTo>
                    <a:pt x="8694039" y="1440053"/>
                  </a:lnTo>
                  <a:lnTo>
                    <a:pt x="0" y="1440053"/>
                  </a:lnTo>
                  <a:close/>
                </a:path>
              </a:pathLst>
            </a:custGeom>
            <a:solidFill>
              <a:srgbClr val="A0A5AA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623320" y="6394680"/>
            <a:ext cx="6520500" cy="1080000"/>
            <a:chOff x="0" y="0"/>
            <a:chExt cx="8694000" cy="144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694039" cy="1440053"/>
            </a:xfrm>
            <a:custGeom>
              <a:avLst/>
              <a:gdLst/>
              <a:ahLst/>
              <a:cxnLst/>
              <a:rect l="l" t="t" r="r" b="b"/>
              <a:pathLst>
                <a:path w="8694039" h="1440053">
                  <a:moveTo>
                    <a:pt x="0" y="0"/>
                  </a:moveTo>
                  <a:lnTo>
                    <a:pt x="8694039" y="0"/>
                  </a:lnTo>
                  <a:lnTo>
                    <a:pt x="8694039" y="1440053"/>
                  </a:lnTo>
                  <a:lnTo>
                    <a:pt x="0" y="1440053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623320" y="7693380"/>
            <a:ext cx="6520500" cy="1080000"/>
            <a:chOff x="0" y="0"/>
            <a:chExt cx="8694000" cy="144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694039" cy="1440053"/>
            </a:xfrm>
            <a:custGeom>
              <a:avLst/>
              <a:gdLst/>
              <a:ahLst/>
              <a:cxnLst/>
              <a:rect l="l" t="t" r="r" b="b"/>
              <a:pathLst>
                <a:path w="8694039" h="1440053">
                  <a:moveTo>
                    <a:pt x="0" y="0"/>
                  </a:moveTo>
                  <a:lnTo>
                    <a:pt x="8694039" y="0"/>
                  </a:lnTo>
                  <a:lnTo>
                    <a:pt x="8694039" y="1440053"/>
                  </a:lnTo>
                  <a:lnTo>
                    <a:pt x="0" y="1440053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sp>
        <p:nvSpPr>
          <p:cNvPr id="18" name="Freeform 18"/>
          <p:cNvSpPr/>
          <p:nvPr/>
        </p:nvSpPr>
        <p:spPr>
          <a:xfrm rot="-2700000">
            <a:off x="2260440" y="4066200"/>
            <a:ext cx="1890000" cy="532980"/>
          </a:xfrm>
          <a:custGeom>
            <a:avLst/>
            <a:gdLst/>
            <a:ahLst/>
            <a:cxnLst/>
            <a:rect l="l" t="t" r="r" b="b"/>
            <a:pathLst>
              <a:path w="1890000" h="532980">
                <a:moveTo>
                  <a:pt x="0" y="0"/>
                </a:moveTo>
                <a:lnTo>
                  <a:pt x="1890000" y="0"/>
                </a:lnTo>
                <a:lnTo>
                  <a:pt x="1890000" y="532980"/>
                </a:lnTo>
                <a:lnTo>
                  <a:pt x="0" y="5329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82" b="-1865"/>
            </a:stretch>
          </a:blipFill>
        </p:spPr>
      </p:sp>
      <p:grpSp>
        <p:nvGrpSpPr>
          <p:cNvPr id="19" name="Group 19"/>
          <p:cNvGrpSpPr/>
          <p:nvPr/>
        </p:nvGrpSpPr>
        <p:grpSpPr>
          <a:xfrm rot="-2700000">
            <a:off x="1910520" y="3465180"/>
            <a:ext cx="1909440" cy="949860"/>
            <a:chOff x="0" y="0"/>
            <a:chExt cx="2545920" cy="12664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545969" cy="1266444"/>
            </a:xfrm>
            <a:custGeom>
              <a:avLst/>
              <a:gdLst/>
              <a:ahLst/>
              <a:cxnLst/>
              <a:rect l="l" t="t" r="r" b="b"/>
              <a:pathLst>
                <a:path w="2545969" h="1266444">
                  <a:moveTo>
                    <a:pt x="0" y="1266444"/>
                  </a:moveTo>
                  <a:lnTo>
                    <a:pt x="1302258" y="0"/>
                  </a:lnTo>
                  <a:lnTo>
                    <a:pt x="2545969" y="126644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1" name="Freeform 21"/>
          <p:cNvSpPr/>
          <p:nvPr/>
        </p:nvSpPr>
        <p:spPr>
          <a:xfrm rot="-2700000">
            <a:off x="2260440" y="5381100"/>
            <a:ext cx="1890000" cy="532980"/>
          </a:xfrm>
          <a:custGeom>
            <a:avLst/>
            <a:gdLst/>
            <a:ahLst/>
            <a:cxnLst/>
            <a:rect l="l" t="t" r="r" b="b"/>
            <a:pathLst>
              <a:path w="1890000" h="532980">
                <a:moveTo>
                  <a:pt x="0" y="0"/>
                </a:moveTo>
                <a:lnTo>
                  <a:pt x="1890000" y="0"/>
                </a:lnTo>
                <a:lnTo>
                  <a:pt x="1890000" y="532980"/>
                </a:lnTo>
                <a:lnTo>
                  <a:pt x="0" y="5329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82" b="-1865"/>
            </a:stretch>
          </a:blipFill>
        </p:spPr>
      </p:sp>
      <p:grpSp>
        <p:nvGrpSpPr>
          <p:cNvPr id="22" name="Group 22"/>
          <p:cNvGrpSpPr/>
          <p:nvPr/>
        </p:nvGrpSpPr>
        <p:grpSpPr>
          <a:xfrm rot="-2700000">
            <a:off x="1910520" y="4780080"/>
            <a:ext cx="1909440" cy="949860"/>
            <a:chOff x="0" y="0"/>
            <a:chExt cx="2545920" cy="12664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545969" cy="1266444"/>
            </a:xfrm>
            <a:custGeom>
              <a:avLst/>
              <a:gdLst/>
              <a:ahLst/>
              <a:cxnLst/>
              <a:rect l="l" t="t" r="r" b="b"/>
              <a:pathLst>
                <a:path w="2545969" h="1266444">
                  <a:moveTo>
                    <a:pt x="0" y="1266444"/>
                  </a:moveTo>
                  <a:lnTo>
                    <a:pt x="1302258" y="0"/>
                  </a:lnTo>
                  <a:lnTo>
                    <a:pt x="2545969" y="126644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4" name="Freeform 24"/>
          <p:cNvSpPr/>
          <p:nvPr/>
        </p:nvSpPr>
        <p:spPr>
          <a:xfrm rot="-2700000">
            <a:off x="2260440" y="6696540"/>
            <a:ext cx="1890000" cy="532980"/>
          </a:xfrm>
          <a:custGeom>
            <a:avLst/>
            <a:gdLst/>
            <a:ahLst/>
            <a:cxnLst/>
            <a:rect l="l" t="t" r="r" b="b"/>
            <a:pathLst>
              <a:path w="1890000" h="532980">
                <a:moveTo>
                  <a:pt x="0" y="0"/>
                </a:moveTo>
                <a:lnTo>
                  <a:pt x="1890000" y="0"/>
                </a:lnTo>
                <a:lnTo>
                  <a:pt x="1890000" y="532980"/>
                </a:lnTo>
                <a:lnTo>
                  <a:pt x="0" y="5329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82" b="-1865"/>
            </a:stretch>
          </a:blipFill>
        </p:spPr>
      </p:sp>
      <p:grpSp>
        <p:nvGrpSpPr>
          <p:cNvPr id="25" name="Group 25"/>
          <p:cNvGrpSpPr/>
          <p:nvPr/>
        </p:nvGrpSpPr>
        <p:grpSpPr>
          <a:xfrm rot="-2700000">
            <a:off x="1910520" y="6094980"/>
            <a:ext cx="1909440" cy="949860"/>
            <a:chOff x="0" y="0"/>
            <a:chExt cx="2545920" cy="12664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45969" cy="1266444"/>
            </a:xfrm>
            <a:custGeom>
              <a:avLst/>
              <a:gdLst/>
              <a:ahLst/>
              <a:cxnLst/>
              <a:rect l="l" t="t" r="r" b="b"/>
              <a:pathLst>
                <a:path w="2545969" h="1266444">
                  <a:moveTo>
                    <a:pt x="0" y="1266444"/>
                  </a:moveTo>
                  <a:lnTo>
                    <a:pt x="1302258" y="0"/>
                  </a:lnTo>
                  <a:lnTo>
                    <a:pt x="2545969" y="126644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7" name="Freeform 27"/>
          <p:cNvSpPr/>
          <p:nvPr/>
        </p:nvSpPr>
        <p:spPr>
          <a:xfrm rot="-2700000">
            <a:off x="2260440" y="8011440"/>
            <a:ext cx="1890000" cy="532980"/>
          </a:xfrm>
          <a:custGeom>
            <a:avLst/>
            <a:gdLst/>
            <a:ahLst/>
            <a:cxnLst/>
            <a:rect l="l" t="t" r="r" b="b"/>
            <a:pathLst>
              <a:path w="1890000" h="532980">
                <a:moveTo>
                  <a:pt x="0" y="0"/>
                </a:moveTo>
                <a:lnTo>
                  <a:pt x="1890000" y="0"/>
                </a:lnTo>
                <a:lnTo>
                  <a:pt x="1890000" y="532980"/>
                </a:lnTo>
                <a:lnTo>
                  <a:pt x="0" y="5329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82" b="-1865"/>
            </a:stretch>
          </a:blipFill>
        </p:spPr>
      </p:sp>
      <p:grpSp>
        <p:nvGrpSpPr>
          <p:cNvPr id="28" name="Group 28"/>
          <p:cNvGrpSpPr/>
          <p:nvPr/>
        </p:nvGrpSpPr>
        <p:grpSpPr>
          <a:xfrm rot="-2700000">
            <a:off x="1910520" y="7409880"/>
            <a:ext cx="1909440" cy="949860"/>
            <a:chOff x="0" y="0"/>
            <a:chExt cx="2545920" cy="12664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545969" cy="1266444"/>
            </a:xfrm>
            <a:custGeom>
              <a:avLst/>
              <a:gdLst/>
              <a:ahLst/>
              <a:cxnLst/>
              <a:rect l="l" t="t" r="r" b="b"/>
              <a:pathLst>
                <a:path w="2545969" h="1266444">
                  <a:moveTo>
                    <a:pt x="0" y="1266444"/>
                  </a:moveTo>
                  <a:lnTo>
                    <a:pt x="1302258" y="0"/>
                  </a:lnTo>
                  <a:lnTo>
                    <a:pt x="2545969" y="126644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9707760" y="5504580"/>
            <a:ext cx="71600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ای که به زیبایی طراحی شده است. تغییر رنگ، تصاویر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9707760" y="5089320"/>
            <a:ext cx="7160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707760" y="4200480"/>
            <a:ext cx="71600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ای که به زیبایی طراحی شده است. تغییر رنگ، تصاویر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9707760" y="3785220"/>
            <a:ext cx="7160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9707760" y="6809220"/>
            <a:ext cx="71600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ای که به زیبایی طراحی شده است. تغییر رنگ، تصاویر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9707760" y="6393420"/>
            <a:ext cx="7160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9707760" y="8113320"/>
            <a:ext cx="71600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ای که به زیبایی طراحی شده است. تغییر رنگ، تصاویر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9707760" y="7698060"/>
            <a:ext cx="7160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5237640" y="4014180"/>
            <a:ext cx="23437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تغییر رنگ، عکس و متن آسان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5237640" y="5324220"/>
            <a:ext cx="23437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تغییر رنگ، عکس و متن آسان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5237640" y="6634800"/>
            <a:ext cx="23437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تغییر رنگ، عکس و متن آسان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5237640" y="7945380"/>
            <a:ext cx="23437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تغییر رنگ، عکس و متن آسان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42" name="Group 42"/>
          <p:cNvGrpSpPr/>
          <p:nvPr/>
        </p:nvGrpSpPr>
        <p:grpSpPr>
          <a:xfrm rot="2722800">
            <a:off x="8312760" y="5387040"/>
            <a:ext cx="307260" cy="673920"/>
            <a:chOff x="0" y="0"/>
            <a:chExt cx="409680" cy="898560"/>
          </a:xfrm>
        </p:grpSpPr>
        <p:sp>
          <p:nvSpPr>
            <p:cNvPr id="43" name="Freeform 43"/>
            <p:cNvSpPr/>
            <p:nvPr/>
          </p:nvSpPr>
          <p:spPr>
            <a:xfrm>
              <a:off x="-53721" y="20320"/>
              <a:ext cx="409575" cy="898652"/>
            </a:xfrm>
            <a:custGeom>
              <a:avLst/>
              <a:gdLst/>
              <a:ahLst/>
              <a:cxnLst/>
              <a:rect l="l" t="t" r="r" b="b"/>
              <a:pathLst>
                <a:path w="409575" h="898652">
                  <a:moveTo>
                    <a:pt x="114681" y="0"/>
                  </a:moveTo>
                  <a:cubicBezTo>
                    <a:pt x="114681" y="0"/>
                    <a:pt x="0" y="145542"/>
                    <a:pt x="143891" y="358394"/>
                  </a:cubicBezTo>
                  <a:cubicBezTo>
                    <a:pt x="287909" y="569849"/>
                    <a:pt x="296037" y="712724"/>
                    <a:pt x="311277" y="805688"/>
                  </a:cubicBezTo>
                  <a:cubicBezTo>
                    <a:pt x="325374" y="898652"/>
                    <a:pt x="372110" y="875792"/>
                    <a:pt x="372110" y="875792"/>
                  </a:cubicBezTo>
                  <a:cubicBezTo>
                    <a:pt x="372110" y="875792"/>
                    <a:pt x="409575" y="859663"/>
                    <a:pt x="403733" y="782828"/>
                  </a:cubicBezTo>
                  <a:cubicBezTo>
                    <a:pt x="397891" y="705993"/>
                    <a:pt x="358140" y="544322"/>
                    <a:pt x="238633" y="339598"/>
                  </a:cubicBezTo>
                  <a:cubicBezTo>
                    <a:pt x="238633" y="339598"/>
                    <a:pt x="266700" y="192786"/>
                    <a:pt x="156718" y="167132"/>
                  </a:cubicBezTo>
                  <a:lnTo>
                    <a:pt x="11468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/>
          <p:nvPr/>
        </p:nvGrpSpPr>
        <p:grpSpPr>
          <a:xfrm rot="2722800">
            <a:off x="8240400" y="5313060"/>
            <a:ext cx="307260" cy="673920"/>
            <a:chOff x="0" y="0"/>
            <a:chExt cx="409680" cy="898560"/>
          </a:xfrm>
        </p:grpSpPr>
        <p:sp>
          <p:nvSpPr>
            <p:cNvPr id="45" name="Freeform 45"/>
            <p:cNvSpPr/>
            <p:nvPr/>
          </p:nvSpPr>
          <p:spPr>
            <a:xfrm>
              <a:off x="12446" y="20320"/>
              <a:ext cx="409702" cy="898652"/>
            </a:xfrm>
            <a:custGeom>
              <a:avLst/>
              <a:gdLst/>
              <a:ahLst/>
              <a:cxnLst/>
              <a:rect l="l" t="t" r="r" b="b"/>
              <a:pathLst>
                <a:path w="409702" h="898652">
                  <a:moveTo>
                    <a:pt x="295021" y="0"/>
                  </a:moveTo>
                  <a:cubicBezTo>
                    <a:pt x="295021" y="0"/>
                    <a:pt x="409702" y="145542"/>
                    <a:pt x="265811" y="358394"/>
                  </a:cubicBezTo>
                  <a:cubicBezTo>
                    <a:pt x="121793" y="569849"/>
                    <a:pt x="113538" y="712724"/>
                    <a:pt x="98298" y="805688"/>
                  </a:cubicBezTo>
                  <a:cubicBezTo>
                    <a:pt x="84201" y="898652"/>
                    <a:pt x="37465" y="875792"/>
                    <a:pt x="37465" y="875792"/>
                  </a:cubicBezTo>
                  <a:cubicBezTo>
                    <a:pt x="37465" y="875792"/>
                    <a:pt x="0" y="859536"/>
                    <a:pt x="5842" y="782701"/>
                  </a:cubicBezTo>
                  <a:cubicBezTo>
                    <a:pt x="11684" y="705866"/>
                    <a:pt x="51435" y="544195"/>
                    <a:pt x="170942" y="339471"/>
                  </a:cubicBezTo>
                  <a:cubicBezTo>
                    <a:pt x="170942" y="339471"/>
                    <a:pt x="142875" y="192659"/>
                    <a:pt x="252857" y="167005"/>
                  </a:cubicBezTo>
                  <a:lnTo>
                    <a:pt x="29502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/>
          <p:nvPr/>
        </p:nvGrpSpPr>
        <p:grpSpPr>
          <a:xfrm rot="2722800">
            <a:off x="8487180" y="5559300"/>
            <a:ext cx="69120" cy="69120"/>
            <a:chOff x="0" y="0"/>
            <a:chExt cx="92160" cy="92160"/>
          </a:xfrm>
        </p:grpSpPr>
        <p:sp>
          <p:nvSpPr>
            <p:cNvPr id="47" name="Freeform 47"/>
            <p:cNvSpPr/>
            <p:nvPr/>
          </p:nvSpPr>
          <p:spPr>
            <a:xfrm>
              <a:off x="29083" y="29083"/>
              <a:ext cx="92075" cy="92075"/>
            </a:xfrm>
            <a:custGeom>
              <a:avLst/>
              <a:gdLst/>
              <a:ahLst/>
              <a:cxnLst/>
              <a:rect l="l" t="t" r="r" b="b"/>
              <a:pathLst>
                <a:path w="92075" h="92075">
                  <a:moveTo>
                    <a:pt x="92075" y="45974"/>
                  </a:moveTo>
                  <a:cubicBezTo>
                    <a:pt x="92075" y="71374"/>
                    <a:pt x="71501" y="92075"/>
                    <a:pt x="45974" y="92075"/>
                  </a:cubicBezTo>
                  <a:cubicBezTo>
                    <a:pt x="20447" y="92075"/>
                    <a:pt x="0" y="71501"/>
                    <a:pt x="0" y="45974"/>
                  </a:cubicBezTo>
                  <a:cubicBezTo>
                    <a:pt x="0" y="20447"/>
                    <a:pt x="20574" y="0"/>
                    <a:pt x="45974" y="0"/>
                  </a:cubicBezTo>
                  <a:cubicBezTo>
                    <a:pt x="71374" y="0"/>
                    <a:pt x="92075" y="20574"/>
                    <a:pt x="92075" y="459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/>
          <p:nvPr/>
        </p:nvGrpSpPr>
        <p:grpSpPr>
          <a:xfrm rot="2722800">
            <a:off x="8154540" y="5550120"/>
            <a:ext cx="148500" cy="327240"/>
            <a:chOff x="0" y="0"/>
            <a:chExt cx="198000" cy="436320"/>
          </a:xfrm>
        </p:grpSpPr>
        <p:sp>
          <p:nvSpPr>
            <p:cNvPr id="49" name="Freeform 49"/>
            <p:cNvSpPr/>
            <p:nvPr/>
          </p:nvSpPr>
          <p:spPr>
            <a:xfrm>
              <a:off x="5334" y="9652"/>
              <a:ext cx="197993" cy="436372"/>
            </a:xfrm>
            <a:custGeom>
              <a:avLst/>
              <a:gdLst/>
              <a:ahLst/>
              <a:cxnLst/>
              <a:rect l="l" t="t" r="r" b="b"/>
              <a:pathLst>
                <a:path w="197993" h="436372">
                  <a:moveTo>
                    <a:pt x="134366" y="0"/>
                  </a:moveTo>
                  <a:cubicBezTo>
                    <a:pt x="47117" y="134747"/>
                    <a:pt x="9652" y="270637"/>
                    <a:pt x="5588" y="324993"/>
                  </a:cubicBezTo>
                  <a:cubicBezTo>
                    <a:pt x="0" y="398780"/>
                    <a:pt x="42926" y="414401"/>
                    <a:pt x="42926" y="414401"/>
                  </a:cubicBezTo>
                  <a:cubicBezTo>
                    <a:pt x="42926" y="414401"/>
                    <a:pt x="96901" y="436372"/>
                    <a:pt x="114935" y="347091"/>
                  </a:cubicBezTo>
                  <a:cubicBezTo>
                    <a:pt x="127381" y="284988"/>
                    <a:pt x="135763" y="198247"/>
                    <a:pt x="197993" y="81661"/>
                  </a:cubicBezTo>
                  <a:lnTo>
                    <a:pt x="134366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/>
          <p:nvPr/>
        </p:nvGrpSpPr>
        <p:grpSpPr>
          <a:xfrm rot="2722800">
            <a:off x="8320320" y="5735880"/>
            <a:ext cx="148500" cy="316980"/>
            <a:chOff x="0" y="0"/>
            <a:chExt cx="198000" cy="422640"/>
          </a:xfrm>
        </p:grpSpPr>
        <p:sp>
          <p:nvSpPr>
            <p:cNvPr id="51" name="Freeform 51"/>
            <p:cNvSpPr/>
            <p:nvPr/>
          </p:nvSpPr>
          <p:spPr>
            <a:xfrm>
              <a:off x="10414" y="9779"/>
              <a:ext cx="197993" cy="422656"/>
            </a:xfrm>
            <a:custGeom>
              <a:avLst/>
              <a:gdLst/>
              <a:ahLst/>
              <a:cxnLst/>
              <a:rect l="l" t="t" r="r" b="b"/>
              <a:pathLst>
                <a:path w="197993" h="422656">
                  <a:moveTo>
                    <a:pt x="77470" y="0"/>
                  </a:moveTo>
                  <a:lnTo>
                    <a:pt x="0" y="64135"/>
                  </a:lnTo>
                  <a:cubicBezTo>
                    <a:pt x="62357" y="181864"/>
                    <a:pt x="72009" y="268224"/>
                    <a:pt x="83058" y="332359"/>
                  </a:cubicBezTo>
                  <a:cubicBezTo>
                    <a:pt x="99695" y="422656"/>
                    <a:pt x="155067" y="400431"/>
                    <a:pt x="155067" y="400431"/>
                  </a:cubicBezTo>
                  <a:cubicBezTo>
                    <a:pt x="155067" y="400431"/>
                    <a:pt x="197993" y="384683"/>
                    <a:pt x="192405" y="310134"/>
                  </a:cubicBezTo>
                  <a:cubicBezTo>
                    <a:pt x="188341" y="235585"/>
                    <a:pt x="144018" y="112522"/>
                    <a:pt x="7747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/>
          <p:nvPr/>
        </p:nvGrpSpPr>
        <p:grpSpPr>
          <a:xfrm rot="2218800">
            <a:off x="8443980" y="4031640"/>
            <a:ext cx="330480" cy="358020"/>
            <a:chOff x="0" y="0"/>
            <a:chExt cx="440640" cy="477360"/>
          </a:xfrm>
        </p:grpSpPr>
        <p:sp>
          <p:nvSpPr>
            <p:cNvPr id="53" name="Freeform 53"/>
            <p:cNvSpPr/>
            <p:nvPr/>
          </p:nvSpPr>
          <p:spPr>
            <a:xfrm>
              <a:off x="14605" y="14605"/>
              <a:ext cx="440563" cy="477139"/>
            </a:xfrm>
            <a:custGeom>
              <a:avLst/>
              <a:gdLst/>
              <a:ahLst/>
              <a:cxnLst/>
              <a:rect l="l" t="t" r="r" b="b"/>
              <a:pathLst>
                <a:path w="440563" h="477139">
                  <a:moveTo>
                    <a:pt x="440563" y="446532"/>
                  </a:moveTo>
                  <a:cubicBezTo>
                    <a:pt x="440563" y="452247"/>
                    <a:pt x="438658" y="458089"/>
                    <a:pt x="435737" y="462788"/>
                  </a:cubicBezTo>
                  <a:cubicBezTo>
                    <a:pt x="429895" y="471424"/>
                    <a:pt x="419354" y="477139"/>
                    <a:pt x="407797" y="477139"/>
                  </a:cubicBezTo>
                  <a:lnTo>
                    <a:pt x="32766" y="477139"/>
                  </a:lnTo>
                  <a:cubicBezTo>
                    <a:pt x="21209" y="477139"/>
                    <a:pt x="11557" y="471424"/>
                    <a:pt x="4826" y="462788"/>
                  </a:cubicBezTo>
                  <a:cubicBezTo>
                    <a:pt x="1905" y="457962"/>
                    <a:pt x="0" y="452247"/>
                    <a:pt x="0" y="446532"/>
                  </a:cubicBezTo>
                  <a:cubicBezTo>
                    <a:pt x="0" y="441706"/>
                    <a:pt x="1016" y="437007"/>
                    <a:pt x="2921" y="433070"/>
                  </a:cubicBezTo>
                  <a:lnTo>
                    <a:pt x="189865" y="18161"/>
                  </a:lnTo>
                  <a:cubicBezTo>
                    <a:pt x="195707" y="7620"/>
                    <a:pt x="207264" y="0"/>
                    <a:pt x="219710" y="0"/>
                  </a:cubicBezTo>
                  <a:cubicBezTo>
                    <a:pt x="232156" y="0"/>
                    <a:pt x="243840" y="6731"/>
                    <a:pt x="249555" y="18161"/>
                  </a:cubicBezTo>
                  <a:lnTo>
                    <a:pt x="436753" y="433197"/>
                  </a:lnTo>
                  <a:cubicBezTo>
                    <a:pt x="439674" y="437007"/>
                    <a:pt x="440563" y="441833"/>
                    <a:pt x="440563" y="4466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/>
          <p:nvPr/>
        </p:nvGrpSpPr>
        <p:grpSpPr>
          <a:xfrm rot="2218800">
            <a:off x="8477460" y="4275720"/>
            <a:ext cx="41040" cy="172260"/>
            <a:chOff x="0" y="0"/>
            <a:chExt cx="54720" cy="229680"/>
          </a:xfrm>
        </p:grpSpPr>
        <p:sp>
          <p:nvSpPr>
            <p:cNvPr id="55" name="Freeform 55"/>
            <p:cNvSpPr/>
            <p:nvPr/>
          </p:nvSpPr>
          <p:spPr>
            <a:xfrm>
              <a:off x="26670" y="15494"/>
              <a:ext cx="54737" cy="229743"/>
            </a:xfrm>
            <a:custGeom>
              <a:avLst/>
              <a:gdLst/>
              <a:ahLst/>
              <a:cxnLst/>
              <a:rect l="l" t="t" r="r" b="b"/>
              <a:pathLst>
                <a:path w="54737" h="229743">
                  <a:moveTo>
                    <a:pt x="0" y="15494"/>
                  </a:moveTo>
                  <a:lnTo>
                    <a:pt x="0" y="229743"/>
                  </a:lnTo>
                  <a:lnTo>
                    <a:pt x="54737" y="229743"/>
                  </a:lnTo>
                  <a:lnTo>
                    <a:pt x="54737" y="15494"/>
                  </a:lnTo>
                  <a:cubicBezTo>
                    <a:pt x="54737" y="7239"/>
                    <a:pt x="42418" y="0"/>
                    <a:pt x="28321" y="0"/>
                  </a:cubicBezTo>
                  <a:cubicBezTo>
                    <a:pt x="10668" y="0"/>
                    <a:pt x="127" y="7239"/>
                    <a:pt x="127" y="1549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/>
          <p:nvPr/>
        </p:nvGrpSpPr>
        <p:grpSpPr>
          <a:xfrm rot="2218800">
            <a:off x="8320320" y="4391280"/>
            <a:ext cx="89640" cy="288900"/>
            <a:chOff x="0" y="0"/>
            <a:chExt cx="119520" cy="385200"/>
          </a:xfrm>
        </p:grpSpPr>
        <p:sp>
          <p:nvSpPr>
            <p:cNvPr id="57" name="Freeform 57"/>
            <p:cNvSpPr/>
            <p:nvPr/>
          </p:nvSpPr>
          <p:spPr>
            <a:xfrm>
              <a:off x="15748" y="14986"/>
              <a:ext cx="119634" cy="385191"/>
            </a:xfrm>
            <a:custGeom>
              <a:avLst/>
              <a:gdLst/>
              <a:ahLst/>
              <a:cxnLst/>
              <a:rect l="l" t="t" r="r" b="b"/>
              <a:pathLst>
                <a:path w="119634" h="385191">
                  <a:moveTo>
                    <a:pt x="118491" y="29591"/>
                  </a:moveTo>
                  <a:cubicBezTo>
                    <a:pt x="116332" y="11811"/>
                    <a:pt x="105156" y="0"/>
                    <a:pt x="99695" y="0"/>
                  </a:cubicBezTo>
                  <a:lnTo>
                    <a:pt x="59817" y="0"/>
                  </a:lnTo>
                  <a:lnTo>
                    <a:pt x="19939" y="0"/>
                  </a:lnTo>
                  <a:cubicBezTo>
                    <a:pt x="14351" y="0"/>
                    <a:pt x="3302" y="11811"/>
                    <a:pt x="1143" y="29591"/>
                  </a:cubicBezTo>
                  <a:cubicBezTo>
                    <a:pt x="0" y="43434"/>
                    <a:pt x="4445" y="330835"/>
                    <a:pt x="4445" y="343662"/>
                  </a:cubicBezTo>
                  <a:cubicBezTo>
                    <a:pt x="4445" y="370332"/>
                    <a:pt x="8890" y="385191"/>
                    <a:pt x="59817" y="385191"/>
                  </a:cubicBezTo>
                  <a:cubicBezTo>
                    <a:pt x="111887" y="385191"/>
                    <a:pt x="115189" y="370332"/>
                    <a:pt x="115189" y="343662"/>
                  </a:cubicBezTo>
                  <a:cubicBezTo>
                    <a:pt x="115189" y="330835"/>
                    <a:pt x="119634" y="42418"/>
                    <a:pt x="118491" y="2959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8" name="Group 58"/>
          <p:cNvGrpSpPr/>
          <p:nvPr/>
        </p:nvGrpSpPr>
        <p:grpSpPr>
          <a:xfrm rot="2218800">
            <a:off x="8421840" y="4404780"/>
            <a:ext cx="62100" cy="34560"/>
            <a:chOff x="0" y="0"/>
            <a:chExt cx="82800" cy="46080"/>
          </a:xfrm>
        </p:grpSpPr>
        <p:sp>
          <p:nvSpPr>
            <p:cNvPr id="59" name="Freeform 59"/>
            <p:cNvSpPr/>
            <p:nvPr/>
          </p:nvSpPr>
          <p:spPr>
            <a:xfrm>
              <a:off x="20193" y="34925"/>
              <a:ext cx="82804" cy="45974"/>
            </a:xfrm>
            <a:custGeom>
              <a:avLst/>
              <a:gdLst/>
              <a:ahLst/>
              <a:cxnLst/>
              <a:rect l="l" t="t" r="r" b="b"/>
              <a:pathLst>
                <a:path w="82804" h="45974">
                  <a:moveTo>
                    <a:pt x="82804" y="18415"/>
                  </a:moveTo>
                  <a:cubicBezTo>
                    <a:pt x="82804" y="9144"/>
                    <a:pt x="78740" y="0"/>
                    <a:pt x="72136" y="0"/>
                  </a:cubicBezTo>
                  <a:lnTo>
                    <a:pt x="41402" y="0"/>
                  </a:lnTo>
                  <a:lnTo>
                    <a:pt x="10668" y="0"/>
                  </a:lnTo>
                  <a:cubicBezTo>
                    <a:pt x="5334" y="0"/>
                    <a:pt x="0" y="6858"/>
                    <a:pt x="0" y="18415"/>
                  </a:cubicBezTo>
                  <a:lnTo>
                    <a:pt x="0" y="45974"/>
                  </a:lnTo>
                  <a:lnTo>
                    <a:pt x="41402" y="45974"/>
                  </a:lnTo>
                  <a:lnTo>
                    <a:pt x="82804" y="45974"/>
                  </a:lnTo>
                  <a:lnTo>
                    <a:pt x="82804" y="1841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0" name="Group 60"/>
          <p:cNvGrpSpPr/>
          <p:nvPr/>
        </p:nvGrpSpPr>
        <p:grpSpPr>
          <a:xfrm rot="2218800">
            <a:off x="8417520" y="4410180"/>
            <a:ext cx="62100" cy="34560"/>
            <a:chOff x="0" y="0"/>
            <a:chExt cx="82800" cy="46080"/>
          </a:xfrm>
        </p:grpSpPr>
        <p:sp>
          <p:nvSpPr>
            <p:cNvPr id="61" name="Freeform 61"/>
            <p:cNvSpPr/>
            <p:nvPr/>
          </p:nvSpPr>
          <p:spPr>
            <a:xfrm>
              <a:off x="20193" y="34925"/>
              <a:ext cx="82804" cy="45974"/>
            </a:xfrm>
            <a:custGeom>
              <a:avLst/>
              <a:gdLst/>
              <a:ahLst/>
              <a:cxnLst/>
              <a:rect l="l" t="t" r="r" b="b"/>
              <a:pathLst>
                <a:path w="82804" h="45974">
                  <a:moveTo>
                    <a:pt x="82804" y="18415"/>
                  </a:moveTo>
                  <a:cubicBezTo>
                    <a:pt x="82804" y="9144"/>
                    <a:pt x="78740" y="0"/>
                    <a:pt x="72136" y="0"/>
                  </a:cubicBezTo>
                  <a:lnTo>
                    <a:pt x="41402" y="0"/>
                  </a:lnTo>
                  <a:lnTo>
                    <a:pt x="10668" y="0"/>
                  </a:lnTo>
                  <a:cubicBezTo>
                    <a:pt x="5334" y="0"/>
                    <a:pt x="0" y="6858"/>
                    <a:pt x="0" y="18415"/>
                  </a:cubicBezTo>
                  <a:lnTo>
                    <a:pt x="0" y="45974"/>
                  </a:lnTo>
                  <a:lnTo>
                    <a:pt x="41402" y="45974"/>
                  </a:lnTo>
                  <a:lnTo>
                    <a:pt x="82804" y="45974"/>
                  </a:lnTo>
                  <a:lnTo>
                    <a:pt x="82804" y="1841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62"/>
          <p:cNvGrpSpPr/>
          <p:nvPr/>
        </p:nvGrpSpPr>
        <p:grpSpPr>
          <a:xfrm rot="2218800">
            <a:off x="8421840" y="4404780"/>
            <a:ext cx="62100" cy="34560"/>
            <a:chOff x="0" y="0"/>
            <a:chExt cx="82800" cy="46080"/>
          </a:xfrm>
        </p:grpSpPr>
        <p:sp>
          <p:nvSpPr>
            <p:cNvPr id="63" name="Freeform 63"/>
            <p:cNvSpPr/>
            <p:nvPr/>
          </p:nvSpPr>
          <p:spPr>
            <a:xfrm>
              <a:off x="20193" y="34925"/>
              <a:ext cx="82804" cy="45974"/>
            </a:xfrm>
            <a:custGeom>
              <a:avLst/>
              <a:gdLst/>
              <a:ahLst/>
              <a:cxnLst/>
              <a:rect l="l" t="t" r="r" b="b"/>
              <a:pathLst>
                <a:path w="82804" h="45974">
                  <a:moveTo>
                    <a:pt x="82804" y="18415"/>
                  </a:moveTo>
                  <a:cubicBezTo>
                    <a:pt x="82804" y="9144"/>
                    <a:pt x="78740" y="0"/>
                    <a:pt x="72136" y="0"/>
                  </a:cubicBezTo>
                  <a:lnTo>
                    <a:pt x="41402" y="0"/>
                  </a:lnTo>
                  <a:lnTo>
                    <a:pt x="10668" y="0"/>
                  </a:lnTo>
                  <a:cubicBezTo>
                    <a:pt x="5334" y="0"/>
                    <a:pt x="0" y="6858"/>
                    <a:pt x="0" y="18415"/>
                  </a:cubicBezTo>
                  <a:lnTo>
                    <a:pt x="0" y="45974"/>
                  </a:lnTo>
                  <a:lnTo>
                    <a:pt x="41402" y="45974"/>
                  </a:lnTo>
                  <a:lnTo>
                    <a:pt x="82804" y="45974"/>
                  </a:lnTo>
                  <a:lnTo>
                    <a:pt x="82804" y="1841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4" name="Group 64"/>
          <p:cNvGrpSpPr/>
          <p:nvPr/>
        </p:nvGrpSpPr>
        <p:grpSpPr>
          <a:xfrm rot="2079000">
            <a:off x="8123760" y="8194500"/>
            <a:ext cx="389880" cy="278640"/>
            <a:chOff x="0" y="0"/>
            <a:chExt cx="519840" cy="371520"/>
          </a:xfrm>
        </p:grpSpPr>
        <p:sp>
          <p:nvSpPr>
            <p:cNvPr id="65" name="Freeform 65"/>
            <p:cNvSpPr/>
            <p:nvPr/>
          </p:nvSpPr>
          <p:spPr>
            <a:xfrm>
              <a:off x="14859" y="14859"/>
              <a:ext cx="519811" cy="371475"/>
            </a:xfrm>
            <a:custGeom>
              <a:avLst/>
              <a:gdLst/>
              <a:ahLst/>
              <a:cxnLst/>
              <a:rect l="l" t="t" r="r" b="b"/>
              <a:pathLst>
                <a:path w="519811" h="371475">
                  <a:moveTo>
                    <a:pt x="446405" y="0"/>
                  </a:moveTo>
                  <a:lnTo>
                    <a:pt x="259334" y="0"/>
                  </a:lnTo>
                  <a:lnTo>
                    <a:pt x="72390" y="0"/>
                  </a:lnTo>
                  <a:cubicBezTo>
                    <a:pt x="41021" y="66802"/>
                    <a:pt x="0" y="201549"/>
                    <a:pt x="0" y="371475"/>
                  </a:cubicBezTo>
                  <a:lnTo>
                    <a:pt x="259334" y="371475"/>
                  </a:lnTo>
                  <a:lnTo>
                    <a:pt x="518795" y="371475"/>
                  </a:lnTo>
                  <a:cubicBezTo>
                    <a:pt x="519811" y="201422"/>
                    <a:pt x="477647" y="66802"/>
                    <a:pt x="44640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6" name="Group 66"/>
          <p:cNvGrpSpPr/>
          <p:nvPr/>
        </p:nvGrpSpPr>
        <p:grpSpPr>
          <a:xfrm rot="2079000">
            <a:off x="8353260" y="7889400"/>
            <a:ext cx="285120" cy="375840"/>
            <a:chOff x="0" y="0"/>
            <a:chExt cx="380160" cy="501120"/>
          </a:xfrm>
        </p:grpSpPr>
        <p:sp>
          <p:nvSpPr>
            <p:cNvPr id="67" name="Freeform 67"/>
            <p:cNvSpPr/>
            <p:nvPr/>
          </p:nvSpPr>
          <p:spPr>
            <a:xfrm>
              <a:off x="15113" y="14605"/>
              <a:ext cx="380111" cy="501142"/>
            </a:xfrm>
            <a:custGeom>
              <a:avLst/>
              <a:gdLst/>
              <a:ahLst/>
              <a:cxnLst/>
              <a:rect l="l" t="t" r="r" b="b"/>
              <a:pathLst>
                <a:path w="380111" h="501142">
                  <a:moveTo>
                    <a:pt x="379095" y="501142"/>
                  </a:moveTo>
                  <a:lnTo>
                    <a:pt x="189611" y="501142"/>
                  </a:lnTo>
                  <a:lnTo>
                    <a:pt x="0" y="501142"/>
                  </a:lnTo>
                  <a:cubicBezTo>
                    <a:pt x="0" y="501142"/>
                    <a:pt x="0" y="456692"/>
                    <a:pt x="17018" y="438277"/>
                  </a:cubicBezTo>
                  <a:cubicBezTo>
                    <a:pt x="41021" y="413131"/>
                    <a:pt x="111760" y="430530"/>
                    <a:pt x="128778" y="413131"/>
                  </a:cubicBezTo>
                  <a:cubicBezTo>
                    <a:pt x="145796" y="395732"/>
                    <a:pt x="107696" y="291211"/>
                    <a:pt x="107696" y="205105"/>
                  </a:cubicBezTo>
                  <a:cubicBezTo>
                    <a:pt x="107696" y="118999"/>
                    <a:pt x="109728" y="0"/>
                    <a:pt x="189611" y="0"/>
                  </a:cubicBezTo>
                  <a:cubicBezTo>
                    <a:pt x="269494" y="0"/>
                    <a:pt x="271399" y="118999"/>
                    <a:pt x="271399" y="205105"/>
                  </a:cubicBezTo>
                  <a:cubicBezTo>
                    <a:pt x="271399" y="291211"/>
                    <a:pt x="233426" y="395732"/>
                    <a:pt x="250444" y="413131"/>
                  </a:cubicBezTo>
                  <a:cubicBezTo>
                    <a:pt x="267462" y="430530"/>
                    <a:pt x="338201" y="413131"/>
                    <a:pt x="362204" y="438277"/>
                  </a:cubicBezTo>
                  <a:cubicBezTo>
                    <a:pt x="380111" y="456692"/>
                    <a:pt x="379222" y="501142"/>
                    <a:pt x="379222" y="501142"/>
                  </a:cubicBezTo>
                  <a:close/>
                  <a:moveTo>
                    <a:pt x="189611" y="81280"/>
                  </a:moveTo>
                  <a:cubicBezTo>
                    <a:pt x="171704" y="81280"/>
                    <a:pt x="157734" y="96774"/>
                    <a:pt x="157734" y="138303"/>
                  </a:cubicBezTo>
                  <a:cubicBezTo>
                    <a:pt x="157734" y="179832"/>
                    <a:pt x="174752" y="187579"/>
                    <a:pt x="192659" y="187579"/>
                  </a:cubicBezTo>
                  <a:cubicBezTo>
                    <a:pt x="210566" y="187579"/>
                    <a:pt x="222631" y="180848"/>
                    <a:pt x="222631" y="138303"/>
                  </a:cubicBezTo>
                  <a:cubicBezTo>
                    <a:pt x="222631" y="96647"/>
                    <a:pt x="207645" y="81280"/>
                    <a:pt x="189738" y="8128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8" name="Group 68"/>
          <p:cNvGrpSpPr/>
          <p:nvPr/>
        </p:nvGrpSpPr>
        <p:grpSpPr>
          <a:xfrm rot="-2700000">
            <a:off x="8070840" y="6967080"/>
            <a:ext cx="527040" cy="219780"/>
            <a:chOff x="0" y="0"/>
            <a:chExt cx="702720" cy="293040"/>
          </a:xfrm>
        </p:grpSpPr>
        <p:sp>
          <p:nvSpPr>
            <p:cNvPr id="69" name="Freeform 69"/>
            <p:cNvSpPr/>
            <p:nvPr/>
          </p:nvSpPr>
          <p:spPr>
            <a:xfrm>
              <a:off x="5842" y="5969"/>
              <a:ext cx="702818" cy="292989"/>
            </a:xfrm>
            <a:custGeom>
              <a:avLst/>
              <a:gdLst/>
              <a:ahLst/>
              <a:cxnLst/>
              <a:rect l="l" t="t" r="r" b="b"/>
              <a:pathLst>
                <a:path w="702818" h="292989">
                  <a:moveTo>
                    <a:pt x="636905" y="277114"/>
                  </a:moveTo>
                  <a:lnTo>
                    <a:pt x="621157" y="258826"/>
                  </a:lnTo>
                  <a:cubicBezTo>
                    <a:pt x="620395" y="258064"/>
                    <a:pt x="580390" y="257175"/>
                    <a:pt x="579628" y="257175"/>
                  </a:cubicBezTo>
                  <a:cubicBezTo>
                    <a:pt x="578866" y="257175"/>
                    <a:pt x="577215" y="257175"/>
                    <a:pt x="576453" y="257937"/>
                  </a:cubicBezTo>
                  <a:lnTo>
                    <a:pt x="552958" y="278765"/>
                  </a:lnTo>
                  <a:cubicBezTo>
                    <a:pt x="552196" y="279527"/>
                    <a:pt x="551434" y="279527"/>
                    <a:pt x="550545" y="279527"/>
                  </a:cubicBezTo>
                  <a:cubicBezTo>
                    <a:pt x="549656" y="279527"/>
                    <a:pt x="549021" y="278765"/>
                    <a:pt x="548132" y="277876"/>
                  </a:cubicBezTo>
                  <a:lnTo>
                    <a:pt x="530098" y="253238"/>
                  </a:lnTo>
                  <a:cubicBezTo>
                    <a:pt x="529336" y="251587"/>
                    <a:pt x="527685" y="251587"/>
                    <a:pt x="526161" y="252476"/>
                  </a:cubicBezTo>
                  <a:lnTo>
                    <a:pt x="499491" y="267589"/>
                  </a:lnTo>
                  <a:cubicBezTo>
                    <a:pt x="498729" y="268351"/>
                    <a:pt x="497967" y="268351"/>
                    <a:pt x="497078" y="267589"/>
                  </a:cubicBezTo>
                  <a:cubicBezTo>
                    <a:pt x="496316" y="267589"/>
                    <a:pt x="495554" y="266827"/>
                    <a:pt x="495554" y="265938"/>
                  </a:cubicBezTo>
                  <a:lnTo>
                    <a:pt x="457073" y="231775"/>
                  </a:lnTo>
                  <a:cubicBezTo>
                    <a:pt x="449961" y="223774"/>
                    <a:pt x="460248" y="239776"/>
                    <a:pt x="454660" y="230124"/>
                  </a:cubicBezTo>
                  <a:cubicBezTo>
                    <a:pt x="453898" y="229362"/>
                    <a:pt x="452247" y="230886"/>
                    <a:pt x="451485" y="231775"/>
                  </a:cubicBezTo>
                  <a:lnTo>
                    <a:pt x="415417" y="248412"/>
                  </a:lnTo>
                  <a:cubicBezTo>
                    <a:pt x="414655" y="249174"/>
                    <a:pt x="413893" y="250063"/>
                    <a:pt x="413004" y="250063"/>
                  </a:cubicBezTo>
                  <a:cubicBezTo>
                    <a:pt x="412115" y="250063"/>
                    <a:pt x="410591" y="249301"/>
                    <a:pt x="410591" y="248412"/>
                  </a:cubicBezTo>
                  <a:lnTo>
                    <a:pt x="396494" y="225425"/>
                  </a:lnTo>
                  <a:cubicBezTo>
                    <a:pt x="395732" y="224663"/>
                    <a:pt x="394970" y="223774"/>
                    <a:pt x="394081" y="223774"/>
                  </a:cubicBezTo>
                  <a:cubicBezTo>
                    <a:pt x="393192" y="223774"/>
                    <a:pt x="368935" y="223774"/>
                    <a:pt x="368173" y="224536"/>
                  </a:cubicBezTo>
                  <a:lnTo>
                    <a:pt x="346202" y="238887"/>
                  </a:lnTo>
                  <a:cubicBezTo>
                    <a:pt x="345440" y="239649"/>
                    <a:pt x="344678" y="239649"/>
                    <a:pt x="343789" y="239649"/>
                  </a:cubicBezTo>
                  <a:cubicBezTo>
                    <a:pt x="342900" y="239649"/>
                    <a:pt x="342265" y="238887"/>
                    <a:pt x="341376" y="237998"/>
                  </a:cubicBezTo>
                  <a:lnTo>
                    <a:pt x="324866" y="209423"/>
                  </a:lnTo>
                  <a:cubicBezTo>
                    <a:pt x="324104" y="208661"/>
                    <a:pt x="323342" y="207772"/>
                    <a:pt x="322453" y="207772"/>
                  </a:cubicBezTo>
                  <a:cubicBezTo>
                    <a:pt x="321564" y="207772"/>
                    <a:pt x="320040" y="207772"/>
                    <a:pt x="319278" y="208534"/>
                  </a:cubicBezTo>
                  <a:lnTo>
                    <a:pt x="283972" y="226822"/>
                  </a:lnTo>
                  <a:lnTo>
                    <a:pt x="251841" y="187071"/>
                  </a:lnTo>
                  <a:cubicBezTo>
                    <a:pt x="251079" y="186309"/>
                    <a:pt x="250317" y="186309"/>
                    <a:pt x="248666" y="186309"/>
                  </a:cubicBezTo>
                  <a:lnTo>
                    <a:pt x="203962" y="204851"/>
                  </a:lnTo>
                  <a:cubicBezTo>
                    <a:pt x="203200" y="204851"/>
                    <a:pt x="201549" y="204851"/>
                    <a:pt x="200787" y="204089"/>
                  </a:cubicBezTo>
                  <a:lnTo>
                    <a:pt x="175768" y="167513"/>
                  </a:lnTo>
                  <a:cubicBezTo>
                    <a:pt x="175006" y="166751"/>
                    <a:pt x="174244" y="166751"/>
                    <a:pt x="173355" y="166751"/>
                  </a:cubicBezTo>
                  <a:lnTo>
                    <a:pt x="134112" y="189738"/>
                  </a:lnTo>
                  <a:cubicBezTo>
                    <a:pt x="133350" y="189738"/>
                    <a:pt x="131699" y="189738"/>
                    <a:pt x="131699" y="188976"/>
                  </a:cubicBezTo>
                  <a:lnTo>
                    <a:pt x="96393" y="150876"/>
                  </a:lnTo>
                  <a:cubicBezTo>
                    <a:pt x="94869" y="150114"/>
                    <a:pt x="93980" y="150114"/>
                    <a:pt x="92456" y="150876"/>
                  </a:cubicBezTo>
                  <a:lnTo>
                    <a:pt x="56515" y="171577"/>
                  </a:lnTo>
                  <a:cubicBezTo>
                    <a:pt x="55753" y="171577"/>
                    <a:pt x="54991" y="171577"/>
                    <a:pt x="54991" y="171577"/>
                  </a:cubicBezTo>
                  <a:lnTo>
                    <a:pt x="22098" y="161290"/>
                  </a:lnTo>
                  <a:cubicBezTo>
                    <a:pt x="9398" y="157988"/>
                    <a:pt x="0" y="146050"/>
                    <a:pt x="0" y="131826"/>
                  </a:cubicBezTo>
                  <a:lnTo>
                    <a:pt x="762" y="29337"/>
                  </a:lnTo>
                  <a:cubicBezTo>
                    <a:pt x="762" y="13462"/>
                    <a:pt x="14097" y="0"/>
                    <a:pt x="29845" y="0"/>
                  </a:cubicBezTo>
                  <a:lnTo>
                    <a:pt x="673735" y="3175"/>
                  </a:lnTo>
                  <a:cubicBezTo>
                    <a:pt x="681609" y="3175"/>
                    <a:pt x="688594" y="6350"/>
                    <a:pt x="694182" y="11938"/>
                  </a:cubicBezTo>
                  <a:cubicBezTo>
                    <a:pt x="699770" y="17526"/>
                    <a:pt x="702818" y="24638"/>
                    <a:pt x="702818" y="32639"/>
                  </a:cubicBezTo>
                  <a:lnTo>
                    <a:pt x="701294" y="264541"/>
                  </a:lnTo>
                  <a:cubicBezTo>
                    <a:pt x="701294" y="273304"/>
                    <a:pt x="697357" y="282067"/>
                    <a:pt x="690372" y="287528"/>
                  </a:cubicBezTo>
                  <a:cubicBezTo>
                    <a:pt x="683387" y="292989"/>
                    <a:pt x="666115" y="292354"/>
                    <a:pt x="657479" y="289941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0" name="Group 70"/>
          <p:cNvGrpSpPr/>
          <p:nvPr/>
        </p:nvGrpSpPr>
        <p:grpSpPr>
          <a:xfrm rot="-2700000">
            <a:off x="8481780" y="6698700"/>
            <a:ext cx="248940" cy="231660"/>
            <a:chOff x="0" y="0"/>
            <a:chExt cx="331920" cy="308880"/>
          </a:xfrm>
        </p:grpSpPr>
        <p:sp>
          <p:nvSpPr>
            <p:cNvPr id="71" name="Freeform 71"/>
            <p:cNvSpPr/>
            <p:nvPr/>
          </p:nvSpPr>
          <p:spPr>
            <a:xfrm>
              <a:off x="5842" y="5842"/>
              <a:ext cx="331978" cy="308864"/>
            </a:xfrm>
            <a:custGeom>
              <a:avLst/>
              <a:gdLst/>
              <a:ahLst/>
              <a:cxnLst/>
              <a:rect l="l" t="t" r="r" b="b"/>
              <a:pathLst>
                <a:path w="331978" h="308864">
                  <a:moveTo>
                    <a:pt x="301244" y="1651"/>
                  </a:moveTo>
                  <a:lnTo>
                    <a:pt x="32258" y="0"/>
                  </a:lnTo>
                  <a:cubicBezTo>
                    <a:pt x="24384" y="0"/>
                    <a:pt x="16510" y="3175"/>
                    <a:pt x="11049" y="8636"/>
                  </a:cubicBezTo>
                  <a:cubicBezTo>
                    <a:pt x="5588" y="14097"/>
                    <a:pt x="2413" y="21971"/>
                    <a:pt x="1651" y="29845"/>
                  </a:cubicBezTo>
                  <a:lnTo>
                    <a:pt x="0" y="276733"/>
                  </a:lnTo>
                  <a:cubicBezTo>
                    <a:pt x="0" y="284607"/>
                    <a:pt x="3175" y="292354"/>
                    <a:pt x="8636" y="297942"/>
                  </a:cubicBezTo>
                  <a:cubicBezTo>
                    <a:pt x="14097" y="303530"/>
                    <a:pt x="21971" y="306578"/>
                    <a:pt x="29845" y="307340"/>
                  </a:cubicBezTo>
                  <a:lnTo>
                    <a:pt x="298958" y="308864"/>
                  </a:lnTo>
                  <a:cubicBezTo>
                    <a:pt x="315468" y="308864"/>
                    <a:pt x="329692" y="295529"/>
                    <a:pt x="329692" y="278257"/>
                  </a:cubicBezTo>
                  <a:lnTo>
                    <a:pt x="331216" y="31369"/>
                  </a:lnTo>
                  <a:cubicBezTo>
                    <a:pt x="331978" y="15748"/>
                    <a:pt x="317881" y="1651"/>
                    <a:pt x="301244" y="1651"/>
                  </a:cubicBezTo>
                  <a:close/>
                  <a:moveTo>
                    <a:pt x="269113" y="248539"/>
                  </a:moveTo>
                  <a:lnTo>
                    <a:pt x="172339" y="247777"/>
                  </a:lnTo>
                  <a:lnTo>
                    <a:pt x="173101" y="61214"/>
                  </a:lnTo>
                  <a:lnTo>
                    <a:pt x="269875" y="61976"/>
                  </a:lnTo>
                  <a:lnTo>
                    <a:pt x="269113" y="24853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roup 7"/>
          <p:cNvGrpSpPr/>
          <p:nvPr/>
        </p:nvGrpSpPr>
        <p:grpSpPr>
          <a:xfrm rot="-9646800">
            <a:off x="6724620" y="4867020"/>
            <a:ext cx="3475980" cy="3475980"/>
            <a:chOff x="0" y="0"/>
            <a:chExt cx="4634640" cy="4634640"/>
          </a:xfrm>
        </p:grpSpPr>
        <p:sp>
          <p:nvSpPr>
            <p:cNvPr id="8" name="Freeform 8"/>
            <p:cNvSpPr/>
            <p:nvPr/>
          </p:nvSpPr>
          <p:spPr>
            <a:xfrm>
              <a:off x="802640" y="563499"/>
              <a:ext cx="1514602" cy="1753870"/>
            </a:xfrm>
            <a:custGeom>
              <a:avLst/>
              <a:gdLst/>
              <a:ahLst/>
              <a:cxnLst/>
              <a:rect l="l" t="t" r="r" b="b"/>
              <a:pathLst>
                <a:path w="1514602" h="1753870">
                  <a:moveTo>
                    <a:pt x="0" y="0"/>
                  </a:moveTo>
                  <a:lnTo>
                    <a:pt x="1514602" y="1753870"/>
                  </a:lnTo>
                  <a:close/>
                </a:path>
              </a:pathLst>
            </a:custGeom>
            <a:solidFill>
              <a:srgbClr val="7D7D7D"/>
            </a:solidFill>
          </p:spPr>
        </p:sp>
      </p:grpSp>
      <p:grpSp>
        <p:nvGrpSpPr>
          <p:cNvPr id="9" name="Group 9"/>
          <p:cNvGrpSpPr/>
          <p:nvPr/>
        </p:nvGrpSpPr>
        <p:grpSpPr>
          <a:xfrm rot="9731400">
            <a:off x="6203520" y="4345920"/>
            <a:ext cx="4518720" cy="4518720"/>
            <a:chOff x="0" y="0"/>
            <a:chExt cx="6024960" cy="6024960"/>
          </a:xfrm>
        </p:grpSpPr>
        <p:sp>
          <p:nvSpPr>
            <p:cNvPr id="10" name="Freeform 10"/>
            <p:cNvSpPr/>
            <p:nvPr/>
          </p:nvSpPr>
          <p:spPr>
            <a:xfrm>
              <a:off x="1043432" y="732536"/>
              <a:ext cx="1969008" cy="2279904"/>
            </a:xfrm>
            <a:custGeom>
              <a:avLst/>
              <a:gdLst/>
              <a:ahLst/>
              <a:cxnLst/>
              <a:rect l="l" t="t" r="r" b="b"/>
              <a:pathLst>
                <a:path w="1969008" h="2279904">
                  <a:moveTo>
                    <a:pt x="0" y="0"/>
                  </a:moveTo>
                  <a:lnTo>
                    <a:pt x="1969008" y="2279904"/>
                  </a:lnTo>
                  <a:close/>
                </a:path>
              </a:pathLst>
            </a:custGeom>
            <a:solidFill>
              <a:srgbClr val="A0A5AA"/>
            </a:solidFill>
          </p:spPr>
        </p:sp>
      </p:grpSp>
      <p:grpSp>
        <p:nvGrpSpPr>
          <p:cNvPr id="11" name="Group 11"/>
          <p:cNvGrpSpPr/>
          <p:nvPr/>
        </p:nvGrpSpPr>
        <p:grpSpPr>
          <a:xfrm rot="7294800">
            <a:off x="5657580" y="3832920"/>
            <a:ext cx="5562000" cy="5562000"/>
            <a:chOff x="0" y="0"/>
            <a:chExt cx="7416000" cy="7416000"/>
          </a:xfrm>
        </p:grpSpPr>
        <p:sp>
          <p:nvSpPr>
            <p:cNvPr id="12" name="Freeform 12"/>
            <p:cNvSpPr/>
            <p:nvPr/>
          </p:nvSpPr>
          <p:spPr>
            <a:xfrm>
              <a:off x="1284351" y="901573"/>
              <a:ext cx="2423668" cy="2806446"/>
            </a:xfrm>
            <a:custGeom>
              <a:avLst/>
              <a:gdLst/>
              <a:ahLst/>
              <a:cxnLst/>
              <a:rect l="l" t="t" r="r" b="b"/>
              <a:pathLst>
                <a:path w="2423668" h="2806446">
                  <a:moveTo>
                    <a:pt x="0" y="0"/>
                  </a:moveTo>
                  <a:lnTo>
                    <a:pt x="2423668" y="2806446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13" name="Group 13"/>
          <p:cNvGrpSpPr/>
          <p:nvPr/>
        </p:nvGrpSpPr>
        <p:grpSpPr>
          <a:xfrm rot="4918800">
            <a:off x="5136480" y="3311820"/>
            <a:ext cx="6604740" cy="6604740"/>
            <a:chOff x="0" y="0"/>
            <a:chExt cx="8806320" cy="8806320"/>
          </a:xfrm>
        </p:grpSpPr>
        <p:sp>
          <p:nvSpPr>
            <p:cNvPr id="14" name="Freeform 14"/>
            <p:cNvSpPr/>
            <p:nvPr/>
          </p:nvSpPr>
          <p:spPr>
            <a:xfrm>
              <a:off x="1525143" y="1070610"/>
              <a:ext cx="2877947" cy="3332480"/>
            </a:xfrm>
            <a:custGeom>
              <a:avLst/>
              <a:gdLst/>
              <a:ahLst/>
              <a:cxnLst/>
              <a:rect l="l" t="t" r="r" b="b"/>
              <a:pathLst>
                <a:path w="2877947" h="3332480">
                  <a:moveTo>
                    <a:pt x="0" y="0"/>
                  </a:moveTo>
                  <a:lnTo>
                    <a:pt x="2877947" y="3332480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15" name="Group 15"/>
          <p:cNvGrpSpPr/>
          <p:nvPr/>
        </p:nvGrpSpPr>
        <p:grpSpPr>
          <a:xfrm rot="2490600">
            <a:off x="4639680" y="2781540"/>
            <a:ext cx="7647480" cy="7647480"/>
            <a:chOff x="0" y="0"/>
            <a:chExt cx="10196640" cy="10196640"/>
          </a:xfrm>
        </p:grpSpPr>
        <p:sp>
          <p:nvSpPr>
            <p:cNvPr id="16" name="Freeform 16"/>
            <p:cNvSpPr/>
            <p:nvPr/>
          </p:nvSpPr>
          <p:spPr>
            <a:xfrm>
              <a:off x="1766062" y="1239647"/>
              <a:ext cx="3332226" cy="3858641"/>
            </a:xfrm>
            <a:custGeom>
              <a:avLst/>
              <a:gdLst/>
              <a:ahLst/>
              <a:cxnLst/>
              <a:rect l="l" t="t" r="r" b="b"/>
              <a:pathLst>
                <a:path w="3332226" h="3858641">
                  <a:moveTo>
                    <a:pt x="0" y="0"/>
                  </a:moveTo>
                  <a:lnTo>
                    <a:pt x="3332226" y="3858641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7571070" y="5712930"/>
            <a:ext cx="1784700" cy="1784700"/>
            <a:chOff x="0" y="0"/>
            <a:chExt cx="2379600" cy="23796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5E5E5E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 rot="131603">
            <a:off x="11028885" y="4411725"/>
            <a:ext cx="1679010" cy="0"/>
          </a:xfrm>
          <a:prstGeom prst="line">
            <a:avLst/>
          </a:prstGeom>
          <a:ln w="28575" cap="rnd">
            <a:solidFill>
              <a:srgbClr val="E7E5E6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2" name="AutoShape 22"/>
          <p:cNvSpPr/>
          <p:nvPr/>
        </p:nvSpPr>
        <p:spPr>
          <a:xfrm rot="118343">
            <a:off x="11562523" y="5882685"/>
            <a:ext cx="1678775" cy="0"/>
          </a:xfrm>
          <a:prstGeom prst="line">
            <a:avLst/>
          </a:prstGeom>
          <a:ln w="28575" cap="rnd">
            <a:solidFill>
              <a:srgbClr val="BBC0C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3" name="AutoShape 23"/>
          <p:cNvSpPr/>
          <p:nvPr/>
        </p:nvSpPr>
        <p:spPr>
          <a:xfrm rot="118343">
            <a:off x="11029003" y="7350945"/>
            <a:ext cx="1678775" cy="0"/>
          </a:xfrm>
          <a:prstGeom prst="line">
            <a:avLst/>
          </a:prstGeom>
          <a:ln w="28575" cap="rnd">
            <a:solidFill>
              <a:srgbClr val="A0A5AA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4" name="AutoShape 24"/>
          <p:cNvSpPr/>
          <p:nvPr/>
        </p:nvSpPr>
        <p:spPr>
          <a:xfrm rot="118343">
            <a:off x="9994363" y="8818665"/>
            <a:ext cx="1678775" cy="0"/>
          </a:xfrm>
          <a:prstGeom prst="line">
            <a:avLst/>
          </a:prstGeom>
          <a:ln w="28575" cap="rnd">
            <a:solidFill>
              <a:srgbClr val="7D7D7D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5" name="AutoShape 25"/>
          <p:cNvSpPr/>
          <p:nvPr/>
        </p:nvSpPr>
        <p:spPr>
          <a:xfrm rot="118343">
            <a:off x="9994363" y="2940765"/>
            <a:ext cx="1678775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6" name="TextBox 26"/>
          <p:cNvSpPr txBox="1"/>
          <p:nvPr/>
        </p:nvSpPr>
        <p:spPr>
          <a:xfrm>
            <a:off x="1428696" y="5072062"/>
            <a:ext cx="536778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281220" y="3213900"/>
            <a:ext cx="3529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377720" y="3132900"/>
            <a:ext cx="17211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87">
                <a:solidFill>
                  <a:srgbClr val="F27900"/>
                </a:solidFill>
                <a:latin typeface="Montserrat Bold"/>
                <a:cs typeface="B Nazanin" pitchFamily="2" charset="-78"/>
              </a:rPr>
              <a:t>85%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214646" y="2643170"/>
            <a:ext cx="2703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4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2400" spc="34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28696" y="7502286"/>
            <a:ext cx="536778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1978460" y="2298060"/>
            <a:ext cx="11358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60">
                <a:solidFill>
                  <a:srgbClr val="F27900"/>
                </a:solidFill>
                <a:latin typeface="Montserrat Bold"/>
                <a:cs typeface="B Nazanin" pitchFamily="2" charset="-78"/>
              </a:rPr>
              <a:t>85%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3379220" y="2645820"/>
            <a:ext cx="2067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ساده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2967740" y="3767400"/>
            <a:ext cx="1135800" cy="1303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60">
                <a:solidFill>
                  <a:srgbClr val="E7E5E6"/>
                </a:solidFill>
                <a:latin typeface="Montserrat Bold"/>
                <a:cs typeface="B Nazanin" pitchFamily="2" charset="-78"/>
              </a:rPr>
              <a:t>70%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4367960" y="4115160"/>
            <a:ext cx="2067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ساده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3442400" y="5237280"/>
            <a:ext cx="11358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60">
                <a:solidFill>
                  <a:srgbClr val="BBC0C3"/>
                </a:solidFill>
                <a:latin typeface="Montserrat Bold"/>
                <a:cs typeface="B Nazanin" pitchFamily="2" charset="-78"/>
              </a:rPr>
              <a:t>65%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4843160" y="5584500"/>
            <a:ext cx="2067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ساده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1978460" y="8175960"/>
            <a:ext cx="1135800" cy="1303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60">
                <a:solidFill>
                  <a:srgbClr val="7D7D7D"/>
                </a:solidFill>
                <a:latin typeface="Montserrat Bold"/>
                <a:cs typeface="B Nazanin" pitchFamily="2" charset="-78"/>
              </a:rPr>
              <a:t>40%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3379220" y="8523720"/>
            <a:ext cx="2067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ساده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967740" y="6706620"/>
            <a:ext cx="11358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60">
                <a:solidFill>
                  <a:srgbClr val="A0A5AA"/>
                </a:solidFill>
                <a:latin typeface="Montserrat Bold"/>
                <a:cs typeface="B Nazanin" pitchFamily="2" charset="-78"/>
              </a:rPr>
              <a:t>55%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4367960" y="7054380"/>
            <a:ext cx="2067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ساده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342900" y="571320"/>
            <a:ext cx="17545140" cy="9286920"/>
            <a:chOff x="0" y="0"/>
            <a:chExt cx="23393520" cy="123825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393527" cy="12382500"/>
            </a:xfrm>
            <a:custGeom>
              <a:avLst/>
              <a:gdLst/>
              <a:ahLst/>
              <a:cxnLst/>
              <a:rect l="l" t="t" r="r" b="b"/>
              <a:pathLst>
                <a:path w="23393527" h="12382500">
                  <a:moveTo>
                    <a:pt x="0" y="0"/>
                  </a:moveTo>
                  <a:lnTo>
                    <a:pt x="23393527" y="0"/>
                  </a:lnTo>
                  <a:lnTo>
                    <a:pt x="23393527" y="12382500"/>
                  </a:lnTo>
                  <a:lnTo>
                    <a:pt x="0" y="123825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8232480" y="881100"/>
            <a:ext cx="910458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720"/>
              </a:lnSpc>
            </a:pPr>
            <a:r>
              <a:rPr lang="fa-IR" sz="8100" spc="118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سبک دستور کار</a:t>
            </a:r>
            <a:endParaRPr lang="en-US" sz="8100" spc="118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668414" y="4131499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643934" y="3571864"/>
            <a:ext cx="654534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58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</a:t>
            </a:r>
            <a:endParaRPr lang="en-US" sz="4050" spc="58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859172" y="3571864"/>
            <a:ext cx="14002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8640"/>
              </a:lnSpc>
            </a:pPr>
            <a:r>
              <a:rPr lang="en-US" sz="7200" spc="10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671654" y="5629459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615032" y="5030463"/>
            <a:ext cx="654534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58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</a:t>
            </a:r>
            <a:endParaRPr lang="en-US" sz="4050" spc="58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5862412" y="5069824"/>
            <a:ext cx="14002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8640"/>
              </a:lnSpc>
            </a:pPr>
            <a:r>
              <a:rPr lang="en-US" sz="7200" spc="105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674894" y="7127419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650954" y="6567784"/>
            <a:ext cx="654534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58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</a:t>
            </a:r>
            <a:endParaRPr lang="en-US" sz="4050" spc="58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5865652" y="6567784"/>
            <a:ext cx="14002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8640"/>
              </a:lnSpc>
            </a:pPr>
            <a:r>
              <a:rPr lang="en-US" sz="7200" spc="105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678674" y="8625379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654194" y="8065204"/>
            <a:ext cx="654534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58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</a:t>
            </a:r>
            <a:endParaRPr lang="en-US" sz="4050" spc="58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5869432" y="8065744"/>
            <a:ext cx="14002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8640"/>
              </a:lnSpc>
            </a:pPr>
            <a:r>
              <a:rPr lang="en-US" sz="7200" spc="105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929554" y="2201400"/>
            <a:ext cx="9356746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813780" y="0"/>
            <a:ext cx="6858000" cy="10287000"/>
          </a:xfrm>
          <a:custGeom>
            <a:avLst/>
            <a:gdLst/>
            <a:ahLst/>
            <a:cxnLst/>
            <a:rect l="l" t="t" r="r" b="b"/>
            <a:pathLst>
              <a:path w="6858000" h="10287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38" b="-13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883460" y="4729860"/>
            <a:ext cx="9532620" cy="4869180"/>
            <a:chOff x="0" y="0"/>
            <a:chExt cx="12710160" cy="649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710160" cy="6492240"/>
            </a:xfrm>
            <a:custGeom>
              <a:avLst/>
              <a:gdLst/>
              <a:ahLst/>
              <a:cxnLst/>
              <a:rect l="l" t="t" r="r" b="b"/>
              <a:pathLst>
                <a:path w="12710160" h="6492240">
                  <a:moveTo>
                    <a:pt x="0" y="0"/>
                  </a:moveTo>
                  <a:lnTo>
                    <a:pt x="12710160" y="0"/>
                  </a:lnTo>
                  <a:lnTo>
                    <a:pt x="12710160" y="6492240"/>
                  </a:lnTo>
                  <a:lnTo>
                    <a:pt x="0" y="649224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911520" y="1516320"/>
            <a:ext cx="14037840" cy="8054640"/>
          </a:xfrm>
          <a:custGeom>
            <a:avLst/>
            <a:gdLst/>
            <a:ahLst/>
            <a:cxnLst/>
            <a:rect l="l" t="t" r="r" b="b"/>
            <a:pathLst>
              <a:path w="14037840" h="8054640">
                <a:moveTo>
                  <a:pt x="0" y="0"/>
                </a:moveTo>
                <a:lnTo>
                  <a:pt x="14037840" y="0"/>
                </a:lnTo>
                <a:lnTo>
                  <a:pt x="14037840" y="8054640"/>
                </a:lnTo>
                <a:lnTo>
                  <a:pt x="0" y="8054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82" b="-77"/>
            </a:stretch>
          </a:blipFill>
        </p:spPr>
      </p:sp>
      <p:sp>
        <p:nvSpPr>
          <p:cNvPr id="5" name="TextBox 5"/>
          <p:cNvSpPr txBox="1"/>
          <p:nvPr/>
        </p:nvSpPr>
        <p:spPr>
          <a:xfrm rot="-5400000">
            <a:off x="14670802" y="6752863"/>
            <a:ext cx="405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عالی</a:t>
            </a:r>
            <a:endParaRPr lang="en-US" sz="4800" spc="6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 rot="-5400000">
            <a:off x="14758822" y="2348623"/>
            <a:ext cx="38827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27900"/>
                </a:solidFill>
                <a:latin typeface="Montserrat Bold"/>
                <a:cs typeface="B Nazanin" pitchFamily="2" charset="-78"/>
              </a:rPr>
              <a:t>ارائه</a:t>
            </a:r>
            <a:endParaRPr lang="en-US" sz="4800" spc="69" dirty="0">
              <a:solidFill>
                <a:srgbClr val="F279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911520" y="714344"/>
            <a:ext cx="11996642" cy="3463589"/>
            <a:chOff x="0" y="-1541"/>
            <a:chExt cx="15995523" cy="461811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995523" cy="4616577"/>
            </a:xfrm>
            <a:custGeom>
              <a:avLst/>
              <a:gdLst/>
              <a:ahLst/>
              <a:cxnLst/>
              <a:rect l="l" t="t" r="r" b="b"/>
              <a:pathLst>
                <a:path w="15995523" h="4616577">
                  <a:moveTo>
                    <a:pt x="0" y="0"/>
                  </a:moveTo>
                  <a:lnTo>
                    <a:pt x="15995523" y="0"/>
                  </a:lnTo>
                  <a:lnTo>
                    <a:pt x="15995523" y="4616577"/>
                  </a:lnTo>
                  <a:lnTo>
                    <a:pt x="0" y="4616577"/>
                  </a:lnTo>
                  <a:close/>
                </a:path>
              </a:pathLst>
            </a:custGeom>
            <a:solidFill>
              <a:srgbClr val="BABFC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689568" y="-1541"/>
              <a:ext cx="14734448" cy="4616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/>
              <a:r>
                <a:rPr lang="ar-SA" sz="5400" dirty="0">
                  <a:solidFill>
                    <a:schemeClr val="bg1"/>
                  </a:solidFill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54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28420" y="171180"/>
            <a:ext cx="17830800" cy="9944100"/>
            <a:chOff x="0" y="0"/>
            <a:chExt cx="23774400" cy="13258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774400" cy="13258800"/>
            </a:xfrm>
            <a:custGeom>
              <a:avLst/>
              <a:gdLst/>
              <a:ahLst/>
              <a:cxnLst/>
              <a:rect l="l" t="t" r="r" b="b"/>
              <a:pathLst>
                <a:path w="23774400" h="13258800">
                  <a:moveTo>
                    <a:pt x="38100" y="0"/>
                  </a:moveTo>
                  <a:lnTo>
                    <a:pt x="23736300" y="0"/>
                  </a:lnTo>
                  <a:cubicBezTo>
                    <a:pt x="23757382" y="0"/>
                    <a:pt x="23774400" y="17145"/>
                    <a:pt x="23774400" y="38100"/>
                  </a:cubicBezTo>
                  <a:lnTo>
                    <a:pt x="23774400" y="13220700"/>
                  </a:lnTo>
                  <a:cubicBezTo>
                    <a:pt x="23774400" y="13241782"/>
                    <a:pt x="23757255" y="13258800"/>
                    <a:pt x="23736300" y="13258800"/>
                  </a:cubicBezTo>
                  <a:lnTo>
                    <a:pt x="38100" y="13258800"/>
                  </a:lnTo>
                  <a:cubicBezTo>
                    <a:pt x="17018" y="13258800"/>
                    <a:pt x="0" y="13241655"/>
                    <a:pt x="0" y="132207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3220700"/>
                  </a:lnTo>
                  <a:lnTo>
                    <a:pt x="38100" y="13220700"/>
                  </a:lnTo>
                  <a:lnTo>
                    <a:pt x="38100" y="13182600"/>
                  </a:lnTo>
                  <a:lnTo>
                    <a:pt x="23736300" y="13182600"/>
                  </a:lnTo>
                  <a:lnTo>
                    <a:pt x="23736300" y="13220700"/>
                  </a:lnTo>
                  <a:lnTo>
                    <a:pt x="23698200" y="13220700"/>
                  </a:lnTo>
                  <a:lnTo>
                    <a:pt x="23698200" y="38100"/>
                  </a:lnTo>
                  <a:lnTo>
                    <a:pt x="23736300" y="38100"/>
                  </a:lnTo>
                  <a:lnTo>
                    <a:pt x="23736300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543480"/>
            <a:ext cx="18288180" cy="3200580"/>
            <a:chOff x="0" y="0"/>
            <a:chExt cx="24384240" cy="42674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4267454"/>
            </a:xfrm>
            <a:custGeom>
              <a:avLst/>
              <a:gdLst/>
              <a:ahLst/>
              <a:cxnLst/>
              <a:rect l="l" t="t" r="r" b="b"/>
              <a:pathLst>
                <a:path w="24384254" h="4267454">
                  <a:moveTo>
                    <a:pt x="0" y="0"/>
                  </a:moveTo>
                  <a:lnTo>
                    <a:pt x="24384254" y="0"/>
                  </a:lnTo>
                  <a:lnTo>
                    <a:pt x="24384254" y="4267454"/>
                  </a:lnTo>
                  <a:lnTo>
                    <a:pt x="0" y="426745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285820" y="3857616"/>
            <a:ext cx="6143760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8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</a:t>
            </a:r>
          </a:p>
          <a:p>
            <a:pPr algn="ctr" rtl="1">
              <a:lnSpc>
                <a:spcPts val="7200"/>
              </a:lnSpc>
            </a:pPr>
            <a:r>
              <a:rPr lang="fa-IR" sz="6000" spc="8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نمونه کارها </a:t>
            </a:r>
          </a:p>
          <a:p>
            <a:pPr algn="ctr" rtl="1">
              <a:lnSpc>
                <a:spcPts val="7200"/>
              </a:lnSpc>
            </a:pPr>
            <a:r>
              <a:rPr lang="fa-IR" sz="6000" spc="8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ساده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57126" y="7572392"/>
            <a:ext cx="77324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.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1071534"/>
            <a:ext cx="8162280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3600" dirty="0">
                <a:cs typeface="B Nazanin" pitchFamily="2" charset="-78"/>
              </a:rPr>
              <a:t>قالب پاورپوینت مهندسی عممران</a:t>
            </a:r>
            <a:endParaRPr lang="fa-IR" sz="3600" dirty="0">
              <a:cs typeface="B Nazanin" pitchFamily="2" charset="-78"/>
            </a:endParaRPr>
          </a:p>
          <a:p>
            <a:pPr algn="ctr" rtl="1"/>
            <a:r>
              <a:rPr lang="ar-SA" sz="3600" dirty="0">
                <a:cs typeface="B Nazanin" pitchFamily="2" charset="-78"/>
              </a:rPr>
              <a:t> قابل ویرایش می باشد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300880" y="0"/>
            <a:ext cx="9986760" cy="10287000"/>
          </a:xfrm>
          <a:custGeom>
            <a:avLst/>
            <a:gdLst/>
            <a:ahLst/>
            <a:cxnLst/>
            <a:rect l="l" t="t" r="r" b="b"/>
            <a:pathLst>
              <a:path w="9986760" h="10287000">
                <a:moveTo>
                  <a:pt x="0" y="0"/>
                </a:moveTo>
                <a:lnTo>
                  <a:pt x="9986760" y="0"/>
                </a:lnTo>
                <a:lnTo>
                  <a:pt x="99867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9" b="-4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86480" y="798120"/>
            <a:ext cx="10598580" cy="8691300"/>
            <a:chOff x="0" y="0"/>
            <a:chExt cx="14131440" cy="11588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31417" cy="11588369"/>
            </a:xfrm>
            <a:custGeom>
              <a:avLst/>
              <a:gdLst/>
              <a:ahLst/>
              <a:cxnLst/>
              <a:rect l="l" t="t" r="r" b="b"/>
              <a:pathLst>
                <a:path w="14131417" h="11588369">
                  <a:moveTo>
                    <a:pt x="0" y="0"/>
                  </a:moveTo>
                  <a:lnTo>
                    <a:pt x="14131417" y="0"/>
                  </a:lnTo>
                  <a:lnTo>
                    <a:pt x="14131417" y="11588369"/>
                  </a:lnTo>
                  <a:lnTo>
                    <a:pt x="0" y="11588369"/>
                  </a:lnTo>
                  <a:close/>
                </a:path>
              </a:pathLst>
            </a:custGeom>
            <a:solidFill>
              <a:srgbClr val="F27900">
                <a:alpha val="84706"/>
              </a:srgbClr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288100" y="1474905"/>
            <a:ext cx="3531240" cy="22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69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اسلاید متنی را برای پاور خود تنظیم کنید </a:t>
            </a:r>
            <a:endParaRPr lang="en-US" sz="4800" spc="69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421075" y="5097569"/>
            <a:ext cx="50351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.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286110" y="8144010"/>
            <a:ext cx="3938760" cy="690660"/>
            <a:chOff x="0" y="0"/>
            <a:chExt cx="5251680" cy="9208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251704" cy="920877"/>
            </a:xfrm>
            <a:custGeom>
              <a:avLst/>
              <a:gdLst/>
              <a:ahLst/>
              <a:cxnLst/>
              <a:rect l="l" t="t" r="r" b="b"/>
              <a:pathLst>
                <a:path w="5251704" h="920877">
                  <a:moveTo>
                    <a:pt x="28448" y="0"/>
                  </a:moveTo>
                  <a:lnTo>
                    <a:pt x="5223256" y="0"/>
                  </a:lnTo>
                  <a:cubicBezTo>
                    <a:pt x="5239004" y="0"/>
                    <a:pt x="5251704" y="12700"/>
                    <a:pt x="5251704" y="28448"/>
                  </a:cubicBezTo>
                  <a:lnTo>
                    <a:pt x="5251704" y="892429"/>
                  </a:lnTo>
                  <a:cubicBezTo>
                    <a:pt x="5251704" y="908177"/>
                    <a:pt x="5239004" y="920877"/>
                    <a:pt x="5223256" y="920877"/>
                  </a:cubicBezTo>
                  <a:lnTo>
                    <a:pt x="28448" y="920877"/>
                  </a:lnTo>
                  <a:cubicBezTo>
                    <a:pt x="12700" y="920877"/>
                    <a:pt x="0" y="908177"/>
                    <a:pt x="0" y="892429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892429"/>
                  </a:lnTo>
                  <a:lnTo>
                    <a:pt x="28448" y="892429"/>
                  </a:lnTo>
                  <a:lnTo>
                    <a:pt x="28448" y="863981"/>
                  </a:lnTo>
                  <a:lnTo>
                    <a:pt x="5223256" y="863981"/>
                  </a:lnTo>
                  <a:lnTo>
                    <a:pt x="5223256" y="892429"/>
                  </a:lnTo>
                  <a:lnTo>
                    <a:pt x="5194808" y="892429"/>
                  </a:lnTo>
                  <a:lnTo>
                    <a:pt x="5194808" y="28448"/>
                  </a:lnTo>
                  <a:lnTo>
                    <a:pt x="5223256" y="28448"/>
                  </a:lnTo>
                  <a:lnTo>
                    <a:pt x="5223256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47625"/>
              <a:ext cx="5251680" cy="873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5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665820" y="0"/>
            <a:ext cx="6858000" cy="10287000"/>
          </a:xfrm>
          <a:custGeom>
            <a:avLst/>
            <a:gdLst/>
            <a:ahLst/>
            <a:cxnLst/>
            <a:rect l="l" t="t" r="r" b="b"/>
            <a:pathLst>
              <a:path w="6858000" h="10287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38" b="-138"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4353470" y="279990"/>
            <a:ext cx="3761100" cy="9727560"/>
            <a:chOff x="0" y="0"/>
            <a:chExt cx="5014800" cy="12970080"/>
          </a:xfrm>
        </p:grpSpPr>
        <p:sp>
          <p:nvSpPr>
            <p:cNvPr id="11" name="Freeform 11"/>
            <p:cNvSpPr/>
            <p:nvPr/>
          </p:nvSpPr>
          <p:spPr>
            <a:xfrm>
              <a:off x="3302" y="3556"/>
              <a:ext cx="5008372" cy="12963271"/>
            </a:xfrm>
            <a:custGeom>
              <a:avLst/>
              <a:gdLst/>
              <a:ahLst/>
              <a:cxnLst/>
              <a:rect l="l" t="t" r="r" b="b"/>
              <a:pathLst>
                <a:path w="5008372" h="12963271">
                  <a:moveTo>
                    <a:pt x="3409823" y="12026392"/>
                  </a:moveTo>
                  <a:cubicBezTo>
                    <a:pt x="3489706" y="10225659"/>
                    <a:pt x="3489706" y="10225659"/>
                    <a:pt x="3489706" y="10225659"/>
                  </a:cubicBezTo>
                  <a:cubicBezTo>
                    <a:pt x="3509645" y="9621012"/>
                    <a:pt x="3316605" y="9209024"/>
                    <a:pt x="3316605" y="9209024"/>
                  </a:cubicBezTo>
                  <a:cubicBezTo>
                    <a:pt x="3190113" y="6730619"/>
                    <a:pt x="3190113" y="6730619"/>
                    <a:pt x="3190113" y="6730619"/>
                  </a:cubicBezTo>
                  <a:cubicBezTo>
                    <a:pt x="3190113" y="6730619"/>
                    <a:pt x="3190113" y="6724015"/>
                    <a:pt x="3190113" y="6724015"/>
                  </a:cubicBezTo>
                  <a:cubicBezTo>
                    <a:pt x="3190113" y="6704076"/>
                    <a:pt x="3190113" y="6677533"/>
                    <a:pt x="3190113" y="6657594"/>
                  </a:cubicBezTo>
                  <a:cubicBezTo>
                    <a:pt x="3190113" y="6637655"/>
                    <a:pt x="3190113" y="6611112"/>
                    <a:pt x="3190113" y="6591173"/>
                  </a:cubicBezTo>
                  <a:cubicBezTo>
                    <a:pt x="3183509" y="6557899"/>
                    <a:pt x="3183509" y="6524752"/>
                    <a:pt x="3183509" y="6498209"/>
                  </a:cubicBezTo>
                  <a:cubicBezTo>
                    <a:pt x="3210179" y="6491605"/>
                    <a:pt x="3230118" y="6478270"/>
                    <a:pt x="3256788" y="6471666"/>
                  </a:cubicBezTo>
                  <a:cubicBezTo>
                    <a:pt x="3130296" y="5401945"/>
                    <a:pt x="3130296" y="5401945"/>
                    <a:pt x="3130296" y="5401945"/>
                  </a:cubicBezTo>
                  <a:cubicBezTo>
                    <a:pt x="3116961" y="5302250"/>
                    <a:pt x="3116961" y="5302250"/>
                    <a:pt x="3116961" y="5302250"/>
                  </a:cubicBezTo>
                  <a:cubicBezTo>
                    <a:pt x="3116961" y="5295646"/>
                    <a:pt x="3116961" y="5295646"/>
                    <a:pt x="3116961" y="5295646"/>
                  </a:cubicBezTo>
                  <a:cubicBezTo>
                    <a:pt x="3116961" y="5295646"/>
                    <a:pt x="3116961" y="5295646"/>
                    <a:pt x="3116961" y="5289042"/>
                  </a:cubicBezTo>
                  <a:cubicBezTo>
                    <a:pt x="3116961" y="5289042"/>
                    <a:pt x="3116961" y="5282438"/>
                    <a:pt x="3116961" y="5282438"/>
                  </a:cubicBezTo>
                  <a:cubicBezTo>
                    <a:pt x="3116961" y="5275834"/>
                    <a:pt x="3116961" y="5269103"/>
                    <a:pt x="3116961" y="5269103"/>
                  </a:cubicBezTo>
                  <a:cubicBezTo>
                    <a:pt x="3116961" y="5215890"/>
                    <a:pt x="3123565" y="5116322"/>
                    <a:pt x="3136900" y="4983353"/>
                  </a:cubicBezTo>
                  <a:cubicBezTo>
                    <a:pt x="3150235" y="4823841"/>
                    <a:pt x="3170174" y="4624578"/>
                    <a:pt x="3223514" y="4431792"/>
                  </a:cubicBezTo>
                  <a:cubicBezTo>
                    <a:pt x="3370072" y="4856988"/>
                    <a:pt x="3370072" y="4856988"/>
                    <a:pt x="3370072" y="4856988"/>
                  </a:cubicBezTo>
                  <a:cubicBezTo>
                    <a:pt x="3430016" y="4870323"/>
                    <a:pt x="3503295" y="4870323"/>
                    <a:pt x="3569843" y="4850384"/>
                  </a:cubicBezTo>
                  <a:cubicBezTo>
                    <a:pt x="3596513" y="4896866"/>
                    <a:pt x="3616452" y="4936744"/>
                    <a:pt x="3636391" y="4976622"/>
                  </a:cubicBezTo>
                  <a:cubicBezTo>
                    <a:pt x="3749548" y="6086221"/>
                    <a:pt x="3702939" y="6179312"/>
                    <a:pt x="3696335" y="6611239"/>
                  </a:cubicBezTo>
                  <a:cubicBezTo>
                    <a:pt x="3549777" y="6750812"/>
                    <a:pt x="3549777" y="6750812"/>
                    <a:pt x="3549777" y="6750812"/>
                  </a:cubicBezTo>
                  <a:cubicBezTo>
                    <a:pt x="3416554" y="6950202"/>
                    <a:pt x="3416554" y="6950202"/>
                    <a:pt x="3416554" y="6950202"/>
                  </a:cubicBezTo>
                  <a:cubicBezTo>
                    <a:pt x="3483102" y="6996684"/>
                    <a:pt x="3549777" y="6883781"/>
                    <a:pt x="3549777" y="6883781"/>
                  </a:cubicBezTo>
                  <a:cubicBezTo>
                    <a:pt x="3509772" y="7056501"/>
                    <a:pt x="3423285" y="7216013"/>
                    <a:pt x="3423285" y="7216013"/>
                  </a:cubicBezTo>
                  <a:cubicBezTo>
                    <a:pt x="3403346" y="7275830"/>
                    <a:pt x="3463290" y="7269226"/>
                    <a:pt x="3463290" y="7269226"/>
                  </a:cubicBezTo>
                  <a:cubicBezTo>
                    <a:pt x="3529838" y="7202805"/>
                    <a:pt x="3609848" y="7003415"/>
                    <a:pt x="3609848" y="7003415"/>
                  </a:cubicBezTo>
                  <a:cubicBezTo>
                    <a:pt x="3583178" y="7123049"/>
                    <a:pt x="3496691" y="7315708"/>
                    <a:pt x="3496691" y="7315708"/>
                  </a:cubicBezTo>
                  <a:cubicBezTo>
                    <a:pt x="3490087" y="7368921"/>
                    <a:pt x="3543300" y="7348982"/>
                    <a:pt x="3543300" y="7348982"/>
                  </a:cubicBezTo>
                  <a:cubicBezTo>
                    <a:pt x="3656457" y="7282561"/>
                    <a:pt x="3696462" y="7043293"/>
                    <a:pt x="3696462" y="7043293"/>
                  </a:cubicBezTo>
                  <a:cubicBezTo>
                    <a:pt x="3683127" y="7136257"/>
                    <a:pt x="3609848" y="7322312"/>
                    <a:pt x="3609848" y="7322312"/>
                  </a:cubicBezTo>
                  <a:cubicBezTo>
                    <a:pt x="3623183" y="7362190"/>
                    <a:pt x="3643122" y="7348855"/>
                    <a:pt x="3643122" y="7348855"/>
                  </a:cubicBezTo>
                  <a:cubicBezTo>
                    <a:pt x="3723005" y="7315581"/>
                    <a:pt x="3763010" y="7149465"/>
                    <a:pt x="3769614" y="7096379"/>
                  </a:cubicBezTo>
                  <a:cubicBezTo>
                    <a:pt x="3763010" y="7162800"/>
                    <a:pt x="3763010" y="7162800"/>
                    <a:pt x="3763010" y="7162800"/>
                  </a:cubicBezTo>
                  <a:cubicBezTo>
                    <a:pt x="3729736" y="7282434"/>
                    <a:pt x="3803015" y="7249160"/>
                    <a:pt x="3803015" y="7249160"/>
                  </a:cubicBezTo>
                  <a:cubicBezTo>
                    <a:pt x="3829685" y="7189343"/>
                    <a:pt x="3829685" y="7189343"/>
                    <a:pt x="3829685" y="7189343"/>
                  </a:cubicBezTo>
                  <a:cubicBezTo>
                    <a:pt x="3902964" y="7009892"/>
                    <a:pt x="3883025" y="6850507"/>
                    <a:pt x="3883025" y="6850507"/>
                  </a:cubicBezTo>
                  <a:cubicBezTo>
                    <a:pt x="3883025" y="6657848"/>
                    <a:pt x="3883025" y="6657848"/>
                    <a:pt x="3883025" y="6657848"/>
                  </a:cubicBezTo>
                  <a:cubicBezTo>
                    <a:pt x="3982974" y="6385433"/>
                    <a:pt x="4116070" y="5096383"/>
                    <a:pt x="4069461" y="4990084"/>
                  </a:cubicBezTo>
                  <a:cubicBezTo>
                    <a:pt x="4069461" y="4890389"/>
                    <a:pt x="4056126" y="4757547"/>
                    <a:pt x="4029456" y="4611370"/>
                  </a:cubicBezTo>
                  <a:cubicBezTo>
                    <a:pt x="4102735" y="4551553"/>
                    <a:pt x="4149344" y="4511675"/>
                    <a:pt x="4149344" y="4511675"/>
                  </a:cubicBezTo>
                  <a:cubicBezTo>
                    <a:pt x="3743071" y="3149473"/>
                    <a:pt x="3743071" y="3149473"/>
                    <a:pt x="3743071" y="3149473"/>
                  </a:cubicBezTo>
                  <a:cubicBezTo>
                    <a:pt x="3743071" y="3149473"/>
                    <a:pt x="3723132" y="3063113"/>
                    <a:pt x="3643122" y="2989961"/>
                  </a:cubicBezTo>
                  <a:cubicBezTo>
                    <a:pt x="3643122" y="2983357"/>
                    <a:pt x="3643122" y="2983357"/>
                    <a:pt x="3643122" y="2983357"/>
                  </a:cubicBezTo>
                  <a:cubicBezTo>
                    <a:pt x="2823972" y="2498344"/>
                    <a:pt x="2823972" y="2498344"/>
                    <a:pt x="2823972" y="2498344"/>
                  </a:cubicBezTo>
                  <a:cubicBezTo>
                    <a:pt x="2697480" y="2425192"/>
                    <a:pt x="2697480" y="2425192"/>
                    <a:pt x="2697480" y="2425192"/>
                  </a:cubicBezTo>
                  <a:cubicBezTo>
                    <a:pt x="2717419" y="2405253"/>
                    <a:pt x="2717419" y="2405253"/>
                    <a:pt x="2717419" y="2405253"/>
                  </a:cubicBezTo>
                  <a:cubicBezTo>
                    <a:pt x="2604262" y="2185924"/>
                    <a:pt x="2604262" y="2185924"/>
                    <a:pt x="2604262" y="2185924"/>
                  </a:cubicBezTo>
                  <a:cubicBezTo>
                    <a:pt x="2604262" y="1979930"/>
                    <a:pt x="2604262" y="1979930"/>
                    <a:pt x="2604262" y="1979930"/>
                  </a:cubicBezTo>
                  <a:cubicBezTo>
                    <a:pt x="2604262" y="1946656"/>
                    <a:pt x="2604262" y="1946656"/>
                    <a:pt x="2604262" y="1946656"/>
                  </a:cubicBezTo>
                  <a:cubicBezTo>
                    <a:pt x="2610866" y="1933321"/>
                    <a:pt x="2624201" y="1926717"/>
                    <a:pt x="2637536" y="1913382"/>
                  </a:cubicBezTo>
                  <a:cubicBezTo>
                    <a:pt x="2657475" y="1900047"/>
                    <a:pt x="2690876" y="1873504"/>
                    <a:pt x="2724150" y="1827022"/>
                  </a:cubicBezTo>
                  <a:cubicBezTo>
                    <a:pt x="3037205" y="1521333"/>
                    <a:pt x="3130423" y="1222375"/>
                    <a:pt x="3130423" y="1222375"/>
                  </a:cubicBezTo>
                  <a:cubicBezTo>
                    <a:pt x="3177032" y="1089533"/>
                    <a:pt x="3177032" y="969899"/>
                    <a:pt x="3157093" y="883539"/>
                  </a:cubicBezTo>
                  <a:cubicBezTo>
                    <a:pt x="3163697" y="876935"/>
                    <a:pt x="3163697" y="870204"/>
                    <a:pt x="3163697" y="870204"/>
                  </a:cubicBezTo>
                  <a:cubicBezTo>
                    <a:pt x="3170301" y="863600"/>
                    <a:pt x="3170301" y="863600"/>
                    <a:pt x="3170301" y="863600"/>
                  </a:cubicBezTo>
                  <a:cubicBezTo>
                    <a:pt x="3170301" y="856996"/>
                    <a:pt x="3170301" y="856996"/>
                    <a:pt x="3170301" y="856996"/>
                  </a:cubicBezTo>
                  <a:cubicBezTo>
                    <a:pt x="3170301" y="850392"/>
                    <a:pt x="3170301" y="850392"/>
                    <a:pt x="3170301" y="843661"/>
                  </a:cubicBezTo>
                  <a:cubicBezTo>
                    <a:pt x="3170301" y="843661"/>
                    <a:pt x="3170301" y="843661"/>
                    <a:pt x="3170301" y="837057"/>
                  </a:cubicBezTo>
                  <a:cubicBezTo>
                    <a:pt x="3176905" y="810514"/>
                    <a:pt x="3176905" y="777240"/>
                    <a:pt x="3176905" y="744093"/>
                  </a:cubicBezTo>
                  <a:cubicBezTo>
                    <a:pt x="3176905" y="730758"/>
                    <a:pt x="3176905" y="717550"/>
                    <a:pt x="3176905" y="697611"/>
                  </a:cubicBezTo>
                  <a:cubicBezTo>
                    <a:pt x="3176905" y="697611"/>
                    <a:pt x="3176905" y="691007"/>
                    <a:pt x="3176905" y="684276"/>
                  </a:cubicBezTo>
                  <a:cubicBezTo>
                    <a:pt x="3176905" y="670941"/>
                    <a:pt x="3176905" y="657733"/>
                    <a:pt x="3170301" y="637794"/>
                  </a:cubicBezTo>
                  <a:cubicBezTo>
                    <a:pt x="3170301" y="624459"/>
                    <a:pt x="3163697" y="611251"/>
                    <a:pt x="3163697" y="591312"/>
                  </a:cubicBezTo>
                  <a:cubicBezTo>
                    <a:pt x="3163697" y="591312"/>
                    <a:pt x="3157093" y="584708"/>
                    <a:pt x="3157093" y="584708"/>
                  </a:cubicBezTo>
                  <a:cubicBezTo>
                    <a:pt x="3157093" y="564769"/>
                    <a:pt x="3150489" y="551434"/>
                    <a:pt x="3143758" y="538226"/>
                  </a:cubicBezTo>
                  <a:cubicBezTo>
                    <a:pt x="3143758" y="524891"/>
                    <a:pt x="3137154" y="511683"/>
                    <a:pt x="3130423" y="491744"/>
                  </a:cubicBezTo>
                  <a:cubicBezTo>
                    <a:pt x="3130423" y="491744"/>
                    <a:pt x="3123819" y="485140"/>
                    <a:pt x="3123819" y="485140"/>
                  </a:cubicBezTo>
                  <a:cubicBezTo>
                    <a:pt x="3117215" y="471805"/>
                    <a:pt x="3110484" y="458597"/>
                    <a:pt x="3103880" y="445262"/>
                  </a:cubicBezTo>
                  <a:cubicBezTo>
                    <a:pt x="3103880" y="438658"/>
                    <a:pt x="3103880" y="438658"/>
                    <a:pt x="3103880" y="438658"/>
                  </a:cubicBezTo>
                  <a:cubicBezTo>
                    <a:pt x="3097276" y="425323"/>
                    <a:pt x="3090545" y="412115"/>
                    <a:pt x="3083941" y="398780"/>
                  </a:cubicBezTo>
                  <a:cubicBezTo>
                    <a:pt x="3077337" y="398780"/>
                    <a:pt x="3077337" y="392176"/>
                    <a:pt x="3077337" y="392176"/>
                  </a:cubicBezTo>
                  <a:cubicBezTo>
                    <a:pt x="3064002" y="378841"/>
                    <a:pt x="3057398" y="365633"/>
                    <a:pt x="3050667" y="352298"/>
                  </a:cubicBezTo>
                  <a:cubicBezTo>
                    <a:pt x="3037332" y="338963"/>
                    <a:pt x="3030728" y="325755"/>
                    <a:pt x="3017393" y="319024"/>
                  </a:cubicBezTo>
                  <a:cubicBezTo>
                    <a:pt x="3017393" y="312420"/>
                    <a:pt x="3017393" y="312420"/>
                    <a:pt x="3010789" y="305689"/>
                  </a:cubicBezTo>
                  <a:cubicBezTo>
                    <a:pt x="3004185" y="298958"/>
                    <a:pt x="2990850" y="285750"/>
                    <a:pt x="2984119" y="272415"/>
                  </a:cubicBezTo>
                  <a:cubicBezTo>
                    <a:pt x="2984119" y="272415"/>
                    <a:pt x="2984119" y="272415"/>
                    <a:pt x="2977515" y="272415"/>
                  </a:cubicBezTo>
                  <a:cubicBezTo>
                    <a:pt x="2970911" y="259080"/>
                    <a:pt x="2957576" y="252476"/>
                    <a:pt x="2944241" y="239141"/>
                  </a:cubicBezTo>
                  <a:cubicBezTo>
                    <a:pt x="2944241" y="239141"/>
                    <a:pt x="2944241" y="239141"/>
                    <a:pt x="2937637" y="232537"/>
                  </a:cubicBezTo>
                  <a:cubicBezTo>
                    <a:pt x="2924302" y="225933"/>
                    <a:pt x="2917698" y="212598"/>
                    <a:pt x="2904363" y="205994"/>
                  </a:cubicBezTo>
                  <a:cubicBezTo>
                    <a:pt x="2904363" y="205994"/>
                    <a:pt x="2897759" y="205994"/>
                    <a:pt x="2897759" y="205994"/>
                  </a:cubicBezTo>
                  <a:cubicBezTo>
                    <a:pt x="2891155" y="192659"/>
                    <a:pt x="2877820" y="186055"/>
                    <a:pt x="2864485" y="179451"/>
                  </a:cubicBezTo>
                  <a:cubicBezTo>
                    <a:pt x="2857881" y="172847"/>
                    <a:pt x="2857881" y="172847"/>
                    <a:pt x="2851150" y="166116"/>
                  </a:cubicBezTo>
                  <a:cubicBezTo>
                    <a:pt x="2837815" y="159512"/>
                    <a:pt x="2824480" y="152781"/>
                    <a:pt x="2811145" y="146177"/>
                  </a:cubicBezTo>
                  <a:cubicBezTo>
                    <a:pt x="2797810" y="139573"/>
                    <a:pt x="2784475" y="126238"/>
                    <a:pt x="2771140" y="119634"/>
                  </a:cubicBezTo>
                  <a:cubicBezTo>
                    <a:pt x="2764536" y="119634"/>
                    <a:pt x="2757805" y="119634"/>
                    <a:pt x="2757805" y="119634"/>
                  </a:cubicBezTo>
                  <a:cubicBezTo>
                    <a:pt x="2744470" y="113030"/>
                    <a:pt x="2731135" y="106299"/>
                    <a:pt x="2711196" y="99695"/>
                  </a:cubicBezTo>
                  <a:cubicBezTo>
                    <a:pt x="2671191" y="79756"/>
                    <a:pt x="2631313" y="73152"/>
                    <a:pt x="2584704" y="59817"/>
                  </a:cubicBezTo>
                  <a:cubicBezTo>
                    <a:pt x="2584704" y="59817"/>
                    <a:pt x="2578100" y="59817"/>
                    <a:pt x="2578100" y="59817"/>
                  </a:cubicBezTo>
                  <a:cubicBezTo>
                    <a:pt x="2584704" y="39878"/>
                    <a:pt x="2571496" y="6604"/>
                    <a:pt x="2464943" y="0"/>
                  </a:cubicBezTo>
                  <a:cubicBezTo>
                    <a:pt x="2338451" y="0"/>
                    <a:pt x="2338451" y="0"/>
                    <a:pt x="2338451" y="0"/>
                  </a:cubicBezTo>
                  <a:cubicBezTo>
                    <a:pt x="2338451" y="0"/>
                    <a:pt x="2238502" y="13335"/>
                    <a:pt x="2211959" y="59817"/>
                  </a:cubicBezTo>
                  <a:cubicBezTo>
                    <a:pt x="2211959" y="59817"/>
                    <a:pt x="2205355" y="66421"/>
                    <a:pt x="2198624" y="73152"/>
                  </a:cubicBezTo>
                  <a:cubicBezTo>
                    <a:pt x="1925574" y="146304"/>
                    <a:pt x="1712468" y="358902"/>
                    <a:pt x="1659128" y="617982"/>
                  </a:cubicBezTo>
                  <a:cubicBezTo>
                    <a:pt x="1659128" y="617982"/>
                    <a:pt x="1659128" y="624586"/>
                    <a:pt x="1659128" y="624586"/>
                  </a:cubicBezTo>
                  <a:cubicBezTo>
                    <a:pt x="1659128" y="637921"/>
                    <a:pt x="1659128" y="644525"/>
                    <a:pt x="1652524" y="657860"/>
                  </a:cubicBezTo>
                  <a:cubicBezTo>
                    <a:pt x="1652524" y="657860"/>
                    <a:pt x="1652524" y="664464"/>
                    <a:pt x="1652524" y="664464"/>
                  </a:cubicBezTo>
                  <a:cubicBezTo>
                    <a:pt x="1652524" y="677799"/>
                    <a:pt x="1652524" y="684403"/>
                    <a:pt x="1652524" y="697738"/>
                  </a:cubicBezTo>
                  <a:cubicBezTo>
                    <a:pt x="1652524" y="697738"/>
                    <a:pt x="1652524" y="704342"/>
                    <a:pt x="1652524" y="704342"/>
                  </a:cubicBezTo>
                  <a:cubicBezTo>
                    <a:pt x="1645920" y="717677"/>
                    <a:pt x="1645920" y="730885"/>
                    <a:pt x="1645920" y="744220"/>
                  </a:cubicBezTo>
                  <a:cubicBezTo>
                    <a:pt x="1645920" y="777494"/>
                    <a:pt x="1652524" y="810641"/>
                    <a:pt x="1652524" y="837184"/>
                  </a:cubicBezTo>
                  <a:cubicBezTo>
                    <a:pt x="1512697" y="943483"/>
                    <a:pt x="1599184" y="1009904"/>
                    <a:pt x="1739138" y="1049782"/>
                  </a:cubicBezTo>
                  <a:cubicBezTo>
                    <a:pt x="1732534" y="1083056"/>
                    <a:pt x="1732534" y="1122934"/>
                    <a:pt x="1732534" y="1162685"/>
                  </a:cubicBezTo>
                  <a:cubicBezTo>
                    <a:pt x="1732534" y="1162685"/>
                    <a:pt x="1732534" y="1169289"/>
                    <a:pt x="1732534" y="1195959"/>
                  </a:cubicBezTo>
                  <a:cubicBezTo>
                    <a:pt x="1739138" y="1222502"/>
                    <a:pt x="1739138" y="1249172"/>
                    <a:pt x="1745869" y="1275715"/>
                  </a:cubicBezTo>
                  <a:cubicBezTo>
                    <a:pt x="1759204" y="1335532"/>
                    <a:pt x="1752473" y="1388618"/>
                    <a:pt x="1739265" y="1441831"/>
                  </a:cubicBezTo>
                  <a:cubicBezTo>
                    <a:pt x="1732661" y="1495044"/>
                    <a:pt x="1732661" y="1561465"/>
                    <a:pt x="1745869" y="1607947"/>
                  </a:cubicBezTo>
                  <a:cubicBezTo>
                    <a:pt x="1745869" y="1607947"/>
                    <a:pt x="1752473" y="1627886"/>
                    <a:pt x="1759204" y="1667764"/>
                  </a:cubicBezTo>
                  <a:cubicBezTo>
                    <a:pt x="1759204" y="1667764"/>
                    <a:pt x="1759204" y="1667764"/>
                    <a:pt x="1759204" y="1661160"/>
                  </a:cubicBezTo>
                  <a:cubicBezTo>
                    <a:pt x="1772539" y="1747520"/>
                    <a:pt x="1832483" y="2006727"/>
                    <a:pt x="1879092" y="2093087"/>
                  </a:cubicBezTo>
                  <a:cubicBezTo>
                    <a:pt x="1879092" y="2093087"/>
                    <a:pt x="1879092" y="2099691"/>
                    <a:pt x="1885696" y="2099691"/>
                  </a:cubicBezTo>
                  <a:cubicBezTo>
                    <a:pt x="1885696" y="2106295"/>
                    <a:pt x="1885696" y="2106295"/>
                    <a:pt x="1885696" y="2106295"/>
                  </a:cubicBezTo>
                  <a:cubicBezTo>
                    <a:pt x="1892300" y="2106295"/>
                    <a:pt x="1892300" y="2112899"/>
                    <a:pt x="1892300" y="2112899"/>
                  </a:cubicBezTo>
                  <a:cubicBezTo>
                    <a:pt x="1912239" y="2132838"/>
                    <a:pt x="1945640" y="2152777"/>
                    <a:pt x="2018792" y="2159381"/>
                  </a:cubicBezTo>
                  <a:cubicBezTo>
                    <a:pt x="2018792" y="2165985"/>
                    <a:pt x="2018792" y="2179320"/>
                    <a:pt x="2018792" y="2192655"/>
                  </a:cubicBezTo>
                  <a:cubicBezTo>
                    <a:pt x="2018792" y="2192655"/>
                    <a:pt x="2018792" y="2199259"/>
                    <a:pt x="2018792" y="2199259"/>
                  </a:cubicBezTo>
                  <a:cubicBezTo>
                    <a:pt x="2012188" y="2212594"/>
                    <a:pt x="2012188" y="2219198"/>
                    <a:pt x="2012188" y="2225802"/>
                  </a:cubicBezTo>
                  <a:cubicBezTo>
                    <a:pt x="2012188" y="2232406"/>
                    <a:pt x="2012188" y="2232406"/>
                    <a:pt x="2012188" y="2239137"/>
                  </a:cubicBezTo>
                  <a:cubicBezTo>
                    <a:pt x="2012188" y="2245868"/>
                    <a:pt x="2012188" y="2245741"/>
                    <a:pt x="2012188" y="2252472"/>
                  </a:cubicBezTo>
                  <a:cubicBezTo>
                    <a:pt x="1912239" y="2312289"/>
                    <a:pt x="1859026" y="2385314"/>
                    <a:pt x="1832356" y="2438527"/>
                  </a:cubicBezTo>
                  <a:cubicBezTo>
                    <a:pt x="1712468" y="2491740"/>
                    <a:pt x="1712468" y="2491740"/>
                    <a:pt x="1712468" y="2491740"/>
                  </a:cubicBezTo>
                  <a:cubicBezTo>
                    <a:pt x="1106424" y="2770759"/>
                    <a:pt x="1106424" y="2770759"/>
                    <a:pt x="1106424" y="2770759"/>
                  </a:cubicBezTo>
                  <a:cubicBezTo>
                    <a:pt x="1106424" y="2770759"/>
                    <a:pt x="999871" y="2823972"/>
                    <a:pt x="973201" y="2963418"/>
                  </a:cubicBezTo>
                  <a:cubicBezTo>
                    <a:pt x="959866" y="2983357"/>
                    <a:pt x="946531" y="3009900"/>
                    <a:pt x="939927" y="3029839"/>
                  </a:cubicBezTo>
                  <a:cubicBezTo>
                    <a:pt x="839978" y="4438523"/>
                    <a:pt x="839978" y="4438523"/>
                    <a:pt x="839978" y="4438523"/>
                  </a:cubicBezTo>
                  <a:cubicBezTo>
                    <a:pt x="879983" y="4471797"/>
                    <a:pt x="933196" y="4504944"/>
                    <a:pt x="986536" y="4524883"/>
                  </a:cubicBezTo>
                  <a:cubicBezTo>
                    <a:pt x="993140" y="4611243"/>
                    <a:pt x="993140" y="4690999"/>
                    <a:pt x="999871" y="4757420"/>
                  </a:cubicBezTo>
                  <a:cubicBezTo>
                    <a:pt x="933323" y="4877054"/>
                    <a:pt x="919988" y="6285738"/>
                    <a:pt x="973201" y="6551421"/>
                  </a:cubicBezTo>
                  <a:cubicBezTo>
                    <a:pt x="946531" y="6797294"/>
                    <a:pt x="946531" y="6797294"/>
                    <a:pt x="946531" y="6797294"/>
                  </a:cubicBezTo>
                  <a:cubicBezTo>
                    <a:pt x="926592" y="6996684"/>
                    <a:pt x="926592" y="6996684"/>
                    <a:pt x="926592" y="6996684"/>
                  </a:cubicBezTo>
                  <a:cubicBezTo>
                    <a:pt x="919988" y="7036562"/>
                    <a:pt x="919988" y="7036562"/>
                    <a:pt x="919988" y="7036562"/>
                  </a:cubicBezTo>
                  <a:cubicBezTo>
                    <a:pt x="1059815" y="7368794"/>
                    <a:pt x="1059815" y="7368794"/>
                    <a:pt x="1059815" y="7368794"/>
                  </a:cubicBezTo>
                  <a:cubicBezTo>
                    <a:pt x="1079754" y="7395337"/>
                    <a:pt x="1093089" y="7355459"/>
                    <a:pt x="1099820" y="7322312"/>
                  </a:cubicBezTo>
                  <a:cubicBezTo>
                    <a:pt x="1139825" y="7375525"/>
                    <a:pt x="1179703" y="7348855"/>
                    <a:pt x="1179703" y="7348855"/>
                  </a:cubicBezTo>
                  <a:cubicBezTo>
                    <a:pt x="1086485" y="7116318"/>
                    <a:pt x="1086485" y="7116318"/>
                    <a:pt x="1086485" y="7116318"/>
                  </a:cubicBezTo>
                  <a:cubicBezTo>
                    <a:pt x="1153033" y="7249159"/>
                    <a:pt x="1153033" y="7249159"/>
                    <a:pt x="1153033" y="7249159"/>
                  </a:cubicBezTo>
                  <a:cubicBezTo>
                    <a:pt x="1206373" y="7322312"/>
                    <a:pt x="1246251" y="7282434"/>
                    <a:pt x="1246251" y="7282434"/>
                  </a:cubicBezTo>
                  <a:cubicBezTo>
                    <a:pt x="1139698" y="7063105"/>
                    <a:pt x="1139698" y="7063105"/>
                    <a:pt x="1139698" y="7063105"/>
                  </a:cubicBezTo>
                  <a:cubicBezTo>
                    <a:pt x="1139698" y="7043166"/>
                    <a:pt x="1139698" y="7043166"/>
                    <a:pt x="1139698" y="7043166"/>
                  </a:cubicBezTo>
                  <a:cubicBezTo>
                    <a:pt x="1146302" y="7083044"/>
                    <a:pt x="1146302" y="7083044"/>
                    <a:pt x="1146302" y="7083044"/>
                  </a:cubicBezTo>
                  <a:cubicBezTo>
                    <a:pt x="1192911" y="7176008"/>
                    <a:pt x="1239520" y="7156196"/>
                    <a:pt x="1239520" y="7156196"/>
                  </a:cubicBezTo>
                  <a:cubicBezTo>
                    <a:pt x="1226185" y="7096379"/>
                    <a:pt x="1226185" y="7096379"/>
                    <a:pt x="1226185" y="7096379"/>
                  </a:cubicBezTo>
                  <a:cubicBezTo>
                    <a:pt x="1206246" y="6916928"/>
                    <a:pt x="1206246" y="6916928"/>
                    <a:pt x="1206246" y="6916928"/>
                  </a:cubicBezTo>
                  <a:cubicBezTo>
                    <a:pt x="1186307" y="6777355"/>
                    <a:pt x="1186307" y="6777355"/>
                    <a:pt x="1186307" y="6777355"/>
                  </a:cubicBezTo>
                  <a:cubicBezTo>
                    <a:pt x="1126363" y="6524879"/>
                    <a:pt x="1126363" y="6524879"/>
                    <a:pt x="1126363" y="6524879"/>
                  </a:cubicBezTo>
                  <a:cubicBezTo>
                    <a:pt x="1139698" y="6372098"/>
                    <a:pt x="1219581" y="5980049"/>
                    <a:pt x="1299464" y="5621274"/>
                  </a:cubicBezTo>
                  <a:cubicBezTo>
                    <a:pt x="1252855" y="6578092"/>
                    <a:pt x="1252855" y="6578092"/>
                    <a:pt x="1252855" y="6578092"/>
                  </a:cubicBezTo>
                  <a:cubicBezTo>
                    <a:pt x="1252855" y="6578092"/>
                    <a:pt x="1286129" y="6578092"/>
                    <a:pt x="1332738" y="6584696"/>
                  </a:cubicBezTo>
                  <a:cubicBezTo>
                    <a:pt x="1332738" y="6657847"/>
                    <a:pt x="1332738" y="6657847"/>
                    <a:pt x="1332738" y="6657847"/>
                  </a:cubicBezTo>
                  <a:cubicBezTo>
                    <a:pt x="1339342" y="6657847"/>
                    <a:pt x="1339342" y="6657847"/>
                    <a:pt x="1339342" y="6657847"/>
                  </a:cubicBezTo>
                  <a:cubicBezTo>
                    <a:pt x="1339342" y="6677787"/>
                    <a:pt x="1332738" y="6691121"/>
                    <a:pt x="1332738" y="6711061"/>
                  </a:cubicBezTo>
                  <a:cubicBezTo>
                    <a:pt x="1306068" y="7588122"/>
                    <a:pt x="1465961" y="9342374"/>
                    <a:pt x="1465961" y="9342374"/>
                  </a:cubicBezTo>
                  <a:cubicBezTo>
                    <a:pt x="1665732" y="12020169"/>
                    <a:pt x="1665732" y="12020169"/>
                    <a:pt x="1665732" y="12020169"/>
                  </a:cubicBezTo>
                  <a:cubicBezTo>
                    <a:pt x="699262" y="12086209"/>
                    <a:pt x="0" y="12265660"/>
                    <a:pt x="0" y="12478258"/>
                  </a:cubicBezTo>
                  <a:cubicBezTo>
                    <a:pt x="0" y="12744069"/>
                    <a:pt x="1125601" y="12963271"/>
                    <a:pt x="2504186" y="12963271"/>
                  </a:cubicBezTo>
                  <a:cubicBezTo>
                    <a:pt x="3889502" y="12963271"/>
                    <a:pt x="5008372" y="12743942"/>
                    <a:pt x="5008372" y="12478258"/>
                  </a:cubicBezTo>
                  <a:cubicBezTo>
                    <a:pt x="5008372" y="12272264"/>
                    <a:pt x="4342384" y="12099544"/>
                    <a:pt x="3409950" y="12026392"/>
                  </a:cubicBezTo>
                  <a:close/>
                  <a:moveTo>
                    <a:pt x="2144522" y="11999849"/>
                  </a:moveTo>
                  <a:cubicBezTo>
                    <a:pt x="2291080" y="10258933"/>
                    <a:pt x="2291080" y="10258933"/>
                    <a:pt x="2291080" y="10258933"/>
                  </a:cubicBezTo>
                  <a:cubicBezTo>
                    <a:pt x="2377694" y="9481566"/>
                    <a:pt x="2204466" y="9202420"/>
                    <a:pt x="2204466" y="9202420"/>
                  </a:cubicBezTo>
                  <a:cubicBezTo>
                    <a:pt x="2237740" y="7109333"/>
                    <a:pt x="2237740" y="7109333"/>
                    <a:pt x="2237740" y="7109333"/>
                  </a:cubicBezTo>
                  <a:cubicBezTo>
                    <a:pt x="2610612" y="9494774"/>
                    <a:pt x="2610612" y="9494774"/>
                    <a:pt x="2610612" y="9494774"/>
                  </a:cubicBezTo>
                  <a:cubicBezTo>
                    <a:pt x="2963545" y="11999722"/>
                    <a:pt x="2963545" y="11999722"/>
                    <a:pt x="2963545" y="11999722"/>
                  </a:cubicBezTo>
                  <a:cubicBezTo>
                    <a:pt x="2816987" y="11999722"/>
                    <a:pt x="2663825" y="11993119"/>
                    <a:pt x="2504059" y="11993119"/>
                  </a:cubicBezTo>
                  <a:cubicBezTo>
                    <a:pt x="2384171" y="11993119"/>
                    <a:pt x="2264283" y="11993119"/>
                    <a:pt x="2144395" y="1199972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5014849" cy="12970129"/>
            </a:xfrm>
            <a:custGeom>
              <a:avLst/>
              <a:gdLst/>
              <a:ahLst/>
              <a:cxnLst/>
              <a:rect l="l" t="t" r="r" b="b"/>
              <a:pathLst>
                <a:path w="5014849" h="12970129">
                  <a:moveTo>
                    <a:pt x="3409950" y="12029821"/>
                  </a:moveTo>
                  <a:lnTo>
                    <a:pt x="3489833" y="10229088"/>
                  </a:lnTo>
                  <a:lnTo>
                    <a:pt x="3493008" y="10229215"/>
                  </a:lnTo>
                  <a:lnTo>
                    <a:pt x="3489833" y="10229088"/>
                  </a:lnTo>
                  <a:cubicBezTo>
                    <a:pt x="3509772" y="9625330"/>
                    <a:pt x="3316986" y="9214104"/>
                    <a:pt x="3316986" y="9213977"/>
                  </a:cubicBezTo>
                  <a:cubicBezTo>
                    <a:pt x="3316986" y="9213850"/>
                    <a:pt x="3316986" y="9213977"/>
                    <a:pt x="3316986" y="9213977"/>
                  </a:cubicBezTo>
                  <a:lnTo>
                    <a:pt x="3316732" y="9212707"/>
                  </a:lnTo>
                  <a:lnTo>
                    <a:pt x="3190240" y="6734302"/>
                  </a:lnTo>
                  <a:lnTo>
                    <a:pt x="3190240" y="6734175"/>
                  </a:lnTo>
                  <a:lnTo>
                    <a:pt x="3190240" y="6727571"/>
                  </a:lnTo>
                  <a:lnTo>
                    <a:pt x="3193542" y="6727571"/>
                  </a:lnTo>
                  <a:lnTo>
                    <a:pt x="3190240" y="6727571"/>
                  </a:lnTo>
                  <a:lnTo>
                    <a:pt x="3190240" y="6661150"/>
                  </a:lnTo>
                  <a:lnTo>
                    <a:pt x="3193542" y="6661150"/>
                  </a:lnTo>
                  <a:lnTo>
                    <a:pt x="3190240" y="6661150"/>
                  </a:lnTo>
                  <a:lnTo>
                    <a:pt x="3190240" y="6594729"/>
                  </a:lnTo>
                  <a:lnTo>
                    <a:pt x="3193542" y="6594729"/>
                  </a:lnTo>
                  <a:lnTo>
                    <a:pt x="3190367" y="6595364"/>
                  </a:lnTo>
                  <a:cubicBezTo>
                    <a:pt x="3183636" y="6561836"/>
                    <a:pt x="3183636" y="6528308"/>
                    <a:pt x="3183636" y="6501765"/>
                  </a:cubicBezTo>
                  <a:cubicBezTo>
                    <a:pt x="3183636" y="6500241"/>
                    <a:pt x="3184652" y="6498971"/>
                    <a:pt x="3186049" y="6498590"/>
                  </a:cubicBezTo>
                  <a:cubicBezTo>
                    <a:pt x="3199130" y="6495288"/>
                    <a:pt x="3210560" y="6490462"/>
                    <a:pt x="3222244" y="6485509"/>
                  </a:cubicBezTo>
                  <a:cubicBezTo>
                    <a:pt x="3233928" y="6480556"/>
                    <a:pt x="3245739" y="6475476"/>
                    <a:pt x="3259328" y="6472047"/>
                  </a:cubicBezTo>
                  <a:lnTo>
                    <a:pt x="3260090" y="6475222"/>
                  </a:lnTo>
                  <a:lnTo>
                    <a:pt x="3256915" y="6475603"/>
                  </a:lnTo>
                  <a:lnTo>
                    <a:pt x="3130423" y="5405882"/>
                  </a:lnTo>
                  <a:cubicBezTo>
                    <a:pt x="3130296" y="5404993"/>
                    <a:pt x="3130550" y="5404104"/>
                    <a:pt x="3131185" y="5403342"/>
                  </a:cubicBezTo>
                  <a:cubicBezTo>
                    <a:pt x="3131820" y="5402580"/>
                    <a:pt x="3132709" y="5402199"/>
                    <a:pt x="3133598" y="5402199"/>
                  </a:cubicBezTo>
                  <a:lnTo>
                    <a:pt x="3133598" y="5405501"/>
                  </a:lnTo>
                  <a:lnTo>
                    <a:pt x="3130423" y="5405882"/>
                  </a:lnTo>
                  <a:lnTo>
                    <a:pt x="3117088" y="5306187"/>
                  </a:lnTo>
                  <a:cubicBezTo>
                    <a:pt x="3116961" y="5305298"/>
                    <a:pt x="3117215" y="5304282"/>
                    <a:pt x="3117850" y="5303647"/>
                  </a:cubicBezTo>
                  <a:cubicBezTo>
                    <a:pt x="3118485" y="5303012"/>
                    <a:pt x="3119374" y="5302504"/>
                    <a:pt x="3120263" y="5302504"/>
                  </a:cubicBezTo>
                  <a:lnTo>
                    <a:pt x="3120263" y="5305806"/>
                  </a:lnTo>
                  <a:lnTo>
                    <a:pt x="3116961" y="5305806"/>
                  </a:lnTo>
                  <a:lnTo>
                    <a:pt x="3116961" y="5299202"/>
                  </a:lnTo>
                  <a:lnTo>
                    <a:pt x="3120263" y="5299202"/>
                  </a:lnTo>
                  <a:lnTo>
                    <a:pt x="3116961" y="5299202"/>
                  </a:lnTo>
                  <a:lnTo>
                    <a:pt x="3116961" y="5292598"/>
                  </a:lnTo>
                  <a:cubicBezTo>
                    <a:pt x="3116961" y="5290820"/>
                    <a:pt x="3118358" y="5289296"/>
                    <a:pt x="3120263" y="5289296"/>
                  </a:cubicBezTo>
                  <a:lnTo>
                    <a:pt x="3120263" y="5292598"/>
                  </a:lnTo>
                  <a:lnTo>
                    <a:pt x="3116961" y="5292598"/>
                  </a:lnTo>
                  <a:lnTo>
                    <a:pt x="3116961" y="5285994"/>
                  </a:lnTo>
                  <a:cubicBezTo>
                    <a:pt x="3116961" y="5284216"/>
                    <a:pt x="3118358" y="5282692"/>
                    <a:pt x="3120263" y="5282692"/>
                  </a:cubicBezTo>
                  <a:lnTo>
                    <a:pt x="3120263" y="5285994"/>
                  </a:lnTo>
                  <a:lnTo>
                    <a:pt x="3116961" y="5285994"/>
                  </a:lnTo>
                  <a:lnTo>
                    <a:pt x="3116961" y="5272659"/>
                  </a:lnTo>
                  <a:cubicBezTo>
                    <a:pt x="3116961" y="5270881"/>
                    <a:pt x="3118358" y="5269357"/>
                    <a:pt x="3120263" y="5269357"/>
                  </a:cubicBezTo>
                  <a:lnTo>
                    <a:pt x="3120263" y="5272659"/>
                  </a:lnTo>
                  <a:lnTo>
                    <a:pt x="3116961" y="5272659"/>
                  </a:lnTo>
                  <a:cubicBezTo>
                    <a:pt x="3116961" y="5219319"/>
                    <a:pt x="3123692" y="5119497"/>
                    <a:pt x="3136900" y="4986655"/>
                  </a:cubicBezTo>
                  <a:cubicBezTo>
                    <a:pt x="3137027" y="4985004"/>
                    <a:pt x="3138424" y="4983734"/>
                    <a:pt x="3140075" y="4983734"/>
                  </a:cubicBezTo>
                  <a:lnTo>
                    <a:pt x="3140075" y="4987036"/>
                  </a:lnTo>
                  <a:lnTo>
                    <a:pt x="3136900" y="4986782"/>
                  </a:lnTo>
                  <a:cubicBezTo>
                    <a:pt x="3150235" y="4827270"/>
                    <a:pt x="3170174" y="4627753"/>
                    <a:pt x="3223641" y="4434713"/>
                  </a:cubicBezTo>
                  <a:cubicBezTo>
                    <a:pt x="3224022" y="4433316"/>
                    <a:pt x="3225292" y="4432427"/>
                    <a:pt x="3226689" y="4432300"/>
                  </a:cubicBezTo>
                  <a:cubicBezTo>
                    <a:pt x="3228086" y="4432173"/>
                    <a:pt x="3229356" y="4433189"/>
                    <a:pt x="3229864" y="4434459"/>
                  </a:cubicBezTo>
                  <a:lnTo>
                    <a:pt x="3376422" y="4859655"/>
                  </a:lnTo>
                  <a:lnTo>
                    <a:pt x="3373374" y="4860671"/>
                  </a:lnTo>
                  <a:lnTo>
                    <a:pt x="3374136" y="4857496"/>
                  </a:lnTo>
                  <a:cubicBezTo>
                    <a:pt x="3433572" y="4870704"/>
                    <a:pt x="3506343" y="4870704"/>
                    <a:pt x="3572256" y="4850892"/>
                  </a:cubicBezTo>
                  <a:cubicBezTo>
                    <a:pt x="3573653" y="4850511"/>
                    <a:pt x="3575304" y="4851019"/>
                    <a:pt x="3575939" y="4852416"/>
                  </a:cubicBezTo>
                  <a:cubicBezTo>
                    <a:pt x="3602609" y="4899025"/>
                    <a:pt x="3622675" y="4938903"/>
                    <a:pt x="3642614" y="4978781"/>
                  </a:cubicBezTo>
                  <a:lnTo>
                    <a:pt x="3642995" y="4979924"/>
                  </a:lnTo>
                  <a:cubicBezTo>
                    <a:pt x="3732276" y="5855462"/>
                    <a:pt x="3722116" y="6098286"/>
                    <a:pt x="3710686" y="6374003"/>
                  </a:cubicBezTo>
                  <a:cubicBezTo>
                    <a:pt x="3707638" y="6447663"/>
                    <a:pt x="3704463" y="6523736"/>
                    <a:pt x="3703066" y="6614795"/>
                  </a:cubicBezTo>
                  <a:cubicBezTo>
                    <a:pt x="3703066" y="6615684"/>
                    <a:pt x="3702685" y="6616446"/>
                    <a:pt x="3702050" y="6617081"/>
                  </a:cubicBezTo>
                  <a:lnTo>
                    <a:pt x="3555492" y="6756654"/>
                  </a:lnTo>
                  <a:lnTo>
                    <a:pt x="3553206" y="6754368"/>
                  </a:lnTo>
                  <a:lnTo>
                    <a:pt x="3555873" y="6756146"/>
                  </a:lnTo>
                  <a:lnTo>
                    <a:pt x="3422650" y="6955536"/>
                  </a:lnTo>
                  <a:lnTo>
                    <a:pt x="3419983" y="6953758"/>
                  </a:lnTo>
                  <a:lnTo>
                    <a:pt x="3421888" y="6951091"/>
                  </a:lnTo>
                  <a:cubicBezTo>
                    <a:pt x="3472180" y="6986270"/>
                    <a:pt x="3523361" y="6925056"/>
                    <a:pt x="3543173" y="6896735"/>
                  </a:cubicBezTo>
                  <a:cubicBezTo>
                    <a:pt x="3547872" y="6890131"/>
                    <a:pt x="3550412" y="6885686"/>
                    <a:pt x="3550412" y="6885686"/>
                  </a:cubicBezTo>
                  <a:cubicBezTo>
                    <a:pt x="3551174" y="6884289"/>
                    <a:pt x="3552952" y="6883781"/>
                    <a:pt x="3554349" y="6884289"/>
                  </a:cubicBezTo>
                  <a:cubicBezTo>
                    <a:pt x="3555746" y="6884797"/>
                    <a:pt x="3556635" y="6886448"/>
                    <a:pt x="3556254" y="6887972"/>
                  </a:cubicBezTo>
                  <a:cubicBezTo>
                    <a:pt x="3516249" y="7061073"/>
                    <a:pt x="3429508" y="7220839"/>
                    <a:pt x="3429381" y="7220966"/>
                  </a:cubicBezTo>
                  <a:lnTo>
                    <a:pt x="3426587" y="7219442"/>
                  </a:lnTo>
                  <a:lnTo>
                    <a:pt x="3429635" y="7220458"/>
                  </a:lnTo>
                  <a:cubicBezTo>
                    <a:pt x="3419094" y="7252081"/>
                    <a:pt x="3431794" y="7262876"/>
                    <a:pt x="3444240" y="7267067"/>
                  </a:cubicBezTo>
                  <a:cubicBezTo>
                    <a:pt x="3454908" y="7270623"/>
                    <a:pt x="3466084" y="7269480"/>
                    <a:pt x="3466211" y="7269480"/>
                  </a:cubicBezTo>
                  <a:lnTo>
                    <a:pt x="3466592" y="7272655"/>
                  </a:lnTo>
                  <a:lnTo>
                    <a:pt x="3464306" y="7270369"/>
                  </a:lnTo>
                  <a:cubicBezTo>
                    <a:pt x="3530346" y="7204583"/>
                    <a:pt x="3609975" y="7006082"/>
                    <a:pt x="3610102" y="7005701"/>
                  </a:cubicBezTo>
                  <a:cubicBezTo>
                    <a:pt x="3610737" y="7004177"/>
                    <a:pt x="3612515" y="7003288"/>
                    <a:pt x="3614039" y="7003796"/>
                  </a:cubicBezTo>
                  <a:cubicBezTo>
                    <a:pt x="3615563" y="7004303"/>
                    <a:pt x="3616579" y="7005955"/>
                    <a:pt x="3616198" y="7007606"/>
                  </a:cubicBezTo>
                  <a:cubicBezTo>
                    <a:pt x="3589528" y="7127621"/>
                    <a:pt x="3502787" y="7320661"/>
                    <a:pt x="3502787" y="7320534"/>
                  </a:cubicBezTo>
                  <a:lnTo>
                    <a:pt x="3499866" y="7319264"/>
                  </a:lnTo>
                  <a:lnTo>
                    <a:pt x="3503041" y="7319645"/>
                  </a:lnTo>
                  <a:cubicBezTo>
                    <a:pt x="3499866" y="7344791"/>
                    <a:pt x="3510661" y="7351268"/>
                    <a:pt x="3521329" y="7352665"/>
                  </a:cubicBezTo>
                  <a:cubicBezTo>
                    <a:pt x="3532759" y="7354062"/>
                    <a:pt x="3545205" y="7349617"/>
                    <a:pt x="3545332" y="7349490"/>
                  </a:cubicBezTo>
                  <a:lnTo>
                    <a:pt x="3546475" y="7352538"/>
                  </a:lnTo>
                  <a:lnTo>
                    <a:pt x="3544824" y="7349744"/>
                  </a:lnTo>
                  <a:cubicBezTo>
                    <a:pt x="3656457" y="7284212"/>
                    <a:pt x="3696335" y="7047230"/>
                    <a:pt x="3696462" y="7046341"/>
                  </a:cubicBezTo>
                  <a:cubicBezTo>
                    <a:pt x="3696716" y="7044563"/>
                    <a:pt x="3698367" y="7043420"/>
                    <a:pt x="3700145" y="7043674"/>
                  </a:cubicBezTo>
                  <a:cubicBezTo>
                    <a:pt x="3701923" y="7043928"/>
                    <a:pt x="3703066" y="7045578"/>
                    <a:pt x="3702812" y="7047357"/>
                  </a:cubicBezTo>
                  <a:cubicBezTo>
                    <a:pt x="3689477" y="7140829"/>
                    <a:pt x="3615944" y="7327265"/>
                    <a:pt x="3616071" y="7327138"/>
                  </a:cubicBezTo>
                  <a:lnTo>
                    <a:pt x="3613023" y="7325995"/>
                  </a:lnTo>
                  <a:lnTo>
                    <a:pt x="3616071" y="7324979"/>
                  </a:lnTo>
                  <a:cubicBezTo>
                    <a:pt x="3625977" y="7354443"/>
                    <a:pt x="3638550" y="7352030"/>
                    <a:pt x="3642487" y="7350760"/>
                  </a:cubicBezTo>
                  <a:cubicBezTo>
                    <a:pt x="3643884" y="7350252"/>
                    <a:pt x="3644773" y="7349744"/>
                    <a:pt x="3644519" y="7349871"/>
                  </a:cubicBezTo>
                  <a:lnTo>
                    <a:pt x="3645027" y="7349617"/>
                  </a:lnTo>
                  <a:cubicBezTo>
                    <a:pt x="3722878" y="7317232"/>
                    <a:pt x="3762883" y="7153402"/>
                    <a:pt x="3769614" y="7099681"/>
                  </a:cubicBezTo>
                  <a:cubicBezTo>
                    <a:pt x="3769868" y="7097903"/>
                    <a:pt x="3771392" y="7096633"/>
                    <a:pt x="3773170" y="7096887"/>
                  </a:cubicBezTo>
                  <a:cubicBezTo>
                    <a:pt x="3774948" y="7097141"/>
                    <a:pt x="3776218" y="7098665"/>
                    <a:pt x="3776091" y="7100443"/>
                  </a:cubicBezTo>
                  <a:lnTo>
                    <a:pt x="3769487" y="7166864"/>
                  </a:lnTo>
                  <a:lnTo>
                    <a:pt x="3769360" y="7167372"/>
                  </a:lnTo>
                  <a:cubicBezTo>
                    <a:pt x="3751072" y="7232904"/>
                    <a:pt x="3765677" y="7249287"/>
                    <a:pt x="3778631" y="7252843"/>
                  </a:cubicBezTo>
                  <a:cubicBezTo>
                    <a:pt x="3790696" y="7256145"/>
                    <a:pt x="3804666" y="7250049"/>
                    <a:pt x="3804920" y="7249922"/>
                  </a:cubicBezTo>
                  <a:lnTo>
                    <a:pt x="3806317" y="7252843"/>
                  </a:lnTo>
                  <a:lnTo>
                    <a:pt x="3803396" y="7251573"/>
                  </a:lnTo>
                  <a:lnTo>
                    <a:pt x="3830066" y="7191756"/>
                  </a:lnTo>
                  <a:lnTo>
                    <a:pt x="3832987" y="7193026"/>
                  </a:lnTo>
                  <a:lnTo>
                    <a:pt x="3829939" y="7191756"/>
                  </a:lnTo>
                  <a:cubicBezTo>
                    <a:pt x="3902837" y="7013067"/>
                    <a:pt x="3883025" y="6854317"/>
                    <a:pt x="3883025" y="6854571"/>
                  </a:cubicBezTo>
                  <a:lnTo>
                    <a:pt x="3883025" y="6854190"/>
                  </a:lnTo>
                  <a:lnTo>
                    <a:pt x="3883025" y="6661150"/>
                  </a:lnTo>
                  <a:lnTo>
                    <a:pt x="3883279" y="6660007"/>
                  </a:lnTo>
                  <a:cubicBezTo>
                    <a:pt x="3983101" y="6387719"/>
                    <a:pt x="4115943" y="5099685"/>
                    <a:pt x="4069842" y="4994656"/>
                  </a:cubicBezTo>
                  <a:cubicBezTo>
                    <a:pt x="4069461" y="4993640"/>
                    <a:pt x="4069461" y="4992497"/>
                    <a:pt x="4070096" y="4991608"/>
                  </a:cubicBezTo>
                  <a:cubicBezTo>
                    <a:pt x="4070731" y="4990719"/>
                    <a:pt x="4071747" y="4990084"/>
                    <a:pt x="4072763" y="4990084"/>
                  </a:cubicBezTo>
                  <a:lnTo>
                    <a:pt x="4072763" y="4993386"/>
                  </a:lnTo>
                  <a:lnTo>
                    <a:pt x="4069461" y="4993386"/>
                  </a:lnTo>
                  <a:cubicBezTo>
                    <a:pt x="4069461" y="4893945"/>
                    <a:pt x="4056126" y="4761230"/>
                    <a:pt x="4029583" y="4615180"/>
                  </a:cubicBezTo>
                  <a:cubicBezTo>
                    <a:pt x="4029329" y="4614037"/>
                    <a:pt x="4029837" y="4612894"/>
                    <a:pt x="4030726" y="4612132"/>
                  </a:cubicBezTo>
                  <a:cubicBezTo>
                    <a:pt x="4104005" y="4552315"/>
                    <a:pt x="4150614" y="4512437"/>
                    <a:pt x="4150487" y="4512564"/>
                  </a:cubicBezTo>
                  <a:lnTo>
                    <a:pt x="4152646" y="4514977"/>
                  </a:lnTo>
                  <a:lnTo>
                    <a:pt x="4149598" y="4515866"/>
                  </a:lnTo>
                  <a:lnTo>
                    <a:pt x="3743325" y="3153664"/>
                  </a:lnTo>
                  <a:lnTo>
                    <a:pt x="3743325" y="3153410"/>
                  </a:lnTo>
                  <a:cubicBezTo>
                    <a:pt x="3743325" y="3153410"/>
                    <a:pt x="3723386" y="3067939"/>
                    <a:pt x="3644392" y="2995549"/>
                  </a:cubicBezTo>
                  <a:cubicBezTo>
                    <a:pt x="3643757" y="2994914"/>
                    <a:pt x="3643376" y="2994025"/>
                    <a:pt x="3643376" y="2993136"/>
                  </a:cubicBezTo>
                  <a:lnTo>
                    <a:pt x="3643376" y="2986532"/>
                  </a:lnTo>
                  <a:lnTo>
                    <a:pt x="3646678" y="2986532"/>
                  </a:lnTo>
                  <a:lnTo>
                    <a:pt x="3645027" y="2989326"/>
                  </a:lnTo>
                  <a:lnTo>
                    <a:pt x="2825877" y="2504313"/>
                  </a:lnTo>
                  <a:cubicBezTo>
                    <a:pt x="2824607" y="2503551"/>
                    <a:pt x="2823972" y="2502027"/>
                    <a:pt x="2824353" y="2500630"/>
                  </a:cubicBezTo>
                  <a:cubicBezTo>
                    <a:pt x="2824734" y="2499233"/>
                    <a:pt x="2826004" y="2498217"/>
                    <a:pt x="2827528" y="2498217"/>
                  </a:cubicBezTo>
                  <a:lnTo>
                    <a:pt x="2827528" y="2501519"/>
                  </a:lnTo>
                  <a:lnTo>
                    <a:pt x="2825877" y="2504313"/>
                  </a:lnTo>
                  <a:lnTo>
                    <a:pt x="2699385" y="2431161"/>
                  </a:lnTo>
                  <a:cubicBezTo>
                    <a:pt x="2698496" y="2430653"/>
                    <a:pt x="2697861" y="2429764"/>
                    <a:pt x="2697734" y="2428748"/>
                  </a:cubicBezTo>
                  <a:cubicBezTo>
                    <a:pt x="2697607" y="2427732"/>
                    <a:pt x="2697988" y="2426716"/>
                    <a:pt x="2698623" y="2426081"/>
                  </a:cubicBezTo>
                  <a:lnTo>
                    <a:pt x="2718562" y="2406142"/>
                  </a:lnTo>
                  <a:lnTo>
                    <a:pt x="2720848" y="2408428"/>
                  </a:lnTo>
                  <a:lnTo>
                    <a:pt x="2717927" y="2409952"/>
                  </a:lnTo>
                  <a:lnTo>
                    <a:pt x="2604770" y="2190623"/>
                  </a:lnTo>
                  <a:lnTo>
                    <a:pt x="2604389" y="2189099"/>
                  </a:lnTo>
                  <a:lnTo>
                    <a:pt x="2604389" y="1983359"/>
                  </a:lnTo>
                  <a:lnTo>
                    <a:pt x="2607691" y="1983359"/>
                  </a:lnTo>
                  <a:lnTo>
                    <a:pt x="2604389" y="1983359"/>
                  </a:lnTo>
                  <a:lnTo>
                    <a:pt x="2604389" y="1950085"/>
                  </a:lnTo>
                  <a:lnTo>
                    <a:pt x="2604770" y="1948688"/>
                  </a:lnTo>
                  <a:cubicBezTo>
                    <a:pt x="2609469" y="1939417"/>
                    <a:pt x="2617089" y="1933194"/>
                    <a:pt x="2625090" y="1926590"/>
                  </a:cubicBezTo>
                  <a:cubicBezTo>
                    <a:pt x="2629535" y="1922907"/>
                    <a:pt x="2634107" y="1919224"/>
                    <a:pt x="2638679" y="1914525"/>
                  </a:cubicBezTo>
                  <a:cubicBezTo>
                    <a:pt x="2639314" y="1913890"/>
                    <a:pt x="2640076" y="1913636"/>
                    <a:pt x="2640965" y="1913636"/>
                  </a:cubicBezTo>
                  <a:lnTo>
                    <a:pt x="2640965" y="1916938"/>
                  </a:lnTo>
                  <a:lnTo>
                    <a:pt x="2639187" y="1914271"/>
                  </a:lnTo>
                  <a:cubicBezTo>
                    <a:pt x="2658872" y="1901190"/>
                    <a:pt x="2691892" y="1874901"/>
                    <a:pt x="2724912" y="1828673"/>
                  </a:cubicBezTo>
                  <a:cubicBezTo>
                    <a:pt x="2725547" y="1827784"/>
                    <a:pt x="2726563" y="1827276"/>
                    <a:pt x="2727579" y="1827276"/>
                  </a:cubicBezTo>
                  <a:lnTo>
                    <a:pt x="2727579" y="1830578"/>
                  </a:lnTo>
                  <a:lnTo>
                    <a:pt x="2725293" y="1828292"/>
                  </a:lnTo>
                  <a:cubicBezTo>
                    <a:pt x="3037840" y="1523111"/>
                    <a:pt x="3130804" y="1224661"/>
                    <a:pt x="3130677" y="1225042"/>
                  </a:cubicBezTo>
                  <a:lnTo>
                    <a:pt x="3130677" y="1224915"/>
                  </a:lnTo>
                  <a:cubicBezTo>
                    <a:pt x="3177159" y="1092581"/>
                    <a:pt x="3177032" y="973582"/>
                    <a:pt x="3157220" y="887857"/>
                  </a:cubicBezTo>
                  <a:cubicBezTo>
                    <a:pt x="3156966" y="886714"/>
                    <a:pt x="3157347" y="885571"/>
                    <a:pt x="3158109" y="884809"/>
                  </a:cubicBezTo>
                  <a:cubicBezTo>
                    <a:pt x="3163697" y="879221"/>
                    <a:pt x="3163824" y="873760"/>
                    <a:pt x="3163824" y="873760"/>
                  </a:cubicBezTo>
                  <a:cubicBezTo>
                    <a:pt x="3163824" y="871982"/>
                    <a:pt x="3165221" y="870458"/>
                    <a:pt x="3167126" y="870458"/>
                  </a:cubicBezTo>
                  <a:lnTo>
                    <a:pt x="3167126" y="873760"/>
                  </a:lnTo>
                  <a:lnTo>
                    <a:pt x="3164840" y="871474"/>
                  </a:lnTo>
                  <a:lnTo>
                    <a:pt x="3171444" y="864870"/>
                  </a:lnTo>
                  <a:cubicBezTo>
                    <a:pt x="3172079" y="864235"/>
                    <a:pt x="3172841" y="863981"/>
                    <a:pt x="3173730" y="863981"/>
                  </a:cubicBezTo>
                  <a:lnTo>
                    <a:pt x="3173730" y="867283"/>
                  </a:lnTo>
                  <a:lnTo>
                    <a:pt x="3170428" y="867283"/>
                  </a:lnTo>
                  <a:lnTo>
                    <a:pt x="3170428" y="860679"/>
                  </a:lnTo>
                  <a:cubicBezTo>
                    <a:pt x="3170428" y="858901"/>
                    <a:pt x="3171825" y="857377"/>
                    <a:pt x="3173730" y="857377"/>
                  </a:cubicBezTo>
                  <a:lnTo>
                    <a:pt x="3173730" y="860679"/>
                  </a:lnTo>
                  <a:lnTo>
                    <a:pt x="3170428" y="860679"/>
                  </a:lnTo>
                  <a:lnTo>
                    <a:pt x="3170428" y="847090"/>
                  </a:lnTo>
                  <a:cubicBezTo>
                    <a:pt x="3170428" y="845312"/>
                    <a:pt x="3171825" y="843788"/>
                    <a:pt x="3173730" y="843788"/>
                  </a:cubicBezTo>
                  <a:lnTo>
                    <a:pt x="3173730" y="847090"/>
                  </a:lnTo>
                  <a:lnTo>
                    <a:pt x="3173730" y="843788"/>
                  </a:lnTo>
                  <a:lnTo>
                    <a:pt x="3173730" y="847090"/>
                  </a:lnTo>
                  <a:lnTo>
                    <a:pt x="3173730" y="843788"/>
                  </a:lnTo>
                  <a:lnTo>
                    <a:pt x="3173730" y="847090"/>
                  </a:lnTo>
                  <a:lnTo>
                    <a:pt x="3170428" y="847090"/>
                  </a:lnTo>
                  <a:lnTo>
                    <a:pt x="3170428" y="840486"/>
                  </a:lnTo>
                  <a:cubicBezTo>
                    <a:pt x="3170428" y="838708"/>
                    <a:pt x="3171825" y="837184"/>
                    <a:pt x="3173730" y="837184"/>
                  </a:cubicBezTo>
                  <a:lnTo>
                    <a:pt x="3173730" y="840486"/>
                  </a:lnTo>
                  <a:lnTo>
                    <a:pt x="3173730" y="837184"/>
                  </a:lnTo>
                  <a:lnTo>
                    <a:pt x="3173730" y="840486"/>
                  </a:lnTo>
                  <a:lnTo>
                    <a:pt x="3170555" y="839724"/>
                  </a:lnTo>
                  <a:cubicBezTo>
                    <a:pt x="3177159" y="813562"/>
                    <a:pt x="3177159" y="780796"/>
                    <a:pt x="3177159" y="747522"/>
                  </a:cubicBezTo>
                  <a:lnTo>
                    <a:pt x="3180461" y="747522"/>
                  </a:lnTo>
                  <a:lnTo>
                    <a:pt x="3177159" y="747522"/>
                  </a:lnTo>
                  <a:lnTo>
                    <a:pt x="3177159" y="700913"/>
                  </a:lnTo>
                  <a:lnTo>
                    <a:pt x="3180461" y="700913"/>
                  </a:lnTo>
                  <a:lnTo>
                    <a:pt x="3177159" y="700913"/>
                  </a:lnTo>
                  <a:lnTo>
                    <a:pt x="3177159" y="687578"/>
                  </a:lnTo>
                  <a:lnTo>
                    <a:pt x="3180461" y="687578"/>
                  </a:lnTo>
                  <a:lnTo>
                    <a:pt x="3177159" y="687578"/>
                  </a:lnTo>
                  <a:cubicBezTo>
                    <a:pt x="3177159" y="674370"/>
                    <a:pt x="3177159" y="661543"/>
                    <a:pt x="3170682" y="642112"/>
                  </a:cubicBezTo>
                  <a:cubicBezTo>
                    <a:pt x="3170301" y="641096"/>
                    <a:pt x="3170555" y="640080"/>
                    <a:pt x="3171063" y="639191"/>
                  </a:cubicBezTo>
                  <a:cubicBezTo>
                    <a:pt x="3171571" y="638302"/>
                    <a:pt x="3172587" y="637794"/>
                    <a:pt x="3173730" y="637794"/>
                  </a:cubicBezTo>
                  <a:lnTo>
                    <a:pt x="3173730" y="641096"/>
                  </a:lnTo>
                  <a:lnTo>
                    <a:pt x="3170428" y="641096"/>
                  </a:lnTo>
                  <a:cubicBezTo>
                    <a:pt x="3170428" y="635508"/>
                    <a:pt x="3169158" y="629920"/>
                    <a:pt x="3167634" y="623316"/>
                  </a:cubicBezTo>
                  <a:cubicBezTo>
                    <a:pt x="3165856" y="615315"/>
                    <a:pt x="3163697" y="606044"/>
                    <a:pt x="3163697" y="594614"/>
                  </a:cubicBezTo>
                  <a:lnTo>
                    <a:pt x="3166999" y="594614"/>
                  </a:lnTo>
                  <a:lnTo>
                    <a:pt x="3164713" y="596900"/>
                  </a:lnTo>
                  <a:lnTo>
                    <a:pt x="3158109" y="590296"/>
                  </a:lnTo>
                  <a:cubicBezTo>
                    <a:pt x="3157474" y="589661"/>
                    <a:pt x="3157220" y="588899"/>
                    <a:pt x="3157220" y="588010"/>
                  </a:cubicBezTo>
                  <a:cubicBezTo>
                    <a:pt x="3157220" y="568960"/>
                    <a:pt x="3150870" y="556260"/>
                    <a:pt x="3144266" y="542925"/>
                  </a:cubicBezTo>
                  <a:cubicBezTo>
                    <a:pt x="3143758" y="541909"/>
                    <a:pt x="3143758" y="540766"/>
                    <a:pt x="3144393" y="539750"/>
                  </a:cubicBezTo>
                  <a:cubicBezTo>
                    <a:pt x="3145028" y="538734"/>
                    <a:pt x="3146044" y="538226"/>
                    <a:pt x="3147187" y="538226"/>
                  </a:cubicBezTo>
                  <a:lnTo>
                    <a:pt x="3147187" y="541528"/>
                  </a:lnTo>
                  <a:lnTo>
                    <a:pt x="3143885" y="541528"/>
                  </a:lnTo>
                  <a:cubicBezTo>
                    <a:pt x="3143885" y="532511"/>
                    <a:pt x="3140583" y="523367"/>
                    <a:pt x="3136011" y="510794"/>
                  </a:cubicBezTo>
                  <a:cubicBezTo>
                    <a:pt x="3134360" y="506222"/>
                    <a:pt x="3132582" y="501396"/>
                    <a:pt x="3130804" y="495935"/>
                  </a:cubicBezTo>
                  <a:lnTo>
                    <a:pt x="3133852" y="494919"/>
                  </a:lnTo>
                  <a:lnTo>
                    <a:pt x="3131566" y="497205"/>
                  </a:lnTo>
                  <a:lnTo>
                    <a:pt x="3124962" y="490601"/>
                  </a:lnTo>
                  <a:lnTo>
                    <a:pt x="3124327" y="489712"/>
                  </a:lnTo>
                  <a:lnTo>
                    <a:pt x="3114294" y="469773"/>
                  </a:lnTo>
                  <a:lnTo>
                    <a:pt x="3104261" y="449834"/>
                  </a:lnTo>
                  <a:lnTo>
                    <a:pt x="3103880" y="448437"/>
                  </a:lnTo>
                  <a:lnTo>
                    <a:pt x="3103880" y="441833"/>
                  </a:lnTo>
                  <a:lnTo>
                    <a:pt x="3107182" y="441833"/>
                  </a:lnTo>
                  <a:lnTo>
                    <a:pt x="3104261" y="443230"/>
                  </a:lnTo>
                  <a:lnTo>
                    <a:pt x="3094228" y="423291"/>
                  </a:lnTo>
                  <a:lnTo>
                    <a:pt x="3084195" y="403352"/>
                  </a:lnTo>
                  <a:lnTo>
                    <a:pt x="3087116" y="401955"/>
                  </a:lnTo>
                  <a:lnTo>
                    <a:pt x="3087116" y="405257"/>
                  </a:lnTo>
                  <a:cubicBezTo>
                    <a:pt x="3077083" y="405257"/>
                    <a:pt x="3077210" y="394970"/>
                    <a:pt x="3077210" y="395351"/>
                  </a:cubicBezTo>
                  <a:lnTo>
                    <a:pt x="3080512" y="395351"/>
                  </a:lnTo>
                  <a:lnTo>
                    <a:pt x="3078226" y="397637"/>
                  </a:lnTo>
                  <a:cubicBezTo>
                    <a:pt x="3064510" y="383921"/>
                    <a:pt x="3057652" y="370205"/>
                    <a:pt x="3050921" y="356870"/>
                  </a:cubicBezTo>
                  <a:cubicBezTo>
                    <a:pt x="3050413" y="355854"/>
                    <a:pt x="3050413" y="354711"/>
                    <a:pt x="3051048" y="353695"/>
                  </a:cubicBezTo>
                  <a:cubicBezTo>
                    <a:pt x="3051683" y="352679"/>
                    <a:pt x="3052699" y="352171"/>
                    <a:pt x="3053842" y="352171"/>
                  </a:cubicBezTo>
                  <a:lnTo>
                    <a:pt x="3053842" y="355473"/>
                  </a:lnTo>
                  <a:lnTo>
                    <a:pt x="3051556" y="357759"/>
                  </a:lnTo>
                  <a:cubicBezTo>
                    <a:pt x="3046730" y="352933"/>
                    <a:pt x="3042793" y="348107"/>
                    <a:pt x="3039110" y="343662"/>
                  </a:cubicBezTo>
                  <a:cubicBezTo>
                    <a:pt x="3035935" y="339725"/>
                    <a:pt x="3033014" y="336169"/>
                    <a:pt x="3029839" y="333121"/>
                  </a:cubicBezTo>
                  <a:cubicBezTo>
                    <a:pt x="3026537" y="329819"/>
                    <a:pt x="3023108" y="327152"/>
                    <a:pt x="3019044" y="325120"/>
                  </a:cubicBezTo>
                  <a:cubicBezTo>
                    <a:pt x="3017901" y="324612"/>
                    <a:pt x="3017266" y="323469"/>
                    <a:pt x="3017266" y="322199"/>
                  </a:cubicBezTo>
                  <a:cubicBezTo>
                    <a:pt x="3017266" y="316738"/>
                    <a:pt x="3017901" y="317500"/>
                    <a:pt x="3011551" y="311150"/>
                  </a:cubicBezTo>
                  <a:cubicBezTo>
                    <a:pt x="3004947" y="304546"/>
                    <a:pt x="2991231" y="290957"/>
                    <a:pt x="2984246" y="277114"/>
                  </a:cubicBezTo>
                  <a:lnTo>
                    <a:pt x="2987167" y="275717"/>
                  </a:lnTo>
                  <a:lnTo>
                    <a:pt x="2987167" y="279019"/>
                  </a:lnTo>
                  <a:lnTo>
                    <a:pt x="2980563" y="279019"/>
                  </a:lnTo>
                  <a:cubicBezTo>
                    <a:pt x="2979293" y="279019"/>
                    <a:pt x="2978277" y="278384"/>
                    <a:pt x="2977642" y="277241"/>
                  </a:cubicBezTo>
                  <a:cubicBezTo>
                    <a:pt x="2973705" y="269367"/>
                    <a:pt x="2967228" y="264033"/>
                    <a:pt x="2959100" y="257302"/>
                  </a:cubicBezTo>
                  <a:cubicBezTo>
                    <a:pt x="2954655" y="253619"/>
                    <a:pt x="2949829" y="249682"/>
                    <a:pt x="2945003" y="244856"/>
                  </a:cubicBezTo>
                  <a:lnTo>
                    <a:pt x="2938399" y="238252"/>
                  </a:lnTo>
                  <a:lnTo>
                    <a:pt x="2940685" y="235966"/>
                  </a:lnTo>
                  <a:lnTo>
                    <a:pt x="2939288" y="238887"/>
                  </a:lnTo>
                  <a:cubicBezTo>
                    <a:pt x="2932049" y="235331"/>
                    <a:pt x="2926715" y="229870"/>
                    <a:pt x="2921762" y="225044"/>
                  </a:cubicBezTo>
                  <a:cubicBezTo>
                    <a:pt x="2916809" y="220218"/>
                    <a:pt x="2912110" y="215392"/>
                    <a:pt x="2906014" y="212344"/>
                  </a:cubicBezTo>
                  <a:lnTo>
                    <a:pt x="2907411" y="209423"/>
                  </a:lnTo>
                  <a:lnTo>
                    <a:pt x="2907411" y="212725"/>
                  </a:lnTo>
                  <a:lnTo>
                    <a:pt x="2900807" y="212725"/>
                  </a:lnTo>
                  <a:cubicBezTo>
                    <a:pt x="2899537" y="212725"/>
                    <a:pt x="2898521" y="212090"/>
                    <a:pt x="2897886" y="210947"/>
                  </a:cubicBezTo>
                  <a:cubicBezTo>
                    <a:pt x="2891790" y="198755"/>
                    <a:pt x="2879598" y="192532"/>
                    <a:pt x="2866009" y="185801"/>
                  </a:cubicBezTo>
                  <a:lnTo>
                    <a:pt x="2865120" y="185166"/>
                  </a:lnTo>
                  <a:lnTo>
                    <a:pt x="2859278" y="179324"/>
                  </a:lnTo>
                  <a:lnTo>
                    <a:pt x="2851785" y="171831"/>
                  </a:lnTo>
                  <a:lnTo>
                    <a:pt x="2854071" y="169545"/>
                  </a:lnTo>
                  <a:lnTo>
                    <a:pt x="2852674" y="172466"/>
                  </a:lnTo>
                  <a:lnTo>
                    <a:pt x="2839339" y="165862"/>
                  </a:lnTo>
                  <a:lnTo>
                    <a:pt x="2826004" y="159258"/>
                  </a:lnTo>
                  <a:lnTo>
                    <a:pt x="2812669" y="152654"/>
                  </a:lnTo>
                  <a:cubicBezTo>
                    <a:pt x="2811272" y="152019"/>
                    <a:pt x="2810637" y="150495"/>
                    <a:pt x="2811018" y="148971"/>
                  </a:cubicBezTo>
                  <a:cubicBezTo>
                    <a:pt x="2811399" y="147447"/>
                    <a:pt x="2812669" y="146431"/>
                    <a:pt x="2814193" y="146431"/>
                  </a:cubicBezTo>
                  <a:lnTo>
                    <a:pt x="2814193" y="149733"/>
                  </a:lnTo>
                  <a:lnTo>
                    <a:pt x="2812796" y="152654"/>
                  </a:lnTo>
                  <a:cubicBezTo>
                    <a:pt x="2805811" y="149225"/>
                    <a:pt x="2798953" y="144018"/>
                    <a:pt x="2792349" y="139065"/>
                  </a:cubicBezTo>
                  <a:cubicBezTo>
                    <a:pt x="2785745" y="134112"/>
                    <a:pt x="2779268" y="129286"/>
                    <a:pt x="2772918" y="126111"/>
                  </a:cubicBezTo>
                  <a:lnTo>
                    <a:pt x="2774315" y="123190"/>
                  </a:lnTo>
                  <a:lnTo>
                    <a:pt x="2774315" y="126492"/>
                  </a:lnTo>
                  <a:lnTo>
                    <a:pt x="2760980" y="126492"/>
                  </a:lnTo>
                  <a:lnTo>
                    <a:pt x="2759583" y="126111"/>
                  </a:lnTo>
                  <a:cubicBezTo>
                    <a:pt x="2746248" y="119507"/>
                    <a:pt x="2733167" y="112903"/>
                    <a:pt x="2713355" y="106299"/>
                  </a:cubicBezTo>
                  <a:cubicBezTo>
                    <a:pt x="2711831" y="105791"/>
                    <a:pt x="2710942" y="104267"/>
                    <a:pt x="2711196" y="102743"/>
                  </a:cubicBezTo>
                  <a:cubicBezTo>
                    <a:pt x="2711450" y="101219"/>
                    <a:pt x="2712847" y="100076"/>
                    <a:pt x="2714371" y="100076"/>
                  </a:cubicBezTo>
                  <a:lnTo>
                    <a:pt x="2714371" y="102870"/>
                  </a:lnTo>
                  <a:lnTo>
                    <a:pt x="2714371" y="99695"/>
                  </a:lnTo>
                  <a:lnTo>
                    <a:pt x="2714371" y="102870"/>
                  </a:lnTo>
                  <a:lnTo>
                    <a:pt x="2712974" y="105791"/>
                  </a:lnTo>
                  <a:cubicBezTo>
                    <a:pt x="2684145" y="91440"/>
                    <a:pt x="2655443" y="84074"/>
                    <a:pt x="2623566" y="75946"/>
                  </a:cubicBezTo>
                  <a:cubicBezTo>
                    <a:pt x="2611755" y="72898"/>
                    <a:pt x="2599563" y="69850"/>
                    <a:pt x="2586990" y="66167"/>
                  </a:cubicBezTo>
                  <a:cubicBezTo>
                    <a:pt x="2585466" y="65786"/>
                    <a:pt x="2584450" y="64262"/>
                    <a:pt x="2584704" y="62611"/>
                  </a:cubicBezTo>
                  <a:cubicBezTo>
                    <a:pt x="2584958" y="60960"/>
                    <a:pt x="2586355" y="59817"/>
                    <a:pt x="2587879" y="59817"/>
                  </a:cubicBezTo>
                  <a:lnTo>
                    <a:pt x="2587879" y="63119"/>
                  </a:lnTo>
                  <a:lnTo>
                    <a:pt x="2587879" y="59817"/>
                  </a:lnTo>
                  <a:lnTo>
                    <a:pt x="2587879" y="63119"/>
                  </a:lnTo>
                  <a:lnTo>
                    <a:pt x="2587879" y="66421"/>
                  </a:lnTo>
                  <a:lnTo>
                    <a:pt x="2581275" y="66421"/>
                  </a:lnTo>
                  <a:cubicBezTo>
                    <a:pt x="2580259" y="66421"/>
                    <a:pt x="2579243" y="65913"/>
                    <a:pt x="2578608" y="65024"/>
                  </a:cubicBezTo>
                  <a:cubicBezTo>
                    <a:pt x="2577973" y="64135"/>
                    <a:pt x="2577846" y="63119"/>
                    <a:pt x="2578227" y="62103"/>
                  </a:cubicBezTo>
                  <a:cubicBezTo>
                    <a:pt x="2582037" y="50546"/>
                    <a:pt x="2578862" y="31496"/>
                    <a:pt x="2540000" y="18542"/>
                  </a:cubicBezTo>
                  <a:cubicBezTo>
                    <a:pt x="2523109" y="12954"/>
                    <a:pt x="2499868" y="8509"/>
                    <a:pt x="2467864" y="6604"/>
                  </a:cubicBezTo>
                  <a:lnTo>
                    <a:pt x="2468118" y="3429"/>
                  </a:lnTo>
                  <a:lnTo>
                    <a:pt x="2468118" y="6477"/>
                  </a:lnTo>
                  <a:lnTo>
                    <a:pt x="2341626" y="6477"/>
                  </a:lnTo>
                  <a:lnTo>
                    <a:pt x="2341626" y="3302"/>
                  </a:lnTo>
                  <a:lnTo>
                    <a:pt x="2342007" y="6477"/>
                  </a:lnTo>
                  <a:cubicBezTo>
                    <a:pt x="2341372" y="6604"/>
                    <a:pt x="2243455" y="19812"/>
                    <a:pt x="2217801" y="64643"/>
                  </a:cubicBezTo>
                  <a:lnTo>
                    <a:pt x="2217293" y="65278"/>
                  </a:lnTo>
                  <a:lnTo>
                    <a:pt x="2203958" y="78613"/>
                  </a:lnTo>
                  <a:cubicBezTo>
                    <a:pt x="2203577" y="78994"/>
                    <a:pt x="2203069" y="79248"/>
                    <a:pt x="2202561" y="79502"/>
                  </a:cubicBezTo>
                  <a:cubicBezTo>
                    <a:pt x="1930527" y="152273"/>
                    <a:pt x="1718437" y="364109"/>
                    <a:pt x="1665478" y="621919"/>
                  </a:cubicBezTo>
                  <a:lnTo>
                    <a:pt x="1662303" y="621284"/>
                  </a:lnTo>
                  <a:lnTo>
                    <a:pt x="1665605" y="621284"/>
                  </a:lnTo>
                  <a:lnTo>
                    <a:pt x="1665605" y="627888"/>
                  </a:lnTo>
                  <a:lnTo>
                    <a:pt x="1662303" y="627888"/>
                  </a:lnTo>
                  <a:lnTo>
                    <a:pt x="1665605" y="627888"/>
                  </a:lnTo>
                  <a:cubicBezTo>
                    <a:pt x="1665605" y="641350"/>
                    <a:pt x="1665605" y="648589"/>
                    <a:pt x="1658620" y="662559"/>
                  </a:cubicBezTo>
                  <a:lnTo>
                    <a:pt x="1655699" y="661162"/>
                  </a:lnTo>
                  <a:lnTo>
                    <a:pt x="1659001" y="661162"/>
                  </a:lnTo>
                  <a:lnTo>
                    <a:pt x="1659001" y="667766"/>
                  </a:lnTo>
                  <a:lnTo>
                    <a:pt x="1655699" y="667766"/>
                  </a:lnTo>
                  <a:lnTo>
                    <a:pt x="1659001" y="667766"/>
                  </a:lnTo>
                  <a:lnTo>
                    <a:pt x="1659001" y="701040"/>
                  </a:lnTo>
                  <a:lnTo>
                    <a:pt x="1655699" y="701040"/>
                  </a:lnTo>
                  <a:lnTo>
                    <a:pt x="1659001" y="701040"/>
                  </a:lnTo>
                  <a:lnTo>
                    <a:pt x="1659001" y="707644"/>
                  </a:lnTo>
                  <a:lnTo>
                    <a:pt x="1658620" y="709041"/>
                  </a:lnTo>
                  <a:cubicBezTo>
                    <a:pt x="1652397" y="721487"/>
                    <a:pt x="1652270" y="734060"/>
                    <a:pt x="1652270" y="747395"/>
                  </a:cubicBezTo>
                  <a:lnTo>
                    <a:pt x="1648968" y="747395"/>
                  </a:lnTo>
                  <a:lnTo>
                    <a:pt x="1652270" y="747395"/>
                  </a:lnTo>
                  <a:cubicBezTo>
                    <a:pt x="1652270" y="764794"/>
                    <a:pt x="1654048" y="782066"/>
                    <a:pt x="1655826" y="798703"/>
                  </a:cubicBezTo>
                  <a:cubicBezTo>
                    <a:pt x="1657350" y="813435"/>
                    <a:pt x="1658874" y="827659"/>
                    <a:pt x="1658874" y="840486"/>
                  </a:cubicBezTo>
                  <a:cubicBezTo>
                    <a:pt x="1658874" y="841502"/>
                    <a:pt x="1658366" y="842391"/>
                    <a:pt x="1657604" y="843026"/>
                  </a:cubicBezTo>
                  <a:cubicBezTo>
                    <a:pt x="1583690" y="899160"/>
                    <a:pt x="1575435" y="942340"/>
                    <a:pt x="1600835" y="975868"/>
                  </a:cubicBezTo>
                  <a:cubicBezTo>
                    <a:pt x="1624330" y="1006729"/>
                    <a:pt x="1677289" y="1031113"/>
                    <a:pt x="1743075" y="1049909"/>
                  </a:cubicBezTo>
                  <a:cubicBezTo>
                    <a:pt x="1744726" y="1050417"/>
                    <a:pt x="1745742" y="1052068"/>
                    <a:pt x="1745361" y="1053719"/>
                  </a:cubicBezTo>
                  <a:cubicBezTo>
                    <a:pt x="1738757" y="1086612"/>
                    <a:pt x="1738757" y="1126109"/>
                    <a:pt x="1738757" y="1165987"/>
                  </a:cubicBezTo>
                  <a:lnTo>
                    <a:pt x="1735455" y="1165987"/>
                  </a:lnTo>
                  <a:lnTo>
                    <a:pt x="1735455" y="1162685"/>
                  </a:lnTo>
                  <a:cubicBezTo>
                    <a:pt x="1737233" y="1162685"/>
                    <a:pt x="1738757" y="1164082"/>
                    <a:pt x="1738757" y="1165987"/>
                  </a:cubicBezTo>
                  <a:lnTo>
                    <a:pt x="1738757" y="1199261"/>
                  </a:lnTo>
                  <a:lnTo>
                    <a:pt x="1735455" y="1199261"/>
                  </a:lnTo>
                  <a:lnTo>
                    <a:pt x="1738630" y="1198499"/>
                  </a:lnTo>
                  <a:cubicBezTo>
                    <a:pt x="1742059" y="1211961"/>
                    <a:pt x="1743710" y="1225550"/>
                    <a:pt x="1745361" y="1238758"/>
                  </a:cubicBezTo>
                  <a:cubicBezTo>
                    <a:pt x="1747012" y="1251966"/>
                    <a:pt x="1748663" y="1265174"/>
                    <a:pt x="1751965" y="1278255"/>
                  </a:cubicBezTo>
                  <a:lnTo>
                    <a:pt x="1751965" y="1278382"/>
                  </a:lnTo>
                  <a:cubicBezTo>
                    <a:pt x="1765427" y="1338834"/>
                    <a:pt x="1758696" y="1392555"/>
                    <a:pt x="1745234" y="1446022"/>
                  </a:cubicBezTo>
                  <a:lnTo>
                    <a:pt x="1742059" y="1445260"/>
                  </a:lnTo>
                  <a:lnTo>
                    <a:pt x="1745234" y="1445641"/>
                  </a:lnTo>
                  <a:cubicBezTo>
                    <a:pt x="1738630" y="1498600"/>
                    <a:pt x="1738630" y="1564513"/>
                    <a:pt x="1751838" y="1610487"/>
                  </a:cubicBezTo>
                  <a:lnTo>
                    <a:pt x="1748663" y="1611376"/>
                  </a:lnTo>
                  <a:lnTo>
                    <a:pt x="1751711" y="1610360"/>
                  </a:lnTo>
                  <a:cubicBezTo>
                    <a:pt x="1751711" y="1610487"/>
                    <a:pt x="1758442" y="1630553"/>
                    <a:pt x="1765173" y="1670685"/>
                  </a:cubicBezTo>
                  <a:lnTo>
                    <a:pt x="1761998" y="1671193"/>
                  </a:lnTo>
                  <a:lnTo>
                    <a:pt x="1758696" y="1671193"/>
                  </a:lnTo>
                  <a:lnTo>
                    <a:pt x="1758696" y="1664589"/>
                  </a:lnTo>
                  <a:cubicBezTo>
                    <a:pt x="1758696" y="1662938"/>
                    <a:pt x="1759966" y="1661541"/>
                    <a:pt x="1761744" y="1661414"/>
                  </a:cubicBezTo>
                  <a:cubicBezTo>
                    <a:pt x="1763522" y="1661287"/>
                    <a:pt x="1764919" y="1662430"/>
                    <a:pt x="1765173" y="1664208"/>
                  </a:cubicBezTo>
                  <a:cubicBezTo>
                    <a:pt x="1778508" y="1750568"/>
                    <a:pt x="1838325" y="2009267"/>
                    <a:pt x="1884680" y="2095119"/>
                  </a:cubicBezTo>
                  <a:lnTo>
                    <a:pt x="1885061" y="2096643"/>
                  </a:lnTo>
                  <a:cubicBezTo>
                    <a:pt x="1885061" y="2097151"/>
                    <a:pt x="1885188" y="2100072"/>
                    <a:pt x="1888490" y="2100072"/>
                  </a:cubicBezTo>
                  <a:cubicBezTo>
                    <a:pt x="1890268" y="2100072"/>
                    <a:pt x="1891792" y="2101469"/>
                    <a:pt x="1891792" y="2103374"/>
                  </a:cubicBezTo>
                  <a:lnTo>
                    <a:pt x="1891792" y="2109978"/>
                  </a:lnTo>
                  <a:lnTo>
                    <a:pt x="1888490" y="2109978"/>
                  </a:lnTo>
                  <a:lnTo>
                    <a:pt x="1888490" y="2106676"/>
                  </a:lnTo>
                  <a:cubicBezTo>
                    <a:pt x="1898142" y="2106676"/>
                    <a:pt x="1898396" y="2116074"/>
                    <a:pt x="1898396" y="2116455"/>
                  </a:cubicBezTo>
                  <a:cubicBezTo>
                    <a:pt x="1898396" y="2116455"/>
                    <a:pt x="1898396" y="2116582"/>
                    <a:pt x="1898396" y="2116582"/>
                  </a:cubicBezTo>
                  <a:lnTo>
                    <a:pt x="1895094" y="2116582"/>
                  </a:lnTo>
                  <a:lnTo>
                    <a:pt x="1895094" y="2113280"/>
                  </a:lnTo>
                  <a:cubicBezTo>
                    <a:pt x="1895983" y="2113280"/>
                    <a:pt x="1896745" y="2113661"/>
                    <a:pt x="1897380" y="2114169"/>
                  </a:cubicBezTo>
                  <a:cubicBezTo>
                    <a:pt x="1916684" y="2133473"/>
                    <a:pt x="1949196" y="2153158"/>
                    <a:pt x="2021967" y="2159762"/>
                  </a:cubicBezTo>
                  <a:cubicBezTo>
                    <a:pt x="2023618" y="2159889"/>
                    <a:pt x="2024888" y="2161286"/>
                    <a:pt x="2024888" y="2162937"/>
                  </a:cubicBezTo>
                  <a:lnTo>
                    <a:pt x="2024888" y="2196211"/>
                  </a:lnTo>
                  <a:lnTo>
                    <a:pt x="2021586" y="2196211"/>
                  </a:lnTo>
                  <a:lnTo>
                    <a:pt x="2024888" y="2196211"/>
                  </a:lnTo>
                  <a:lnTo>
                    <a:pt x="2024888" y="2202815"/>
                  </a:lnTo>
                  <a:lnTo>
                    <a:pt x="2024507" y="2204212"/>
                  </a:lnTo>
                  <a:cubicBezTo>
                    <a:pt x="2018157" y="2216912"/>
                    <a:pt x="2018157" y="2223008"/>
                    <a:pt x="2018157" y="2229358"/>
                  </a:cubicBezTo>
                  <a:lnTo>
                    <a:pt x="2014855" y="2229358"/>
                  </a:lnTo>
                  <a:lnTo>
                    <a:pt x="2018157" y="2229358"/>
                  </a:lnTo>
                  <a:lnTo>
                    <a:pt x="2018157" y="2242693"/>
                  </a:lnTo>
                  <a:lnTo>
                    <a:pt x="2014855" y="2242693"/>
                  </a:lnTo>
                  <a:lnTo>
                    <a:pt x="2018157" y="2242693"/>
                  </a:lnTo>
                  <a:lnTo>
                    <a:pt x="2018157" y="2256028"/>
                  </a:lnTo>
                  <a:cubicBezTo>
                    <a:pt x="2018157" y="2257171"/>
                    <a:pt x="2017522" y="2258187"/>
                    <a:pt x="2016633" y="2258822"/>
                  </a:cubicBezTo>
                  <a:cubicBezTo>
                    <a:pt x="1917319" y="2318258"/>
                    <a:pt x="1864487" y="2390902"/>
                    <a:pt x="1838071" y="2443480"/>
                  </a:cubicBezTo>
                  <a:cubicBezTo>
                    <a:pt x="1837690" y="2444115"/>
                    <a:pt x="1837182" y="2444623"/>
                    <a:pt x="1836547" y="2445004"/>
                  </a:cubicBezTo>
                  <a:lnTo>
                    <a:pt x="1716659" y="2498217"/>
                  </a:lnTo>
                  <a:lnTo>
                    <a:pt x="1715389" y="2495296"/>
                  </a:lnTo>
                  <a:lnTo>
                    <a:pt x="1716786" y="2498217"/>
                  </a:lnTo>
                  <a:lnTo>
                    <a:pt x="1110742" y="2777236"/>
                  </a:lnTo>
                  <a:lnTo>
                    <a:pt x="1109345" y="2774315"/>
                  </a:lnTo>
                  <a:lnTo>
                    <a:pt x="1110742" y="2777236"/>
                  </a:lnTo>
                  <a:cubicBezTo>
                    <a:pt x="1110615" y="2777363"/>
                    <a:pt x="1005586" y="2829941"/>
                    <a:pt x="979297" y="2967609"/>
                  </a:cubicBezTo>
                  <a:lnTo>
                    <a:pt x="978789" y="2968752"/>
                  </a:lnTo>
                  <a:cubicBezTo>
                    <a:pt x="965581" y="2988437"/>
                    <a:pt x="952373" y="3014853"/>
                    <a:pt x="945896" y="3034411"/>
                  </a:cubicBezTo>
                  <a:lnTo>
                    <a:pt x="942848" y="3033395"/>
                  </a:lnTo>
                  <a:lnTo>
                    <a:pt x="946023" y="3033649"/>
                  </a:lnTo>
                  <a:lnTo>
                    <a:pt x="846074" y="4442333"/>
                  </a:lnTo>
                  <a:lnTo>
                    <a:pt x="842899" y="4442079"/>
                  </a:lnTo>
                  <a:lnTo>
                    <a:pt x="844931" y="4439539"/>
                  </a:lnTo>
                  <a:cubicBezTo>
                    <a:pt x="884682" y="4472559"/>
                    <a:pt x="937641" y="4505579"/>
                    <a:pt x="990473" y="4525391"/>
                  </a:cubicBezTo>
                  <a:cubicBezTo>
                    <a:pt x="991616" y="4525772"/>
                    <a:pt x="992505" y="4526915"/>
                    <a:pt x="992505" y="4528185"/>
                  </a:cubicBezTo>
                  <a:cubicBezTo>
                    <a:pt x="995680" y="4568698"/>
                    <a:pt x="997331" y="4607814"/>
                    <a:pt x="998855" y="4644771"/>
                  </a:cubicBezTo>
                  <a:cubicBezTo>
                    <a:pt x="1000252" y="4677791"/>
                    <a:pt x="1001649" y="4709160"/>
                    <a:pt x="1003808" y="4738116"/>
                  </a:cubicBezTo>
                  <a:cubicBezTo>
                    <a:pt x="1004443" y="4745736"/>
                    <a:pt x="1005078" y="4753356"/>
                    <a:pt x="1005840" y="4760722"/>
                  </a:cubicBezTo>
                  <a:cubicBezTo>
                    <a:pt x="1005967" y="4761357"/>
                    <a:pt x="1005713" y="4761992"/>
                    <a:pt x="1005459" y="4762627"/>
                  </a:cubicBezTo>
                  <a:cubicBezTo>
                    <a:pt x="939546" y="4881118"/>
                    <a:pt x="925830" y="6288659"/>
                    <a:pt x="979170" y="6554470"/>
                  </a:cubicBezTo>
                  <a:lnTo>
                    <a:pt x="979170" y="6555486"/>
                  </a:lnTo>
                  <a:lnTo>
                    <a:pt x="952500" y="6801358"/>
                  </a:lnTo>
                  <a:lnTo>
                    <a:pt x="949325" y="6800977"/>
                  </a:lnTo>
                  <a:lnTo>
                    <a:pt x="952500" y="6801358"/>
                  </a:lnTo>
                  <a:lnTo>
                    <a:pt x="932561" y="7000748"/>
                  </a:lnTo>
                  <a:lnTo>
                    <a:pt x="932561" y="7001002"/>
                  </a:lnTo>
                  <a:lnTo>
                    <a:pt x="925957" y="7040880"/>
                  </a:lnTo>
                  <a:lnTo>
                    <a:pt x="922782" y="7040372"/>
                  </a:lnTo>
                  <a:lnTo>
                    <a:pt x="925830" y="7039102"/>
                  </a:lnTo>
                  <a:lnTo>
                    <a:pt x="1065657" y="7371334"/>
                  </a:lnTo>
                  <a:lnTo>
                    <a:pt x="1062609" y="7372604"/>
                  </a:lnTo>
                  <a:lnTo>
                    <a:pt x="1065149" y="7370699"/>
                  </a:lnTo>
                  <a:cubicBezTo>
                    <a:pt x="1071753" y="7379462"/>
                    <a:pt x="1076071" y="7378954"/>
                    <a:pt x="1079373" y="7376541"/>
                  </a:cubicBezTo>
                  <a:cubicBezTo>
                    <a:pt x="1088009" y="7370064"/>
                    <a:pt x="1094867" y="7347331"/>
                    <a:pt x="1099312" y="7325614"/>
                  </a:cubicBezTo>
                  <a:cubicBezTo>
                    <a:pt x="1099566" y="7324344"/>
                    <a:pt x="1100582" y="7323328"/>
                    <a:pt x="1101725" y="7323074"/>
                  </a:cubicBezTo>
                  <a:cubicBezTo>
                    <a:pt x="1102868" y="7322820"/>
                    <a:pt x="1104265" y="7323328"/>
                    <a:pt x="1105027" y="7324344"/>
                  </a:cubicBezTo>
                  <a:cubicBezTo>
                    <a:pt x="1143381" y="7375398"/>
                    <a:pt x="1181100" y="7349871"/>
                    <a:pt x="1180592" y="7350125"/>
                  </a:cubicBezTo>
                  <a:lnTo>
                    <a:pt x="1182370" y="7352792"/>
                  </a:lnTo>
                  <a:lnTo>
                    <a:pt x="1179322" y="7353935"/>
                  </a:lnTo>
                  <a:lnTo>
                    <a:pt x="1086104" y="7121398"/>
                  </a:lnTo>
                  <a:cubicBezTo>
                    <a:pt x="1085723" y="7120382"/>
                    <a:pt x="1085850" y="7119239"/>
                    <a:pt x="1086485" y="7118350"/>
                  </a:cubicBezTo>
                  <a:cubicBezTo>
                    <a:pt x="1087120" y="7117461"/>
                    <a:pt x="1088136" y="7116953"/>
                    <a:pt x="1089152" y="7116953"/>
                  </a:cubicBezTo>
                  <a:cubicBezTo>
                    <a:pt x="1090422" y="7116953"/>
                    <a:pt x="1091438" y="7117588"/>
                    <a:pt x="1092073" y="7118731"/>
                  </a:cubicBezTo>
                  <a:lnTo>
                    <a:pt x="1158621" y="7251573"/>
                  </a:lnTo>
                  <a:lnTo>
                    <a:pt x="1155700" y="7252970"/>
                  </a:lnTo>
                  <a:lnTo>
                    <a:pt x="1158367" y="7251065"/>
                  </a:lnTo>
                  <a:cubicBezTo>
                    <a:pt x="1201928" y="7310882"/>
                    <a:pt x="1235202" y="7292467"/>
                    <a:pt x="1244092" y="7285990"/>
                  </a:cubicBezTo>
                  <a:cubicBezTo>
                    <a:pt x="1245743" y="7284720"/>
                    <a:pt x="1246759" y="7283831"/>
                    <a:pt x="1246759" y="7283831"/>
                  </a:cubicBezTo>
                  <a:lnTo>
                    <a:pt x="1249045" y="7286117"/>
                  </a:lnTo>
                  <a:lnTo>
                    <a:pt x="1246124" y="7287514"/>
                  </a:lnTo>
                  <a:lnTo>
                    <a:pt x="1139571" y="7068185"/>
                  </a:lnTo>
                  <a:lnTo>
                    <a:pt x="1139190" y="7066788"/>
                  </a:lnTo>
                  <a:lnTo>
                    <a:pt x="1139190" y="7046849"/>
                  </a:lnTo>
                  <a:cubicBezTo>
                    <a:pt x="1139190" y="7045198"/>
                    <a:pt x="1140460" y="7043801"/>
                    <a:pt x="1142111" y="7043674"/>
                  </a:cubicBezTo>
                  <a:cubicBezTo>
                    <a:pt x="1143762" y="7043547"/>
                    <a:pt x="1145286" y="7044690"/>
                    <a:pt x="1145540" y="7046341"/>
                  </a:cubicBezTo>
                  <a:lnTo>
                    <a:pt x="1152144" y="7086219"/>
                  </a:lnTo>
                  <a:lnTo>
                    <a:pt x="1148969" y="7086727"/>
                  </a:lnTo>
                  <a:lnTo>
                    <a:pt x="1151890" y="7085330"/>
                  </a:lnTo>
                  <a:cubicBezTo>
                    <a:pt x="1197737" y="7176897"/>
                    <a:pt x="1242568" y="7156196"/>
                    <a:pt x="1240917" y="7156831"/>
                  </a:cubicBezTo>
                  <a:lnTo>
                    <a:pt x="1242187" y="7159752"/>
                  </a:lnTo>
                  <a:lnTo>
                    <a:pt x="1239012" y="7160514"/>
                  </a:lnTo>
                  <a:lnTo>
                    <a:pt x="1225677" y="7100697"/>
                  </a:lnTo>
                  <a:lnTo>
                    <a:pt x="1225677" y="7100316"/>
                  </a:lnTo>
                  <a:lnTo>
                    <a:pt x="1205738" y="6920865"/>
                  </a:lnTo>
                  <a:lnTo>
                    <a:pt x="1208913" y="6920484"/>
                  </a:lnTo>
                  <a:lnTo>
                    <a:pt x="1205738" y="6920992"/>
                  </a:lnTo>
                  <a:lnTo>
                    <a:pt x="1185799" y="6781419"/>
                  </a:lnTo>
                  <a:lnTo>
                    <a:pt x="1188974" y="6780911"/>
                  </a:lnTo>
                  <a:lnTo>
                    <a:pt x="1185799" y="6781673"/>
                  </a:lnTo>
                  <a:lnTo>
                    <a:pt x="1125855" y="6529197"/>
                  </a:lnTo>
                  <a:lnTo>
                    <a:pt x="1125728" y="6528181"/>
                  </a:lnTo>
                  <a:cubicBezTo>
                    <a:pt x="1139063" y="6375146"/>
                    <a:pt x="1219073" y="5982843"/>
                    <a:pt x="1298956" y="5624068"/>
                  </a:cubicBezTo>
                  <a:cubicBezTo>
                    <a:pt x="1299337" y="5622417"/>
                    <a:pt x="1300861" y="5621274"/>
                    <a:pt x="1302512" y="5621528"/>
                  </a:cubicBezTo>
                  <a:cubicBezTo>
                    <a:pt x="1304163" y="5621782"/>
                    <a:pt x="1305433" y="5623179"/>
                    <a:pt x="1305306" y="5624957"/>
                  </a:cubicBezTo>
                  <a:lnTo>
                    <a:pt x="1258570" y="6581521"/>
                  </a:lnTo>
                  <a:lnTo>
                    <a:pt x="1255395" y="6581394"/>
                  </a:lnTo>
                  <a:lnTo>
                    <a:pt x="1255395" y="6578092"/>
                  </a:lnTo>
                  <a:cubicBezTo>
                    <a:pt x="1255522" y="6578092"/>
                    <a:pt x="1288923" y="6578092"/>
                    <a:pt x="1335786" y="6584823"/>
                  </a:cubicBezTo>
                  <a:cubicBezTo>
                    <a:pt x="1337437" y="6585077"/>
                    <a:pt x="1338580" y="6586474"/>
                    <a:pt x="1338580" y="6587998"/>
                  </a:cubicBezTo>
                  <a:lnTo>
                    <a:pt x="1338580" y="6661150"/>
                  </a:lnTo>
                  <a:lnTo>
                    <a:pt x="1335278" y="6661150"/>
                  </a:lnTo>
                  <a:lnTo>
                    <a:pt x="1335278" y="6657848"/>
                  </a:lnTo>
                  <a:lnTo>
                    <a:pt x="1341882" y="6657848"/>
                  </a:lnTo>
                  <a:cubicBezTo>
                    <a:pt x="1343660" y="6657848"/>
                    <a:pt x="1345184" y="6659245"/>
                    <a:pt x="1345184" y="6661150"/>
                  </a:cubicBezTo>
                  <a:cubicBezTo>
                    <a:pt x="1345184" y="6671437"/>
                    <a:pt x="1343406" y="6680073"/>
                    <a:pt x="1341755" y="6688327"/>
                  </a:cubicBezTo>
                  <a:cubicBezTo>
                    <a:pt x="1340104" y="6696583"/>
                    <a:pt x="1338453" y="6704711"/>
                    <a:pt x="1338453" y="6714236"/>
                  </a:cubicBezTo>
                  <a:lnTo>
                    <a:pt x="1338453" y="6714363"/>
                  </a:lnTo>
                  <a:cubicBezTo>
                    <a:pt x="1311783" y="7591171"/>
                    <a:pt x="1471676" y="9345168"/>
                    <a:pt x="1471676" y="9345168"/>
                  </a:cubicBezTo>
                  <a:lnTo>
                    <a:pt x="1671447" y="12023090"/>
                  </a:lnTo>
                  <a:cubicBezTo>
                    <a:pt x="1671574" y="12023979"/>
                    <a:pt x="1671193" y="12024741"/>
                    <a:pt x="1670685" y="12025503"/>
                  </a:cubicBezTo>
                  <a:cubicBezTo>
                    <a:pt x="1670177" y="12026265"/>
                    <a:pt x="1669288" y="12026519"/>
                    <a:pt x="1668399" y="12026647"/>
                  </a:cubicBezTo>
                  <a:cubicBezTo>
                    <a:pt x="700405" y="12093194"/>
                    <a:pt x="6477" y="12273026"/>
                    <a:pt x="6477" y="12481814"/>
                  </a:cubicBezTo>
                  <a:lnTo>
                    <a:pt x="3302" y="12481814"/>
                  </a:lnTo>
                  <a:lnTo>
                    <a:pt x="6477" y="12481814"/>
                  </a:lnTo>
                  <a:cubicBezTo>
                    <a:pt x="6477" y="12743434"/>
                    <a:pt x="1126109" y="12963652"/>
                    <a:pt x="2507361" y="12963652"/>
                  </a:cubicBezTo>
                  <a:lnTo>
                    <a:pt x="2507361" y="12966954"/>
                  </a:lnTo>
                  <a:lnTo>
                    <a:pt x="2507361" y="12963652"/>
                  </a:lnTo>
                  <a:cubicBezTo>
                    <a:pt x="3895344" y="12963652"/>
                    <a:pt x="5008245" y="12743434"/>
                    <a:pt x="5008245" y="12481814"/>
                  </a:cubicBezTo>
                  <a:lnTo>
                    <a:pt x="5011547" y="12481814"/>
                  </a:lnTo>
                  <a:lnTo>
                    <a:pt x="5008245" y="12481814"/>
                  </a:lnTo>
                  <a:cubicBezTo>
                    <a:pt x="5008245" y="12279630"/>
                    <a:pt x="4347591" y="12106529"/>
                    <a:pt x="3412871" y="12033250"/>
                  </a:cubicBezTo>
                  <a:cubicBezTo>
                    <a:pt x="3411093" y="12033123"/>
                    <a:pt x="3409823" y="12031599"/>
                    <a:pt x="3409950" y="12029821"/>
                  </a:cubicBezTo>
                  <a:moveTo>
                    <a:pt x="3416427" y="12030075"/>
                  </a:moveTo>
                  <a:lnTo>
                    <a:pt x="3413252" y="12029948"/>
                  </a:lnTo>
                  <a:lnTo>
                    <a:pt x="3413506" y="12026773"/>
                  </a:lnTo>
                  <a:cubicBezTo>
                    <a:pt x="4343527" y="12099671"/>
                    <a:pt x="5014849" y="12272010"/>
                    <a:pt x="5014849" y="12481814"/>
                  </a:cubicBezTo>
                  <a:cubicBezTo>
                    <a:pt x="5014849" y="12751816"/>
                    <a:pt x="3890010" y="12970129"/>
                    <a:pt x="2507488" y="12970129"/>
                  </a:cubicBezTo>
                  <a:cubicBezTo>
                    <a:pt x="1131443" y="12970129"/>
                    <a:pt x="0" y="12751689"/>
                    <a:pt x="0" y="12481814"/>
                  </a:cubicBezTo>
                  <a:cubicBezTo>
                    <a:pt x="0" y="12265279"/>
                    <a:pt x="704723" y="12086336"/>
                    <a:pt x="1668018" y="12020042"/>
                  </a:cubicBezTo>
                  <a:lnTo>
                    <a:pt x="1668272" y="12023217"/>
                  </a:lnTo>
                  <a:lnTo>
                    <a:pt x="1665097" y="12023471"/>
                  </a:lnTo>
                  <a:lnTo>
                    <a:pt x="1465326" y="9345676"/>
                  </a:lnTo>
                  <a:lnTo>
                    <a:pt x="1468501" y="9345422"/>
                  </a:lnTo>
                  <a:lnTo>
                    <a:pt x="1465326" y="9345676"/>
                  </a:lnTo>
                  <a:cubicBezTo>
                    <a:pt x="1465326" y="9345803"/>
                    <a:pt x="1305433" y="7591298"/>
                    <a:pt x="1332103" y="6713982"/>
                  </a:cubicBezTo>
                  <a:lnTo>
                    <a:pt x="1335405" y="6714109"/>
                  </a:lnTo>
                  <a:lnTo>
                    <a:pt x="1332103" y="6714109"/>
                  </a:lnTo>
                  <a:cubicBezTo>
                    <a:pt x="1332103" y="6703822"/>
                    <a:pt x="1333881" y="6695186"/>
                    <a:pt x="1335532" y="6686931"/>
                  </a:cubicBezTo>
                  <a:cubicBezTo>
                    <a:pt x="1337183" y="6678676"/>
                    <a:pt x="1338834" y="6670548"/>
                    <a:pt x="1338834" y="6661023"/>
                  </a:cubicBezTo>
                  <a:lnTo>
                    <a:pt x="1342136" y="6661023"/>
                  </a:lnTo>
                  <a:lnTo>
                    <a:pt x="1342136" y="6664325"/>
                  </a:lnTo>
                  <a:lnTo>
                    <a:pt x="1335532" y="6664325"/>
                  </a:lnTo>
                  <a:cubicBezTo>
                    <a:pt x="1333754" y="6664325"/>
                    <a:pt x="1332230" y="6662928"/>
                    <a:pt x="1332230" y="6661023"/>
                  </a:cubicBezTo>
                  <a:lnTo>
                    <a:pt x="1332230" y="6587871"/>
                  </a:lnTo>
                  <a:lnTo>
                    <a:pt x="1335532" y="6587871"/>
                  </a:lnTo>
                  <a:lnTo>
                    <a:pt x="1335024" y="6591046"/>
                  </a:lnTo>
                  <a:cubicBezTo>
                    <a:pt x="1288542" y="6584442"/>
                    <a:pt x="1255522" y="6584442"/>
                    <a:pt x="1255522" y="6584442"/>
                  </a:cubicBezTo>
                  <a:cubicBezTo>
                    <a:pt x="1254633" y="6584442"/>
                    <a:pt x="1253744" y="6584061"/>
                    <a:pt x="1253236" y="6583426"/>
                  </a:cubicBezTo>
                  <a:cubicBezTo>
                    <a:pt x="1252728" y="6582791"/>
                    <a:pt x="1252347" y="6581902"/>
                    <a:pt x="1252347" y="6581013"/>
                  </a:cubicBezTo>
                  <a:lnTo>
                    <a:pt x="1298956" y="5624195"/>
                  </a:lnTo>
                  <a:lnTo>
                    <a:pt x="1302131" y="5624322"/>
                  </a:lnTo>
                  <a:lnTo>
                    <a:pt x="1305306" y="5625084"/>
                  </a:lnTo>
                  <a:cubicBezTo>
                    <a:pt x="1225423" y="5983986"/>
                    <a:pt x="1145540" y="6375781"/>
                    <a:pt x="1132205" y="6528308"/>
                  </a:cubicBezTo>
                  <a:lnTo>
                    <a:pt x="1129030" y="6528054"/>
                  </a:lnTo>
                  <a:lnTo>
                    <a:pt x="1132205" y="6527292"/>
                  </a:lnTo>
                  <a:lnTo>
                    <a:pt x="1192149" y="6779768"/>
                  </a:lnTo>
                  <a:lnTo>
                    <a:pt x="1192149" y="6780022"/>
                  </a:lnTo>
                  <a:lnTo>
                    <a:pt x="1212088" y="6919595"/>
                  </a:lnTo>
                  <a:lnTo>
                    <a:pt x="1212088" y="6919722"/>
                  </a:lnTo>
                  <a:lnTo>
                    <a:pt x="1231900" y="7099300"/>
                  </a:lnTo>
                  <a:lnTo>
                    <a:pt x="1228725" y="7099681"/>
                  </a:lnTo>
                  <a:lnTo>
                    <a:pt x="1231900" y="7098919"/>
                  </a:lnTo>
                  <a:lnTo>
                    <a:pt x="1245235" y="7158736"/>
                  </a:lnTo>
                  <a:cubicBezTo>
                    <a:pt x="1245616" y="7160260"/>
                    <a:pt x="1244727" y="7161784"/>
                    <a:pt x="1243330" y="7162419"/>
                  </a:cubicBezTo>
                  <a:cubicBezTo>
                    <a:pt x="1241679" y="7163181"/>
                    <a:pt x="1193292" y="7182231"/>
                    <a:pt x="1145921" y="7087743"/>
                  </a:cubicBezTo>
                  <a:lnTo>
                    <a:pt x="1145667" y="7086854"/>
                  </a:lnTo>
                  <a:lnTo>
                    <a:pt x="1139063" y="7046976"/>
                  </a:lnTo>
                  <a:lnTo>
                    <a:pt x="1142238" y="7046468"/>
                  </a:lnTo>
                  <a:lnTo>
                    <a:pt x="1145540" y="7046468"/>
                  </a:lnTo>
                  <a:lnTo>
                    <a:pt x="1145540" y="7066407"/>
                  </a:lnTo>
                  <a:lnTo>
                    <a:pt x="1142238" y="7066407"/>
                  </a:lnTo>
                  <a:lnTo>
                    <a:pt x="1145159" y="7065010"/>
                  </a:lnTo>
                  <a:lnTo>
                    <a:pt x="1251712" y="7284339"/>
                  </a:lnTo>
                  <a:cubicBezTo>
                    <a:pt x="1252347" y="7285609"/>
                    <a:pt x="1252093" y="7287133"/>
                    <a:pt x="1251077" y="7288022"/>
                  </a:cubicBezTo>
                  <a:cubicBezTo>
                    <a:pt x="1250950" y="7288149"/>
                    <a:pt x="1249680" y="7289292"/>
                    <a:pt x="1247775" y="7290816"/>
                  </a:cubicBezTo>
                  <a:cubicBezTo>
                    <a:pt x="1236218" y="7299198"/>
                    <a:pt x="1198880" y="7317232"/>
                    <a:pt x="1153033" y="7254367"/>
                  </a:cubicBezTo>
                  <a:lnTo>
                    <a:pt x="1152779" y="7253859"/>
                  </a:lnTo>
                  <a:lnTo>
                    <a:pt x="1086231" y="7121017"/>
                  </a:lnTo>
                  <a:lnTo>
                    <a:pt x="1089152" y="7119620"/>
                  </a:lnTo>
                  <a:lnTo>
                    <a:pt x="1089152" y="7122922"/>
                  </a:lnTo>
                  <a:lnTo>
                    <a:pt x="1089152" y="7119620"/>
                  </a:lnTo>
                  <a:lnTo>
                    <a:pt x="1092200" y="7118477"/>
                  </a:lnTo>
                  <a:lnTo>
                    <a:pt x="1185418" y="7351014"/>
                  </a:lnTo>
                  <a:cubicBezTo>
                    <a:pt x="1185926" y="7352411"/>
                    <a:pt x="1185545" y="7354062"/>
                    <a:pt x="1184148" y="7354951"/>
                  </a:cubicBezTo>
                  <a:cubicBezTo>
                    <a:pt x="1183640" y="7355332"/>
                    <a:pt x="1141349" y="7382891"/>
                    <a:pt x="1099820" y="7327646"/>
                  </a:cubicBezTo>
                  <a:lnTo>
                    <a:pt x="1102360" y="7325741"/>
                  </a:lnTo>
                  <a:lnTo>
                    <a:pt x="1105535" y="7326376"/>
                  </a:lnTo>
                  <a:cubicBezTo>
                    <a:pt x="1101344" y="7347331"/>
                    <a:pt x="1094105" y="7372985"/>
                    <a:pt x="1083183" y="7381240"/>
                  </a:cubicBezTo>
                  <a:cubicBezTo>
                    <a:pt x="1075690" y="7386955"/>
                    <a:pt x="1067435" y="7384288"/>
                    <a:pt x="1059815" y="7374128"/>
                  </a:cubicBezTo>
                  <a:lnTo>
                    <a:pt x="1059434" y="7373493"/>
                  </a:lnTo>
                  <a:lnTo>
                    <a:pt x="919607" y="7041261"/>
                  </a:lnTo>
                  <a:cubicBezTo>
                    <a:pt x="919353" y="7040753"/>
                    <a:pt x="919353" y="7040118"/>
                    <a:pt x="919353" y="7039483"/>
                  </a:cubicBezTo>
                  <a:lnTo>
                    <a:pt x="925957" y="6999605"/>
                  </a:lnTo>
                  <a:lnTo>
                    <a:pt x="929132" y="7000113"/>
                  </a:lnTo>
                  <a:lnTo>
                    <a:pt x="925957" y="6999732"/>
                  </a:lnTo>
                  <a:lnTo>
                    <a:pt x="945896" y="6800342"/>
                  </a:lnTo>
                  <a:lnTo>
                    <a:pt x="972566" y="6554470"/>
                  </a:lnTo>
                  <a:lnTo>
                    <a:pt x="975741" y="6554851"/>
                  </a:lnTo>
                  <a:lnTo>
                    <a:pt x="972566" y="6555486"/>
                  </a:lnTo>
                  <a:cubicBezTo>
                    <a:pt x="919226" y="6289675"/>
                    <a:pt x="932307" y="4879975"/>
                    <a:pt x="999490" y="4759198"/>
                  </a:cubicBezTo>
                  <a:lnTo>
                    <a:pt x="1002284" y="4760722"/>
                  </a:lnTo>
                  <a:lnTo>
                    <a:pt x="999109" y="4761103"/>
                  </a:lnTo>
                  <a:cubicBezTo>
                    <a:pt x="998347" y="4753737"/>
                    <a:pt x="997712" y="4746117"/>
                    <a:pt x="997077" y="4738370"/>
                  </a:cubicBezTo>
                  <a:cubicBezTo>
                    <a:pt x="994791" y="4709160"/>
                    <a:pt x="993521" y="4677791"/>
                    <a:pt x="992124" y="4644771"/>
                  </a:cubicBezTo>
                  <a:cubicBezTo>
                    <a:pt x="990600" y="4607814"/>
                    <a:pt x="988949" y="4568825"/>
                    <a:pt x="985774" y="4528439"/>
                  </a:cubicBezTo>
                  <a:lnTo>
                    <a:pt x="988949" y="4528185"/>
                  </a:lnTo>
                  <a:lnTo>
                    <a:pt x="987806" y="4531233"/>
                  </a:lnTo>
                  <a:cubicBezTo>
                    <a:pt x="934085" y="4511167"/>
                    <a:pt x="880491" y="4477766"/>
                    <a:pt x="840359" y="4444365"/>
                  </a:cubicBezTo>
                  <a:cubicBezTo>
                    <a:pt x="839597" y="4443730"/>
                    <a:pt x="839089" y="4442714"/>
                    <a:pt x="839216" y="4441698"/>
                  </a:cubicBezTo>
                  <a:lnTo>
                    <a:pt x="939165" y="3033014"/>
                  </a:lnTo>
                  <a:lnTo>
                    <a:pt x="939292" y="3032252"/>
                  </a:lnTo>
                  <a:cubicBezTo>
                    <a:pt x="946023" y="3012059"/>
                    <a:pt x="959485" y="2985135"/>
                    <a:pt x="972947" y="2965069"/>
                  </a:cubicBezTo>
                  <a:lnTo>
                    <a:pt x="975614" y="2966847"/>
                  </a:lnTo>
                  <a:lnTo>
                    <a:pt x="972439" y="2966212"/>
                  </a:lnTo>
                  <a:cubicBezTo>
                    <a:pt x="999363" y="2825496"/>
                    <a:pt x="1106551" y="2771648"/>
                    <a:pt x="1107313" y="2771267"/>
                  </a:cubicBezTo>
                  <a:lnTo>
                    <a:pt x="1107440" y="2771267"/>
                  </a:lnTo>
                  <a:lnTo>
                    <a:pt x="1713484" y="2492248"/>
                  </a:lnTo>
                  <a:lnTo>
                    <a:pt x="1833372" y="2439035"/>
                  </a:lnTo>
                  <a:lnTo>
                    <a:pt x="1834642" y="2441956"/>
                  </a:lnTo>
                  <a:lnTo>
                    <a:pt x="1831721" y="2440559"/>
                  </a:lnTo>
                  <a:cubicBezTo>
                    <a:pt x="1858645" y="2386965"/>
                    <a:pt x="1912239" y="2313305"/>
                    <a:pt x="2012823" y="2253234"/>
                  </a:cubicBezTo>
                  <a:lnTo>
                    <a:pt x="2014474" y="2256028"/>
                  </a:lnTo>
                  <a:lnTo>
                    <a:pt x="2011172" y="2256028"/>
                  </a:lnTo>
                  <a:lnTo>
                    <a:pt x="2011172" y="2242693"/>
                  </a:lnTo>
                  <a:lnTo>
                    <a:pt x="2011172" y="2229358"/>
                  </a:lnTo>
                  <a:cubicBezTo>
                    <a:pt x="2011172" y="2222373"/>
                    <a:pt x="2011172" y="2215134"/>
                    <a:pt x="2018157" y="2201291"/>
                  </a:cubicBezTo>
                  <a:lnTo>
                    <a:pt x="2021078" y="2202688"/>
                  </a:lnTo>
                  <a:lnTo>
                    <a:pt x="2017776" y="2202688"/>
                  </a:lnTo>
                  <a:lnTo>
                    <a:pt x="2017776" y="2196084"/>
                  </a:lnTo>
                  <a:lnTo>
                    <a:pt x="2017776" y="2162810"/>
                  </a:lnTo>
                  <a:lnTo>
                    <a:pt x="2021078" y="2162810"/>
                  </a:lnTo>
                  <a:lnTo>
                    <a:pt x="2020824" y="2165985"/>
                  </a:lnTo>
                  <a:cubicBezTo>
                    <a:pt x="1947037" y="2159254"/>
                    <a:pt x="1912874" y="2139188"/>
                    <a:pt x="1892300" y="2118487"/>
                  </a:cubicBezTo>
                  <a:lnTo>
                    <a:pt x="1894586" y="2116201"/>
                  </a:lnTo>
                  <a:lnTo>
                    <a:pt x="1894586" y="2119503"/>
                  </a:lnTo>
                  <a:cubicBezTo>
                    <a:pt x="1892808" y="2119503"/>
                    <a:pt x="1891284" y="2118106"/>
                    <a:pt x="1891284" y="2116201"/>
                  </a:cubicBezTo>
                  <a:cubicBezTo>
                    <a:pt x="1891284" y="2115312"/>
                    <a:pt x="1891030" y="2112772"/>
                    <a:pt x="1887855" y="2112772"/>
                  </a:cubicBezTo>
                  <a:cubicBezTo>
                    <a:pt x="1886077" y="2112772"/>
                    <a:pt x="1884553" y="2111375"/>
                    <a:pt x="1884553" y="2109470"/>
                  </a:cubicBezTo>
                  <a:lnTo>
                    <a:pt x="1884553" y="2102866"/>
                  </a:lnTo>
                  <a:lnTo>
                    <a:pt x="1887855" y="2102866"/>
                  </a:lnTo>
                  <a:lnTo>
                    <a:pt x="1887855" y="2106168"/>
                  </a:lnTo>
                  <a:cubicBezTo>
                    <a:pt x="1877822" y="2106168"/>
                    <a:pt x="1877949" y="2095881"/>
                    <a:pt x="1877949" y="2096262"/>
                  </a:cubicBezTo>
                  <a:lnTo>
                    <a:pt x="1881251" y="2096262"/>
                  </a:lnTo>
                  <a:lnTo>
                    <a:pt x="1878457" y="2097786"/>
                  </a:lnTo>
                  <a:cubicBezTo>
                    <a:pt x="1831594" y="2010918"/>
                    <a:pt x="1771523" y="1751203"/>
                    <a:pt x="1758188" y="1664843"/>
                  </a:cubicBezTo>
                  <a:lnTo>
                    <a:pt x="1761363" y="1664335"/>
                  </a:lnTo>
                  <a:lnTo>
                    <a:pt x="1764665" y="1664335"/>
                  </a:lnTo>
                  <a:lnTo>
                    <a:pt x="1764665" y="1670939"/>
                  </a:lnTo>
                  <a:cubicBezTo>
                    <a:pt x="1764665" y="1672590"/>
                    <a:pt x="1763395" y="1673987"/>
                    <a:pt x="1761744" y="1674114"/>
                  </a:cubicBezTo>
                  <a:cubicBezTo>
                    <a:pt x="1760093" y="1674241"/>
                    <a:pt x="1758569" y="1673098"/>
                    <a:pt x="1758315" y="1671447"/>
                  </a:cubicBezTo>
                  <a:cubicBezTo>
                    <a:pt x="1751711" y="1631696"/>
                    <a:pt x="1745107" y="1612011"/>
                    <a:pt x="1745107" y="1612138"/>
                  </a:cubicBezTo>
                  <a:lnTo>
                    <a:pt x="1745107" y="1612011"/>
                  </a:lnTo>
                  <a:cubicBezTo>
                    <a:pt x="1731645" y="1564894"/>
                    <a:pt x="1731645" y="1497965"/>
                    <a:pt x="1738376" y="1444625"/>
                  </a:cubicBezTo>
                  <a:lnTo>
                    <a:pt x="1738503" y="1444244"/>
                  </a:lnTo>
                  <a:cubicBezTo>
                    <a:pt x="1751711" y="1391412"/>
                    <a:pt x="1758315" y="1338707"/>
                    <a:pt x="1745107" y="1279652"/>
                  </a:cubicBezTo>
                  <a:lnTo>
                    <a:pt x="1748282" y="1278890"/>
                  </a:lnTo>
                  <a:lnTo>
                    <a:pt x="1745107" y="1279652"/>
                  </a:lnTo>
                  <a:cubicBezTo>
                    <a:pt x="1741678" y="1266190"/>
                    <a:pt x="1740027" y="1252601"/>
                    <a:pt x="1738376" y="1239393"/>
                  </a:cubicBezTo>
                  <a:cubicBezTo>
                    <a:pt x="1736725" y="1226185"/>
                    <a:pt x="1735074" y="1212977"/>
                    <a:pt x="1731772" y="1199896"/>
                  </a:cubicBezTo>
                  <a:lnTo>
                    <a:pt x="1731645" y="1199134"/>
                  </a:lnTo>
                  <a:lnTo>
                    <a:pt x="1731645" y="1165987"/>
                  </a:lnTo>
                  <a:lnTo>
                    <a:pt x="1734947" y="1165987"/>
                  </a:lnTo>
                  <a:lnTo>
                    <a:pt x="1734947" y="1169289"/>
                  </a:lnTo>
                  <a:cubicBezTo>
                    <a:pt x="1733169" y="1169289"/>
                    <a:pt x="1731645" y="1167892"/>
                    <a:pt x="1731645" y="1165987"/>
                  </a:cubicBezTo>
                  <a:cubicBezTo>
                    <a:pt x="1731645" y="1126236"/>
                    <a:pt x="1731645" y="1085977"/>
                    <a:pt x="1738376" y="1052449"/>
                  </a:cubicBezTo>
                  <a:lnTo>
                    <a:pt x="1741551" y="1053084"/>
                  </a:lnTo>
                  <a:lnTo>
                    <a:pt x="1740662" y="1056259"/>
                  </a:lnTo>
                  <a:cubicBezTo>
                    <a:pt x="1675003" y="1037463"/>
                    <a:pt x="1620012" y="1012698"/>
                    <a:pt x="1594993" y="979932"/>
                  </a:cubicBezTo>
                  <a:cubicBezTo>
                    <a:pt x="1565910" y="941578"/>
                    <a:pt x="1578610" y="894461"/>
                    <a:pt x="1652905" y="837946"/>
                  </a:cubicBezTo>
                  <a:lnTo>
                    <a:pt x="1654810" y="840486"/>
                  </a:lnTo>
                  <a:lnTo>
                    <a:pt x="1651508" y="840486"/>
                  </a:lnTo>
                  <a:cubicBezTo>
                    <a:pt x="1651508" y="828167"/>
                    <a:pt x="1649984" y="814324"/>
                    <a:pt x="1648460" y="799465"/>
                  </a:cubicBezTo>
                  <a:cubicBezTo>
                    <a:pt x="1646682" y="782955"/>
                    <a:pt x="1644777" y="765175"/>
                    <a:pt x="1644777" y="747522"/>
                  </a:cubicBezTo>
                  <a:cubicBezTo>
                    <a:pt x="1644777" y="734314"/>
                    <a:pt x="1644777" y="720217"/>
                    <a:pt x="1651762" y="706247"/>
                  </a:cubicBezTo>
                  <a:lnTo>
                    <a:pt x="1654683" y="707644"/>
                  </a:lnTo>
                  <a:lnTo>
                    <a:pt x="1651381" y="707644"/>
                  </a:lnTo>
                  <a:lnTo>
                    <a:pt x="1651381" y="701040"/>
                  </a:lnTo>
                  <a:lnTo>
                    <a:pt x="1651381" y="667766"/>
                  </a:lnTo>
                  <a:lnTo>
                    <a:pt x="1651381" y="661162"/>
                  </a:lnTo>
                  <a:lnTo>
                    <a:pt x="1651762" y="659765"/>
                  </a:lnTo>
                  <a:cubicBezTo>
                    <a:pt x="1658112" y="647192"/>
                    <a:pt x="1658112" y="641096"/>
                    <a:pt x="1658112" y="628015"/>
                  </a:cubicBezTo>
                  <a:lnTo>
                    <a:pt x="1658112" y="621411"/>
                  </a:lnTo>
                  <a:lnTo>
                    <a:pt x="1658239" y="620776"/>
                  </a:lnTo>
                  <a:cubicBezTo>
                    <a:pt x="1711833" y="360299"/>
                    <a:pt x="1925955" y="146812"/>
                    <a:pt x="2200021" y="73406"/>
                  </a:cubicBezTo>
                  <a:lnTo>
                    <a:pt x="2200910" y="76581"/>
                  </a:lnTo>
                  <a:lnTo>
                    <a:pt x="2198624" y="74295"/>
                  </a:lnTo>
                  <a:lnTo>
                    <a:pt x="2211959" y="60960"/>
                  </a:lnTo>
                  <a:lnTo>
                    <a:pt x="2214245" y="63246"/>
                  </a:lnTo>
                  <a:lnTo>
                    <a:pt x="2211451" y="61595"/>
                  </a:lnTo>
                  <a:cubicBezTo>
                    <a:pt x="2239137" y="13208"/>
                    <a:pt x="2341118" y="0"/>
                    <a:pt x="2340483" y="0"/>
                  </a:cubicBezTo>
                  <a:lnTo>
                    <a:pt x="2340864" y="0"/>
                  </a:lnTo>
                  <a:lnTo>
                    <a:pt x="2467356" y="0"/>
                  </a:lnTo>
                  <a:lnTo>
                    <a:pt x="2467610" y="0"/>
                  </a:lnTo>
                  <a:cubicBezTo>
                    <a:pt x="2499868" y="2032"/>
                    <a:pt x="2523871" y="6477"/>
                    <a:pt x="2541397" y="12319"/>
                  </a:cubicBezTo>
                  <a:cubicBezTo>
                    <a:pt x="2582164" y="25908"/>
                    <a:pt x="2589149" y="47752"/>
                    <a:pt x="2583688" y="64008"/>
                  </a:cubicBezTo>
                  <a:lnTo>
                    <a:pt x="2580640" y="62992"/>
                  </a:lnTo>
                  <a:lnTo>
                    <a:pt x="2580640" y="59817"/>
                  </a:lnTo>
                  <a:lnTo>
                    <a:pt x="2587244" y="59817"/>
                  </a:lnTo>
                  <a:cubicBezTo>
                    <a:pt x="2589022" y="59817"/>
                    <a:pt x="2590546" y="61214"/>
                    <a:pt x="2590546" y="63119"/>
                  </a:cubicBezTo>
                  <a:cubicBezTo>
                    <a:pt x="2590546" y="65024"/>
                    <a:pt x="2589149" y="66421"/>
                    <a:pt x="2587244" y="66421"/>
                  </a:cubicBezTo>
                  <a:lnTo>
                    <a:pt x="2587244" y="62992"/>
                  </a:lnTo>
                  <a:lnTo>
                    <a:pt x="2588133" y="59817"/>
                  </a:lnTo>
                  <a:cubicBezTo>
                    <a:pt x="2600706" y="63373"/>
                    <a:pt x="2612771" y="66548"/>
                    <a:pt x="2624582" y="69469"/>
                  </a:cubicBezTo>
                  <a:cubicBezTo>
                    <a:pt x="2656205" y="77597"/>
                    <a:pt x="2685669" y="85090"/>
                    <a:pt x="2715260" y="99822"/>
                  </a:cubicBezTo>
                  <a:cubicBezTo>
                    <a:pt x="2716657" y="100457"/>
                    <a:pt x="2717292" y="101981"/>
                    <a:pt x="2716911" y="103505"/>
                  </a:cubicBezTo>
                  <a:cubicBezTo>
                    <a:pt x="2716530" y="105029"/>
                    <a:pt x="2715260" y="106045"/>
                    <a:pt x="2713736" y="106045"/>
                  </a:cubicBezTo>
                  <a:lnTo>
                    <a:pt x="2713736" y="102870"/>
                  </a:lnTo>
                  <a:lnTo>
                    <a:pt x="2714752" y="99822"/>
                  </a:lnTo>
                  <a:cubicBezTo>
                    <a:pt x="2734945" y="106553"/>
                    <a:pt x="2748407" y="113284"/>
                    <a:pt x="2761742" y="119888"/>
                  </a:cubicBezTo>
                  <a:lnTo>
                    <a:pt x="2760345" y="122809"/>
                  </a:lnTo>
                  <a:lnTo>
                    <a:pt x="2760345" y="119634"/>
                  </a:lnTo>
                  <a:lnTo>
                    <a:pt x="2773680" y="119634"/>
                  </a:lnTo>
                  <a:lnTo>
                    <a:pt x="2775077" y="120015"/>
                  </a:lnTo>
                  <a:cubicBezTo>
                    <a:pt x="2782062" y="123444"/>
                    <a:pt x="2788920" y="128651"/>
                    <a:pt x="2795524" y="133604"/>
                  </a:cubicBezTo>
                  <a:cubicBezTo>
                    <a:pt x="2802128" y="138557"/>
                    <a:pt x="2808605" y="143383"/>
                    <a:pt x="2814955" y="146558"/>
                  </a:cubicBezTo>
                  <a:cubicBezTo>
                    <a:pt x="2816352" y="147193"/>
                    <a:pt x="2816987" y="148717"/>
                    <a:pt x="2816606" y="150241"/>
                  </a:cubicBezTo>
                  <a:cubicBezTo>
                    <a:pt x="2816225" y="151765"/>
                    <a:pt x="2814955" y="152781"/>
                    <a:pt x="2813431" y="152781"/>
                  </a:cubicBezTo>
                  <a:lnTo>
                    <a:pt x="2813431" y="149479"/>
                  </a:lnTo>
                  <a:lnTo>
                    <a:pt x="2814828" y="146558"/>
                  </a:lnTo>
                  <a:lnTo>
                    <a:pt x="2828163" y="153162"/>
                  </a:lnTo>
                  <a:lnTo>
                    <a:pt x="2841498" y="159766"/>
                  </a:lnTo>
                  <a:lnTo>
                    <a:pt x="2854833" y="166370"/>
                  </a:lnTo>
                  <a:lnTo>
                    <a:pt x="2855722" y="167005"/>
                  </a:lnTo>
                  <a:lnTo>
                    <a:pt x="2863215" y="174498"/>
                  </a:lnTo>
                  <a:lnTo>
                    <a:pt x="2869057" y="180340"/>
                  </a:lnTo>
                  <a:lnTo>
                    <a:pt x="2866771" y="182626"/>
                  </a:lnTo>
                  <a:lnTo>
                    <a:pt x="2868168" y="179705"/>
                  </a:lnTo>
                  <a:cubicBezTo>
                    <a:pt x="2881249" y="186182"/>
                    <a:pt x="2895727" y="193294"/>
                    <a:pt x="2902966" y="207772"/>
                  </a:cubicBezTo>
                  <a:lnTo>
                    <a:pt x="2900045" y="209169"/>
                  </a:lnTo>
                  <a:lnTo>
                    <a:pt x="2900045" y="205867"/>
                  </a:lnTo>
                  <a:lnTo>
                    <a:pt x="2906649" y="205867"/>
                  </a:lnTo>
                  <a:lnTo>
                    <a:pt x="2908046" y="206248"/>
                  </a:lnTo>
                  <a:cubicBezTo>
                    <a:pt x="2915285" y="209804"/>
                    <a:pt x="2920619" y="215265"/>
                    <a:pt x="2925572" y="220091"/>
                  </a:cubicBezTo>
                  <a:cubicBezTo>
                    <a:pt x="2930525" y="224917"/>
                    <a:pt x="2935224" y="229743"/>
                    <a:pt x="2941320" y="232791"/>
                  </a:cubicBezTo>
                  <a:lnTo>
                    <a:pt x="2942209" y="233426"/>
                  </a:lnTo>
                  <a:lnTo>
                    <a:pt x="2948813" y="240030"/>
                  </a:lnTo>
                  <a:lnTo>
                    <a:pt x="2946527" y="242316"/>
                  </a:lnTo>
                  <a:lnTo>
                    <a:pt x="2948813" y="240030"/>
                  </a:lnTo>
                  <a:cubicBezTo>
                    <a:pt x="2953385" y="244602"/>
                    <a:pt x="2957957" y="248412"/>
                    <a:pt x="2962402" y="252095"/>
                  </a:cubicBezTo>
                  <a:cubicBezTo>
                    <a:pt x="2970403" y="258572"/>
                    <a:pt x="2978023" y="264795"/>
                    <a:pt x="2982722" y="274193"/>
                  </a:cubicBezTo>
                  <a:lnTo>
                    <a:pt x="2979801" y="275590"/>
                  </a:lnTo>
                  <a:lnTo>
                    <a:pt x="2979801" y="272288"/>
                  </a:lnTo>
                  <a:lnTo>
                    <a:pt x="2986405" y="272288"/>
                  </a:lnTo>
                  <a:cubicBezTo>
                    <a:pt x="2987675" y="272288"/>
                    <a:pt x="2988691" y="272923"/>
                    <a:pt x="2989326" y="274066"/>
                  </a:cubicBezTo>
                  <a:cubicBezTo>
                    <a:pt x="2995676" y="286766"/>
                    <a:pt x="3008630" y="299720"/>
                    <a:pt x="3015361" y="306451"/>
                  </a:cubicBezTo>
                  <a:lnTo>
                    <a:pt x="3013075" y="308737"/>
                  </a:lnTo>
                  <a:lnTo>
                    <a:pt x="3015361" y="306451"/>
                  </a:lnTo>
                  <a:cubicBezTo>
                    <a:pt x="3022346" y="313436"/>
                    <a:pt x="3022981" y="314198"/>
                    <a:pt x="3022981" y="322072"/>
                  </a:cubicBezTo>
                  <a:lnTo>
                    <a:pt x="3019679" y="322072"/>
                  </a:lnTo>
                  <a:lnTo>
                    <a:pt x="3021076" y="319151"/>
                  </a:lnTo>
                  <a:cubicBezTo>
                    <a:pt x="3025902" y="321564"/>
                    <a:pt x="3029839" y="324739"/>
                    <a:pt x="3033522" y="328422"/>
                  </a:cubicBezTo>
                  <a:cubicBezTo>
                    <a:pt x="3036951" y="331724"/>
                    <a:pt x="3039999" y="335534"/>
                    <a:pt x="3043174" y="339471"/>
                  </a:cubicBezTo>
                  <a:cubicBezTo>
                    <a:pt x="3046857" y="343916"/>
                    <a:pt x="3050667" y="348488"/>
                    <a:pt x="3055239" y="353060"/>
                  </a:cubicBezTo>
                  <a:cubicBezTo>
                    <a:pt x="3056128" y="353949"/>
                    <a:pt x="3056509" y="355346"/>
                    <a:pt x="3056001" y="356616"/>
                  </a:cubicBezTo>
                  <a:cubicBezTo>
                    <a:pt x="3055493" y="357886"/>
                    <a:pt x="3054350" y="358648"/>
                    <a:pt x="3052953" y="358648"/>
                  </a:cubicBezTo>
                  <a:lnTo>
                    <a:pt x="3052953" y="355346"/>
                  </a:lnTo>
                  <a:lnTo>
                    <a:pt x="3055874" y="353949"/>
                  </a:lnTo>
                  <a:cubicBezTo>
                    <a:pt x="3062478" y="367284"/>
                    <a:pt x="3068955" y="380111"/>
                    <a:pt x="3081909" y="392938"/>
                  </a:cubicBezTo>
                  <a:cubicBezTo>
                    <a:pt x="3082544" y="393573"/>
                    <a:pt x="3082798" y="394335"/>
                    <a:pt x="3082798" y="395224"/>
                  </a:cubicBezTo>
                  <a:cubicBezTo>
                    <a:pt x="3082798" y="395732"/>
                    <a:pt x="3082925" y="398653"/>
                    <a:pt x="3086227" y="398653"/>
                  </a:cubicBezTo>
                  <a:cubicBezTo>
                    <a:pt x="3087497" y="398653"/>
                    <a:pt x="3088513" y="399288"/>
                    <a:pt x="3089148" y="400431"/>
                  </a:cubicBezTo>
                  <a:lnTo>
                    <a:pt x="3099181" y="420370"/>
                  </a:lnTo>
                  <a:lnTo>
                    <a:pt x="3109214" y="440309"/>
                  </a:lnTo>
                  <a:lnTo>
                    <a:pt x="3109595" y="441706"/>
                  </a:lnTo>
                  <a:lnTo>
                    <a:pt x="3109595" y="448310"/>
                  </a:lnTo>
                  <a:lnTo>
                    <a:pt x="3106293" y="448310"/>
                  </a:lnTo>
                  <a:lnTo>
                    <a:pt x="3109214" y="446913"/>
                  </a:lnTo>
                  <a:lnTo>
                    <a:pt x="3119247" y="466852"/>
                  </a:lnTo>
                  <a:lnTo>
                    <a:pt x="3129280" y="486791"/>
                  </a:lnTo>
                  <a:lnTo>
                    <a:pt x="3126359" y="488188"/>
                  </a:lnTo>
                  <a:lnTo>
                    <a:pt x="3128645" y="485902"/>
                  </a:lnTo>
                  <a:lnTo>
                    <a:pt x="3135249" y="492506"/>
                  </a:lnTo>
                  <a:lnTo>
                    <a:pt x="3136011" y="493776"/>
                  </a:lnTo>
                  <a:cubicBezTo>
                    <a:pt x="3137789" y="499110"/>
                    <a:pt x="3139567" y="503936"/>
                    <a:pt x="3141218" y="508381"/>
                  </a:cubicBezTo>
                  <a:cubicBezTo>
                    <a:pt x="3145663" y="520573"/>
                    <a:pt x="3149473" y="530860"/>
                    <a:pt x="3149473" y="541274"/>
                  </a:cubicBezTo>
                  <a:cubicBezTo>
                    <a:pt x="3149473" y="543052"/>
                    <a:pt x="3148076" y="544576"/>
                    <a:pt x="3146171" y="544576"/>
                  </a:cubicBezTo>
                  <a:lnTo>
                    <a:pt x="3146171" y="541274"/>
                  </a:lnTo>
                  <a:lnTo>
                    <a:pt x="3149092" y="539877"/>
                  </a:lnTo>
                  <a:cubicBezTo>
                    <a:pt x="3155823" y="553212"/>
                    <a:pt x="3162808" y="567055"/>
                    <a:pt x="3162808" y="587883"/>
                  </a:cubicBezTo>
                  <a:lnTo>
                    <a:pt x="3159506" y="587883"/>
                  </a:lnTo>
                  <a:lnTo>
                    <a:pt x="3161792" y="585597"/>
                  </a:lnTo>
                  <a:lnTo>
                    <a:pt x="3168396" y="592201"/>
                  </a:lnTo>
                  <a:cubicBezTo>
                    <a:pt x="3169031" y="592836"/>
                    <a:pt x="3169285" y="593598"/>
                    <a:pt x="3169285" y="594487"/>
                  </a:cubicBezTo>
                  <a:cubicBezTo>
                    <a:pt x="3169285" y="605028"/>
                    <a:pt x="3171190" y="613664"/>
                    <a:pt x="3173095" y="621792"/>
                  </a:cubicBezTo>
                  <a:cubicBezTo>
                    <a:pt x="3174619" y="628269"/>
                    <a:pt x="3176016" y="634619"/>
                    <a:pt x="3176016" y="640969"/>
                  </a:cubicBezTo>
                  <a:cubicBezTo>
                    <a:pt x="3176016" y="642747"/>
                    <a:pt x="3174619" y="644271"/>
                    <a:pt x="3172714" y="644271"/>
                  </a:cubicBezTo>
                  <a:lnTo>
                    <a:pt x="3172714" y="640969"/>
                  </a:lnTo>
                  <a:lnTo>
                    <a:pt x="3175762" y="639953"/>
                  </a:lnTo>
                  <a:cubicBezTo>
                    <a:pt x="3182620" y="660400"/>
                    <a:pt x="3182620" y="674116"/>
                    <a:pt x="3182620" y="687451"/>
                  </a:cubicBezTo>
                  <a:lnTo>
                    <a:pt x="3182620" y="700786"/>
                  </a:lnTo>
                  <a:lnTo>
                    <a:pt x="3182620" y="747268"/>
                  </a:lnTo>
                  <a:cubicBezTo>
                    <a:pt x="3182620" y="780415"/>
                    <a:pt x="3182620" y="814070"/>
                    <a:pt x="3175889" y="841121"/>
                  </a:cubicBezTo>
                  <a:cubicBezTo>
                    <a:pt x="3175508" y="842518"/>
                    <a:pt x="3174238" y="843534"/>
                    <a:pt x="3172714" y="843534"/>
                  </a:cubicBezTo>
                  <a:lnTo>
                    <a:pt x="3172714" y="840232"/>
                  </a:lnTo>
                  <a:lnTo>
                    <a:pt x="3176016" y="840232"/>
                  </a:lnTo>
                  <a:lnTo>
                    <a:pt x="3176016" y="846836"/>
                  </a:lnTo>
                  <a:cubicBezTo>
                    <a:pt x="3176016" y="848614"/>
                    <a:pt x="3174619" y="850138"/>
                    <a:pt x="3172714" y="850138"/>
                  </a:cubicBezTo>
                  <a:lnTo>
                    <a:pt x="3172714" y="847090"/>
                  </a:lnTo>
                  <a:lnTo>
                    <a:pt x="3176016" y="847090"/>
                  </a:lnTo>
                  <a:lnTo>
                    <a:pt x="3176016" y="860425"/>
                  </a:lnTo>
                  <a:cubicBezTo>
                    <a:pt x="3176016" y="862203"/>
                    <a:pt x="3174619" y="863727"/>
                    <a:pt x="3172714" y="863727"/>
                  </a:cubicBezTo>
                  <a:lnTo>
                    <a:pt x="3172714" y="860425"/>
                  </a:lnTo>
                  <a:lnTo>
                    <a:pt x="3176016" y="860425"/>
                  </a:lnTo>
                  <a:lnTo>
                    <a:pt x="3176016" y="867029"/>
                  </a:lnTo>
                  <a:cubicBezTo>
                    <a:pt x="3176016" y="868807"/>
                    <a:pt x="3174619" y="870331"/>
                    <a:pt x="3172714" y="870331"/>
                  </a:cubicBezTo>
                  <a:lnTo>
                    <a:pt x="3172714" y="867029"/>
                  </a:lnTo>
                  <a:lnTo>
                    <a:pt x="3175000" y="869315"/>
                  </a:lnTo>
                  <a:lnTo>
                    <a:pt x="3168396" y="875919"/>
                  </a:lnTo>
                  <a:cubicBezTo>
                    <a:pt x="3167761" y="876554"/>
                    <a:pt x="3166999" y="876808"/>
                    <a:pt x="3166110" y="876808"/>
                  </a:cubicBezTo>
                  <a:lnTo>
                    <a:pt x="3166110" y="873506"/>
                  </a:lnTo>
                  <a:lnTo>
                    <a:pt x="3169412" y="873506"/>
                  </a:lnTo>
                  <a:cubicBezTo>
                    <a:pt x="3169412" y="873506"/>
                    <a:pt x="3169412" y="873506"/>
                    <a:pt x="3169412" y="873633"/>
                  </a:cubicBezTo>
                  <a:cubicBezTo>
                    <a:pt x="3169412" y="874649"/>
                    <a:pt x="3168904" y="882015"/>
                    <a:pt x="3161792" y="889127"/>
                  </a:cubicBezTo>
                  <a:lnTo>
                    <a:pt x="3159506" y="886841"/>
                  </a:lnTo>
                  <a:lnTo>
                    <a:pt x="3162681" y="886079"/>
                  </a:lnTo>
                  <a:cubicBezTo>
                    <a:pt x="3182747" y="973074"/>
                    <a:pt x="3182747" y="1093343"/>
                    <a:pt x="3135884" y="1226693"/>
                  </a:cubicBezTo>
                  <a:lnTo>
                    <a:pt x="3132836" y="1225677"/>
                  </a:lnTo>
                  <a:lnTo>
                    <a:pt x="3135884" y="1226693"/>
                  </a:lnTo>
                  <a:cubicBezTo>
                    <a:pt x="3135757" y="1226947"/>
                    <a:pt x="3042285" y="1526540"/>
                    <a:pt x="2728849" y="1832737"/>
                  </a:cubicBezTo>
                  <a:cubicBezTo>
                    <a:pt x="2728214" y="1833372"/>
                    <a:pt x="2727452" y="1833626"/>
                    <a:pt x="2726563" y="1833626"/>
                  </a:cubicBezTo>
                  <a:lnTo>
                    <a:pt x="2726563" y="1830324"/>
                  </a:lnTo>
                  <a:lnTo>
                    <a:pt x="2729230" y="1832229"/>
                  </a:lnTo>
                  <a:cubicBezTo>
                    <a:pt x="2695702" y="1879092"/>
                    <a:pt x="2662047" y="1905889"/>
                    <a:pt x="2641854" y="1919478"/>
                  </a:cubicBezTo>
                  <a:cubicBezTo>
                    <a:pt x="2641346" y="1919859"/>
                    <a:pt x="2640711" y="1919986"/>
                    <a:pt x="2640076" y="1919986"/>
                  </a:cubicBezTo>
                  <a:lnTo>
                    <a:pt x="2640076" y="1916684"/>
                  </a:lnTo>
                  <a:lnTo>
                    <a:pt x="2642362" y="1918970"/>
                  </a:lnTo>
                  <a:cubicBezTo>
                    <a:pt x="2637536" y="1923796"/>
                    <a:pt x="2632710" y="1927733"/>
                    <a:pt x="2628265" y="1931416"/>
                  </a:cubicBezTo>
                  <a:cubicBezTo>
                    <a:pt x="2620137" y="1938147"/>
                    <a:pt x="2613660" y="1943481"/>
                    <a:pt x="2609723" y="1951355"/>
                  </a:cubicBezTo>
                  <a:lnTo>
                    <a:pt x="2606802" y="1949958"/>
                  </a:lnTo>
                  <a:lnTo>
                    <a:pt x="2610104" y="1949958"/>
                  </a:lnTo>
                  <a:lnTo>
                    <a:pt x="2610104" y="1983232"/>
                  </a:lnTo>
                  <a:lnTo>
                    <a:pt x="2610104" y="2189226"/>
                  </a:lnTo>
                  <a:lnTo>
                    <a:pt x="2606802" y="2189226"/>
                  </a:lnTo>
                  <a:lnTo>
                    <a:pt x="2609723" y="2187702"/>
                  </a:lnTo>
                  <a:lnTo>
                    <a:pt x="2722880" y="2407031"/>
                  </a:lnTo>
                  <a:cubicBezTo>
                    <a:pt x="2723515" y="2408301"/>
                    <a:pt x="2723261" y="2409825"/>
                    <a:pt x="2722245" y="2410841"/>
                  </a:cubicBezTo>
                  <a:lnTo>
                    <a:pt x="2702306" y="2430780"/>
                  </a:lnTo>
                  <a:lnTo>
                    <a:pt x="2700020" y="2428494"/>
                  </a:lnTo>
                  <a:lnTo>
                    <a:pt x="2701671" y="2425700"/>
                  </a:lnTo>
                  <a:lnTo>
                    <a:pt x="2828163" y="2498852"/>
                  </a:lnTo>
                  <a:cubicBezTo>
                    <a:pt x="2829433" y="2499614"/>
                    <a:pt x="2830068" y="2501138"/>
                    <a:pt x="2829687" y="2502535"/>
                  </a:cubicBezTo>
                  <a:cubicBezTo>
                    <a:pt x="2829306" y="2503932"/>
                    <a:pt x="2828036" y="2504948"/>
                    <a:pt x="2826512" y="2504948"/>
                  </a:cubicBezTo>
                  <a:lnTo>
                    <a:pt x="2826512" y="2501646"/>
                  </a:lnTo>
                  <a:lnTo>
                    <a:pt x="2828163" y="2498852"/>
                  </a:lnTo>
                  <a:lnTo>
                    <a:pt x="3647313" y="2983865"/>
                  </a:lnTo>
                  <a:cubicBezTo>
                    <a:pt x="3648329" y="2984500"/>
                    <a:pt x="3648964" y="2985516"/>
                    <a:pt x="3648964" y="2986659"/>
                  </a:cubicBezTo>
                  <a:lnTo>
                    <a:pt x="3648964" y="2993263"/>
                  </a:lnTo>
                  <a:lnTo>
                    <a:pt x="3645662" y="2993263"/>
                  </a:lnTo>
                  <a:lnTo>
                    <a:pt x="3647821" y="2990850"/>
                  </a:lnTo>
                  <a:cubicBezTo>
                    <a:pt x="3728212" y="3064383"/>
                    <a:pt x="3748532" y="3151378"/>
                    <a:pt x="3748659" y="3152013"/>
                  </a:cubicBezTo>
                  <a:lnTo>
                    <a:pt x="3745484" y="3152775"/>
                  </a:lnTo>
                  <a:lnTo>
                    <a:pt x="3748532" y="3151886"/>
                  </a:lnTo>
                  <a:lnTo>
                    <a:pt x="4154805" y="4514088"/>
                  </a:lnTo>
                  <a:cubicBezTo>
                    <a:pt x="4155186" y="4515358"/>
                    <a:pt x="4154805" y="4516628"/>
                    <a:pt x="4153789" y="4517517"/>
                  </a:cubicBezTo>
                  <a:cubicBezTo>
                    <a:pt x="4153789" y="4517517"/>
                    <a:pt x="4107180" y="4557395"/>
                    <a:pt x="4033901" y="4617212"/>
                  </a:cubicBezTo>
                  <a:lnTo>
                    <a:pt x="4031869" y="4614672"/>
                  </a:lnTo>
                  <a:lnTo>
                    <a:pt x="4035044" y="4614037"/>
                  </a:lnTo>
                  <a:cubicBezTo>
                    <a:pt x="4061714" y="4760341"/>
                    <a:pt x="4075049" y="4893437"/>
                    <a:pt x="4075049" y="4993386"/>
                  </a:cubicBezTo>
                  <a:cubicBezTo>
                    <a:pt x="4075049" y="4995164"/>
                    <a:pt x="4073652" y="4996688"/>
                    <a:pt x="4071747" y="4996688"/>
                  </a:cubicBezTo>
                  <a:lnTo>
                    <a:pt x="4071747" y="4993386"/>
                  </a:lnTo>
                  <a:lnTo>
                    <a:pt x="4074668" y="4992116"/>
                  </a:lnTo>
                  <a:cubicBezTo>
                    <a:pt x="4121785" y="5099685"/>
                    <a:pt x="3988181" y="6389878"/>
                    <a:pt x="3888232" y="6662293"/>
                  </a:cubicBezTo>
                  <a:lnTo>
                    <a:pt x="3885184" y="6661150"/>
                  </a:lnTo>
                  <a:lnTo>
                    <a:pt x="3888486" y="6661150"/>
                  </a:lnTo>
                  <a:lnTo>
                    <a:pt x="3888486" y="6853809"/>
                  </a:lnTo>
                  <a:lnTo>
                    <a:pt x="3885184" y="6853809"/>
                  </a:lnTo>
                  <a:lnTo>
                    <a:pt x="3888359" y="6853428"/>
                  </a:lnTo>
                  <a:cubicBezTo>
                    <a:pt x="3888359" y="6853682"/>
                    <a:pt x="3908425" y="7013829"/>
                    <a:pt x="3834892" y="7193915"/>
                  </a:cubicBezTo>
                  <a:lnTo>
                    <a:pt x="3834892" y="7194042"/>
                  </a:lnTo>
                  <a:lnTo>
                    <a:pt x="3808222" y="7253859"/>
                  </a:lnTo>
                  <a:cubicBezTo>
                    <a:pt x="3807841" y="7254621"/>
                    <a:pt x="3807333" y="7255129"/>
                    <a:pt x="3806571" y="7255510"/>
                  </a:cubicBezTo>
                  <a:cubicBezTo>
                    <a:pt x="3806317" y="7255637"/>
                    <a:pt x="3790442" y="7262876"/>
                    <a:pt x="3775837" y="7258812"/>
                  </a:cubicBezTo>
                  <a:cubicBezTo>
                    <a:pt x="3756660" y="7253478"/>
                    <a:pt x="3743960" y="7230364"/>
                    <a:pt x="3762121" y="7165340"/>
                  </a:cubicBezTo>
                  <a:lnTo>
                    <a:pt x="3765296" y="7166229"/>
                  </a:lnTo>
                  <a:lnTo>
                    <a:pt x="3762121" y="7165848"/>
                  </a:lnTo>
                  <a:lnTo>
                    <a:pt x="3768725" y="7099427"/>
                  </a:lnTo>
                  <a:lnTo>
                    <a:pt x="3771900" y="7099808"/>
                  </a:lnTo>
                  <a:lnTo>
                    <a:pt x="3775075" y="7100189"/>
                  </a:lnTo>
                  <a:cubicBezTo>
                    <a:pt x="3768471" y="7152894"/>
                    <a:pt x="3728466" y="7321169"/>
                    <a:pt x="3646551" y="7355332"/>
                  </a:cubicBezTo>
                  <a:lnTo>
                    <a:pt x="3645281" y="7352284"/>
                  </a:lnTo>
                  <a:lnTo>
                    <a:pt x="3647059" y="7354951"/>
                  </a:lnTo>
                  <a:cubicBezTo>
                    <a:pt x="3646932" y="7355078"/>
                    <a:pt x="3645535" y="7355967"/>
                    <a:pt x="3643503" y="7356602"/>
                  </a:cubicBezTo>
                  <a:cubicBezTo>
                    <a:pt x="3635375" y="7359269"/>
                    <a:pt x="3619627" y="7358634"/>
                    <a:pt x="3608959" y="7326630"/>
                  </a:cubicBezTo>
                  <a:cubicBezTo>
                    <a:pt x="3608705" y="7325868"/>
                    <a:pt x="3608705" y="7325106"/>
                    <a:pt x="3608959" y="7324471"/>
                  </a:cubicBezTo>
                  <a:cubicBezTo>
                    <a:pt x="3608959" y="7324344"/>
                    <a:pt x="3682111" y="7138670"/>
                    <a:pt x="3695319" y="7046087"/>
                  </a:cubicBezTo>
                  <a:lnTo>
                    <a:pt x="3698494" y="7046595"/>
                  </a:lnTo>
                  <a:lnTo>
                    <a:pt x="3701669" y="7047103"/>
                  </a:lnTo>
                  <a:cubicBezTo>
                    <a:pt x="3701796" y="7046722"/>
                    <a:pt x="3661664" y="7287641"/>
                    <a:pt x="3546983" y="7354951"/>
                  </a:cubicBezTo>
                  <a:lnTo>
                    <a:pt x="3546475" y="7355205"/>
                  </a:lnTo>
                  <a:cubicBezTo>
                    <a:pt x="3546221" y="7355332"/>
                    <a:pt x="3532505" y="7360412"/>
                    <a:pt x="3519424" y="7358761"/>
                  </a:cubicBezTo>
                  <a:cubicBezTo>
                    <a:pt x="3504946" y="7356983"/>
                    <a:pt x="3491992" y="7346950"/>
                    <a:pt x="3495548" y="7318502"/>
                  </a:cubicBezTo>
                  <a:lnTo>
                    <a:pt x="3495802" y="7317613"/>
                  </a:lnTo>
                  <a:cubicBezTo>
                    <a:pt x="3495802" y="7317486"/>
                    <a:pt x="3582289" y="7125208"/>
                    <a:pt x="3608832" y="7005955"/>
                  </a:cubicBezTo>
                  <a:lnTo>
                    <a:pt x="3612007" y="7006717"/>
                  </a:lnTo>
                  <a:lnTo>
                    <a:pt x="3615055" y="7007860"/>
                  </a:lnTo>
                  <a:cubicBezTo>
                    <a:pt x="3615182" y="7007606"/>
                    <a:pt x="3535045" y="7207758"/>
                    <a:pt x="3467862" y="7274687"/>
                  </a:cubicBezTo>
                  <a:cubicBezTo>
                    <a:pt x="3467354" y="7275195"/>
                    <a:pt x="3466719" y="7275576"/>
                    <a:pt x="3465957" y="7275576"/>
                  </a:cubicBezTo>
                  <a:cubicBezTo>
                    <a:pt x="3465576" y="7275576"/>
                    <a:pt x="3453257" y="7276973"/>
                    <a:pt x="3441319" y="7272909"/>
                  </a:cubicBezTo>
                  <a:cubicBezTo>
                    <a:pt x="3425317" y="7267575"/>
                    <a:pt x="3410966" y="7252970"/>
                    <a:pt x="3422650" y="7218172"/>
                  </a:cubicBezTo>
                  <a:lnTo>
                    <a:pt x="3422904" y="7217664"/>
                  </a:lnTo>
                  <a:cubicBezTo>
                    <a:pt x="3422904" y="7217664"/>
                    <a:pt x="3509264" y="7058533"/>
                    <a:pt x="3549142" y="6886194"/>
                  </a:cubicBezTo>
                  <a:lnTo>
                    <a:pt x="3552317" y="6886956"/>
                  </a:lnTo>
                  <a:lnTo>
                    <a:pt x="3555111" y="6888607"/>
                  </a:lnTo>
                  <a:cubicBezTo>
                    <a:pt x="3555111" y="6888607"/>
                    <a:pt x="3552317" y="6893179"/>
                    <a:pt x="3547618" y="6900037"/>
                  </a:cubicBezTo>
                  <a:cubicBezTo>
                    <a:pt x="3529203" y="6926453"/>
                    <a:pt x="3473704" y="6995414"/>
                    <a:pt x="3417316" y="6956044"/>
                  </a:cubicBezTo>
                  <a:cubicBezTo>
                    <a:pt x="3415919" y="6955028"/>
                    <a:pt x="3415538" y="6952996"/>
                    <a:pt x="3416427" y="6951599"/>
                  </a:cubicBezTo>
                  <a:lnTo>
                    <a:pt x="3549650" y="6752209"/>
                  </a:lnTo>
                  <a:lnTo>
                    <a:pt x="3550158" y="6751701"/>
                  </a:lnTo>
                  <a:lnTo>
                    <a:pt x="3696716" y="6612128"/>
                  </a:lnTo>
                  <a:lnTo>
                    <a:pt x="3699002" y="6614414"/>
                  </a:lnTo>
                  <a:lnTo>
                    <a:pt x="3695700" y="6614414"/>
                  </a:lnTo>
                  <a:cubicBezTo>
                    <a:pt x="3697097" y="6523228"/>
                    <a:pt x="3700272" y="6447155"/>
                    <a:pt x="3703320" y="6373368"/>
                  </a:cubicBezTo>
                  <a:cubicBezTo>
                    <a:pt x="3714877" y="6098032"/>
                    <a:pt x="3725037" y="5855462"/>
                    <a:pt x="3635756" y="4980178"/>
                  </a:cubicBezTo>
                  <a:lnTo>
                    <a:pt x="3638931" y="4979797"/>
                  </a:lnTo>
                  <a:lnTo>
                    <a:pt x="3636010" y="4981194"/>
                  </a:lnTo>
                  <a:cubicBezTo>
                    <a:pt x="3616071" y="4941316"/>
                    <a:pt x="3596132" y="4901565"/>
                    <a:pt x="3569462" y="4855083"/>
                  </a:cubicBezTo>
                  <a:lnTo>
                    <a:pt x="3572256" y="4853432"/>
                  </a:lnTo>
                  <a:lnTo>
                    <a:pt x="3573145" y="4856480"/>
                  </a:lnTo>
                  <a:cubicBezTo>
                    <a:pt x="3505962" y="4876546"/>
                    <a:pt x="3432175" y="4876546"/>
                    <a:pt x="3371723" y="4863211"/>
                  </a:cubicBezTo>
                  <a:cubicBezTo>
                    <a:pt x="3370580" y="4862957"/>
                    <a:pt x="3369691" y="4862195"/>
                    <a:pt x="3369310" y="4861052"/>
                  </a:cubicBezTo>
                  <a:lnTo>
                    <a:pt x="3222752" y="4435856"/>
                  </a:lnTo>
                  <a:lnTo>
                    <a:pt x="3225800" y="4434840"/>
                  </a:lnTo>
                  <a:lnTo>
                    <a:pt x="3228975" y="4435729"/>
                  </a:lnTo>
                  <a:cubicBezTo>
                    <a:pt x="3175762" y="4628134"/>
                    <a:pt x="3155823" y="4827143"/>
                    <a:pt x="3142488" y="4986655"/>
                  </a:cubicBezTo>
                  <a:cubicBezTo>
                    <a:pt x="3142361" y="4988306"/>
                    <a:pt x="3140964" y="4989576"/>
                    <a:pt x="3139313" y="4989576"/>
                  </a:cubicBezTo>
                  <a:lnTo>
                    <a:pt x="3139313" y="4986274"/>
                  </a:lnTo>
                  <a:lnTo>
                    <a:pt x="3142488" y="4986655"/>
                  </a:lnTo>
                  <a:cubicBezTo>
                    <a:pt x="3129153" y="5119497"/>
                    <a:pt x="3122549" y="5219065"/>
                    <a:pt x="3122549" y="5272024"/>
                  </a:cubicBezTo>
                  <a:cubicBezTo>
                    <a:pt x="3122549" y="5273802"/>
                    <a:pt x="3121152" y="5275326"/>
                    <a:pt x="3119247" y="5275326"/>
                  </a:cubicBezTo>
                  <a:lnTo>
                    <a:pt x="3119247" y="5272024"/>
                  </a:lnTo>
                  <a:lnTo>
                    <a:pt x="3122549" y="5272024"/>
                  </a:lnTo>
                  <a:lnTo>
                    <a:pt x="3122549" y="5285359"/>
                  </a:lnTo>
                  <a:cubicBezTo>
                    <a:pt x="3122549" y="5287137"/>
                    <a:pt x="3121152" y="5288661"/>
                    <a:pt x="3119247" y="5288661"/>
                  </a:cubicBezTo>
                  <a:lnTo>
                    <a:pt x="3119247" y="5285359"/>
                  </a:lnTo>
                  <a:lnTo>
                    <a:pt x="3122549" y="5285359"/>
                  </a:lnTo>
                  <a:lnTo>
                    <a:pt x="3122549" y="5291963"/>
                  </a:lnTo>
                  <a:cubicBezTo>
                    <a:pt x="3122549" y="5293741"/>
                    <a:pt x="3121152" y="5295265"/>
                    <a:pt x="3119247" y="5295265"/>
                  </a:cubicBezTo>
                  <a:lnTo>
                    <a:pt x="3119247" y="5291963"/>
                  </a:lnTo>
                  <a:lnTo>
                    <a:pt x="3122549" y="5291963"/>
                  </a:lnTo>
                  <a:lnTo>
                    <a:pt x="3122549" y="5298567"/>
                  </a:lnTo>
                  <a:lnTo>
                    <a:pt x="3122549" y="5305171"/>
                  </a:lnTo>
                  <a:cubicBezTo>
                    <a:pt x="3122549" y="5306949"/>
                    <a:pt x="3121152" y="5308473"/>
                    <a:pt x="3119247" y="5308473"/>
                  </a:cubicBezTo>
                  <a:lnTo>
                    <a:pt x="3119247" y="5305171"/>
                  </a:lnTo>
                  <a:lnTo>
                    <a:pt x="3122422" y="5304790"/>
                  </a:lnTo>
                  <a:lnTo>
                    <a:pt x="3135757" y="5404485"/>
                  </a:lnTo>
                  <a:cubicBezTo>
                    <a:pt x="3135884" y="5405374"/>
                    <a:pt x="3135630" y="5406390"/>
                    <a:pt x="3134995" y="5407025"/>
                  </a:cubicBezTo>
                  <a:cubicBezTo>
                    <a:pt x="3134360" y="5407660"/>
                    <a:pt x="3133471" y="5408168"/>
                    <a:pt x="3132582" y="5408168"/>
                  </a:cubicBezTo>
                  <a:lnTo>
                    <a:pt x="3132582" y="5404866"/>
                  </a:lnTo>
                  <a:lnTo>
                    <a:pt x="3135757" y="5404485"/>
                  </a:lnTo>
                  <a:lnTo>
                    <a:pt x="3262249" y="6474206"/>
                  </a:lnTo>
                  <a:cubicBezTo>
                    <a:pt x="3262503" y="6475857"/>
                    <a:pt x="3261360" y="6477381"/>
                    <a:pt x="3259836" y="6477762"/>
                  </a:cubicBezTo>
                  <a:cubicBezTo>
                    <a:pt x="3246755" y="6481064"/>
                    <a:pt x="3235325" y="6485890"/>
                    <a:pt x="3223641" y="6490843"/>
                  </a:cubicBezTo>
                  <a:cubicBezTo>
                    <a:pt x="3211957" y="6495796"/>
                    <a:pt x="3200146" y="6500876"/>
                    <a:pt x="3186557" y="6504305"/>
                  </a:cubicBezTo>
                  <a:lnTo>
                    <a:pt x="3185795" y="6501130"/>
                  </a:lnTo>
                  <a:lnTo>
                    <a:pt x="3189097" y="6501130"/>
                  </a:lnTo>
                  <a:cubicBezTo>
                    <a:pt x="3189097" y="6527800"/>
                    <a:pt x="3189097" y="6560693"/>
                    <a:pt x="3195701" y="6593459"/>
                  </a:cubicBezTo>
                  <a:lnTo>
                    <a:pt x="3195701" y="6594094"/>
                  </a:lnTo>
                  <a:lnTo>
                    <a:pt x="3195701" y="6660515"/>
                  </a:lnTo>
                  <a:lnTo>
                    <a:pt x="3195701" y="6726936"/>
                  </a:lnTo>
                  <a:lnTo>
                    <a:pt x="3195701" y="6733540"/>
                  </a:lnTo>
                  <a:lnTo>
                    <a:pt x="3192399" y="6733540"/>
                  </a:lnTo>
                  <a:lnTo>
                    <a:pt x="3195574" y="6733413"/>
                  </a:lnTo>
                  <a:lnTo>
                    <a:pt x="3322066" y="9211818"/>
                  </a:lnTo>
                  <a:lnTo>
                    <a:pt x="3318891" y="9211945"/>
                  </a:lnTo>
                  <a:lnTo>
                    <a:pt x="3321812" y="9210548"/>
                  </a:lnTo>
                  <a:cubicBezTo>
                    <a:pt x="3322066" y="9211183"/>
                    <a:pt x="3515233" y="9623552"/>
                    <a:pt x="3495294" y="10228707"/>
                  </a:cubicBezTo>
                  <a:lnTo>
                    <a:pt x="3415411" y="12029440"/>
                  </a:lnTo>
                  <a:close/>
                  <a:moveTo>
                    <a:pt x="2143506" y="12002389"/>
                  </a:moveTo>
                  <a:lnTo>
                    <a:pt x="2291080" y="10262235"/>
                  </a:lnTo>
                  <a:lnTo>
                    <a:pt x="2291080" y="10262108"/>
                  </a:lnTo>
                  <a:cubicBezTo>
                    <a:pt x="2377567" y="9485249"/>
                    <a:pt x="2204466" y="9206992"/>
                    <a:pt x="2204974" y="9207627"/>
                  </a:cubicBezTo>
                  <a:cubicBezTo>
                    <a:pt x="2204593" y="9207119"/>
                    <a:pt x="2204466" y="9206484"/>
                    <a:pt x="2204466" y="9205849"/>
                  </a:cubicBezTo>
                  <a:lnTo>
                    <a:pt x="2237740" y="7112762"/>
                  </a:lnTo>
                  <a:cubicBezTo>
                    <a:pt x="2237740" y="7110984"/>
                    <a:pt x="2239264" y="7109587"/>
                    <a:pt x="2241042" y="7109587"/>
                  </a:cubicBezTo>
                  <a:cubicBezTo>
                    <a:pt x="2242693" y="7109587"/>
                    <a:pt x="2243963" y="7110730"/>
                    <a:pt x="2244217" y="7112381"/>
                  </a:cubicBezTo>
                  <a:lnTo>
                    <a:pt x="2617216" y="9497822"/>
                  </a:lnTo>
                  <a:lnTo>
                    <a:pt x="2970149" y="12002770"/>
                  </a:lnTo>
                  <a:cubicBezTo>
                    <a:pt x="2970276" y="12003659"/>
                    <a:pt x="2970022" y="12004675"/>
                    <a:pt x="2969387" y="12005310"/>
                  </a:cubicBezTo>
                  <a:cubicBezTo>
                    <a:pt x="2968752" y="12005945"/>
                    <a:pt x="2967863" y="12006453"/>
                    <a:pt x="2966974" y="12006453"/>
                  </a:cubicBezTo>
                  <a:cubicBezTo>
                    <a:pt x="2895219" y="12006453"/>
                    <a:pt x="2821940" y="12004802"/>
                    <a:pt x="2747137" y="12003278"/>
                  </a:cubicBezTo>
                  <a:cubicBezTo>
                    <a:pt x="2668905" y="12001627"/>
                    <a:pt x="2589022" y="11999849"/>
                    <a:pt x="2507488" y="11999849"/>
                  </a:cubicBezTo>
                  <a:lnTo>
                    <a:pt x="2507488" y="11996547"/>
                  </a:lnTo>
                  <a:lnTo>
                    <a:pt x="2507488" y="11999849"/>
                  </a:lnTo>
                  <a:cubicBezTo>
                    <a:pt x="2387600" y="11999849"/>
                    <a:pt x="2267839" y="11999849"/>
                    <a:pt x="2148078" y="12006453"/>
                  </a:cubicBezTo>
                  <a:cubicBezTo>
                    <a:pt x="2147189" y="12006453"/>
                    <a:pt x="2146173" y="12006199"/>
                    <a:pt x="2145538" y="12005437"/>
                  </a:cubicBezTo>
                  <a:cubicBezTo>
                    <a:pt x="2144903" y="12004675"/>
                    <a:pt x="2144522" y="12003786"/>
                    <a:pt x="2144649" y="12002897"/>
                  </a:cubicBezTo>
                  <a:moveTo>
                    <a:pt x="2151126" y="12003405"/>
                  </a:moveTo>
                  <a:lnTo>
                    <a:pt x="2147951" y="12003151"/>
                  </a:lnTo>
                  <a:lnTo>
                    <a:pt x="2147824" y="11999976"/>
                  </a:lnTo>
                  <a:cubicBezTo>
                    <a:pt x="2267839" y="11993372"/>
                    <a:pt x="2387727" y="11993372"/>
                    <a:pt x="2507615" y="11993372"/>
                  </a:cubicBezTo>
                  <a:cubicBezTo>
                    <a:pt x="2589276" y="11993372"/>
                    <a:pt x="2669286" y="11995150"/>
                    <a:pt x="2747391" y="11996801"/>
                  </a:cubicBezTo>
                  <a:cubicBezTo>
                    <a:pt x="2822194" y="11998452"/>
                    <a:pt x="2895473" y="11999976"/>
                    <a:pt x="2967101" y="11999976"/>
                  </a:cubicBezTo>
                  <a:lnTo>
                    <a:pt x="2967101" y="12003278"/>
                  </a:lnTo>
                  <a:lnTo>
                    <a:pt x="2963926" y="12003786"/>
                  </a:lnTo>
                  <a:lnTo>
                    <a:pt x="2610993" y="9498838"/>
                  </a:lnTo>
                  <a:lnTo>
                    <a:pt x="2614168" y="9498330"/>
                  </a:lnTo>
                  <a:lnTo>
                    <a:pt x="2610993" y="9498838"/>
                  </a:lnTo>
                  <a:lnTo>
                    <a:pt x="2237740" y="7113397"/>
                  </a:lnTo>
                  <a:lnTo>
                    <a:pt x="2240915" y="7112889"/>
                  </a:lnTo>
                  <a:lnTo>
                    <a:pt x="2240915" y="7116190"/>
                  </a:lnTo>
                  <a:lnTo>
                    <a:pt x="2240915" y="7112889"/>
                  </a:lnTo>
                  <a:lnTo>
                    <a:pt x="2244217" y="7112889"/>
                  </a:lnTo>
                  <a:lnTo>
                    <a:pt x="2210943" y="9205976"/>
                  </a:lnTo>
                  <a:lnTo>
                    <a:pt x="2207641" y="9205976"/>
                  </a:lnTo>
                  <a:lnTo>
                    <a:pt x="2210435" y="9204325"/>
                  </a:lnTo>
                  <a:cubicBezTo>
                    <a:pt x="2210943" y="9205087"/>
                    <a:pt x="2384171" y="9484868"/>
                    <a:pt x="2297430" y="10262870"/>
                  </a:cubicBezTo>
                  <a:lnTo>
                    <a:pt x="2294255" y="10262489"/>
                  </a:lnTo>
                  <a:lnTo>
                    <a:pt x="2297430" y="10262743"/>
                  </a:lnTo>
                  <a:lnTo>
                    <a:pt x="2150872" y="1200365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44120" y="0"/>
            <a:ext cx="8968860" cy="10287000"/>
            <a:chOff x="0" y="0"/>
            <a:chExt cx="1195848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958447" cy="13716000"/>
            </a:xfrm>
            <a:custGeom>
              <a:avLst/>
              <a:gdLst/>
              <a:ahLst/>
              <a:cxnLst/>
              <a:rect l="l" t="t" r="r" b="b"/>
              <a:pathLst>
                <a:path w="11958447" h="13716000">
                  <a:moveTo>
                    <a:pt x="204216" y="0"/>
                  </a:moveTo>
                  <a:lnTo>
                    <a:pt x="5137150" y="0"/>
                  </a:lnTo>
                  <a:lnTo>
                    <a:pt x="6858000" y="3822954"/>
                  </a:lnTo>
                  <a:lnTo>
                    <a:pt x="8864981" y="0"/>
                  </a:lnTo>
                  <a:lnTo>
                    <a:pt x="11958447" y="0"/>
                  </a:lnTo>
                  <a:lnTo>
                    <a:pt x="11958447" y="2635631"/>
                  </a:lnTo>
                  <a:lnTo>
                    <a:pt x="9750679" y="6535166"/>
                  </a:lnTo>
                  <a:lnTo>
                    <a:pt x="11958447" y="10532999"/>
                  </a:lnTo>
                  <a:lnTo>
                    <a:pt x="11958447" y="13716000"/>
                  </a:lnTo>
                  <a:lnTo>
                    <a:pt x="8864981" y="13716000"/>
                  </a:lnTo>
                  <a:lnTo>
                    <a:pt x="6858127" y="9298940"/>
                  </a:lnTo>
                  <a:lnTo>
                    <a:pt x="4504055" y="13716000"/>
                  </a:lnTo>
                  <a:lnTo>
                    <a:pt x="0" y="13716000"/>
                  </a:lnTo>
                  <a:lnTo>
                    <a:pt x="3939413" y="6535166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081720" y="0"/>
            <a:ext cx="8968860" cy="10287000"/>
            <a:chOff x="0" y="0"/>
            <a:chExt cx="11958480" cy="1371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958447" cy="13716000"/>
            </a:xfrm>
            <a:custGeom>
              <a:avLst/>
              <a:gdLst/>
              <a:ahLst/>
              <a:cxnLst/>
              <a:rect l="l" t="t" r="r" b="b"/>
              <a:pathLst>
                <a:path w="11958447" h="13716000">
                  <a:moveTo>
                    <a:pt x="204216" y="0"/>
                  </a:moveTo>
                  <a:lnTo>
                    <a:pt x="5137150" y="0"/>
                  </a:lnTo>
                  <a:lnTo>
                    <a:pt x="6858000" y="3822954"/>
                  </a:lnTo>
                  <a:lnTo>
                    <a:pt x="8864981" y="0"/>
                  </a:lnTo>
                  <a:lnTo>
                    <a:pt x="11958447" y="0"/>
                  </a:lnTo>
                  <a:lnTo>
                    <a:pt x="11958447" y="2635631"/>
                  </a:lnTo>
                  <a:lnTo>
                    <a:pt x="9750679" y="6535166"/>
                  </a:lnTo>
                  <a:lnTo>
                    <a:pt x="11958447" y="10532999"/>
                  </a:lnTo>
                  <a:lnTo>
                    <a:pt x="11958447" y="13716000"/>
                  </a:lnTo>
                  <a:lnTo>
                    <a:pt x="8864981" y="13716000"/>
                  </a:lnTo>
                  <a:lnTo>
                    <a:pt x="6858127" y="9298940"/>
                  </a:lnTo>
                  <a:lnTo>
                    <a:pt x="4504055" y="13716000"/>
                  </a:lnTo>
                  <a:lnTo>
                    <a:pt x="0" y="13716000"/>
                  </a:lnTo>
                  <a:lnTo>
                    <a:pt x="3939413" y="653516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687140" y="3740400"/>
            <a:ext cx="20878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pc="25" dirty="0">
                <a:solidFill>
                  <a:srgbClr val="A0A5AA"/>
                </a:solidFill>
                <a:latin typeface="Montserrat Bold"/>
                <a:cs typeface="B Nazanin" pitchFamily="2" charset="-78"/>
              </a:rPr>
              <a:t>پاورپوینت</a:t>
            </a:r>
            <a:endParaRPr lang="en-US" sz="1800" spc="25" dirty="0">
              <a:solidFill>
                <a:srgbClr val="A0A5AA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00880" y="3599460"/>
            <a:ext cx="43336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059180" y="3755160"/>
            <a:ext cx="291600" cy="301320"/>
            <a:chOff x="0" y="0"/>
            <a:chExt cx="388800" cy="4017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8874" cy="401828"/>
            </a:xfrm>
            <a:custGeom>
              <a:avLst/>
              <a:gdLst/>
              <a:ahLst/>
              <a:cxnLst/>
              <a:rect l="l" t="t" r="r" b="b"/>
              <a:pathLst>
                <a:path w="388874" h="401828">
                  <a:moveTo>
                    <a:pt x="0" y="0"/>
                  </a:moveTo>
                  <a:lnTo>
                    <a:pt x="175514" y="0"/>
                  </a:lnTo>
                  <a:lnTo>
                    <a:pt x="388874" y="200914"/>
                  </a:lnTo>
                  <a:lnTo>
                    <a:pt x="175514" y="401828"/>
                  </a:lnTo>
                  <a:lnTo>
                    <a:pt x="0" y="401828"/>
                  </a:lnTo>
                  <a:lnTo>
                    <a:pt x="213360" y="200914"/>
                  </a:lnTo>
                  <a:close/>
                </a:path>
              </a:pathLst>
            </a:custGeom>
            <a:solidFill>
              <a:srgbClr val="A0A5AA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601360" y="5291820"/>
            <a:ext cx="20878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5" dirty="0">
                <a:solidFill>
                  <a:srgbClr val="BBC0C3"/>
                </a:solidFill>
                <a:latin typeface="Montserrat Bold"/>
                <a:cs typeface="B Nazanin" pitchFamily="2" charset="-78"/>
              </a:rPr>
              <a:t>فهرست</a:t>
            </a:r>
            <a:endParaRPr lang="en-US" sz="1800" spc="25" dirty="0">
              <a:solidFill>
                <a:srgbClr val="BBC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15100" y="5148180"/>
            <a:ext cx="43336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973400" y="5303880"/>
            <a:ext cx="291600" cy="301320"/>
            <a:chOff x="0" y="0"/>
            <a:chExt cx="388800" cy="401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88874" cy="401828"/>
            </a:xfrm>
            <a:custGeom>
              <a:avLst/>
              <a:gdLst/>
              <a:ahLst/>
              <a:cxnLst/>
              <a:rect l="l" t="t" r="r" b="b"/>
              <a:pathLst>
                <a:path w="388874" h="401828">
                  <a:moveTo>
                    <a:pt x="0" y="0"/>
                  </a:moveTo>
                  <a:lnTo>
                    <a:pt x="175514" y="0"/>
                  </a:lnTo>
                  <a:lnTo>
                    <a:pt x="388874" y="200914"/>
                  </a:lnTo>
                  <a:lnTo>
                    <a:pt x="175514" y="401828"/>
                  </a:lnTo>
                  <a:lnTo>
                    <a:pt x="0" y="401828"/>
                  </a:lnTo>
                  <a:lnTo>
                    <a:pt x="213360" y="200914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772920" y="8391420"/>
            <a:ext cx="20878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pc="25" dirty="0">
                <a:solidFill>
                  <a:srgbClr val="E7E5E6"/>
                </a:solidFill>
                <a:latin typeface="Montserrat Bold"/>
                <a:cs typeface="B Nazanin" pitchFamily="2" charset="-78"/>
              </a:rPr>
              <a:t>ارائه</a:t>
            </a:r>
            <a:endParaRPr lang="en-US" sz="1800" spc="25" dirty="0">
              <a:solidFill>
                <a:srgbClr val="E7E5E6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786120" y="8245620"/>
            <a:ext cx="43336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3144960" y="8401320"/>
            <a:ext cx="291600" cy="301320"/>
            <a:chOff x="0" y="0"/>
            <a:chExt cx="388800" cy="4017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88874" cy="401828"/>
            </a:xfrm>
            <a:custGeom>
              <a:avLst/>
              <a:gdLst/>
              <a:ahLst/>
              <a:cxnLst/>
              <a:rect l="l" t="t" r="r" b="b"/>
              <a:pathLst>
                <a:path w="388874" h="401828">
                  <a:moveTo>
                    <a:pt x="0" y="0"/>
                  </a:moveTo>
                  <a:lnTo>
                    <a:pt x="175514" y="0"/>
                  </a:lnTo>
                  <a:lnTo>
                    <a:pt x="388874" y="200914"/>
                  </a:lnTo>
                  <a:lnTo>
                    <a:pt x="175514" y="401828"/>
                  </a:lnTo>
                  <a:lnTo>
                    <a:pt x="0" y="401828"/>
                  </a:lnTo>
                  <a:lnTo>
                    <a:pt x="213360" y="200914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687140" y="6775740"/>
            <a:ext cx="20878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5" dirty="0">
                <a:solidFill>
                  <a:srgbClr val="F27900"/>
                </a:solidFill>
                <a:latin typeface="Montserrat Bold"/>
                <a:cs typeface="B Nazanin" pitchFamily="2" charset="-78"/>
              </a:rPr>
              <a:t>متن</a:t>
            </a:r>
            <a:endParaRPr lang="en-US" sz="1800" spc="25" dirty="0">
              <a:solidFill>
                <a:srgbClr val="F279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700880" y="6634260"/>
            <a:ext cx="43336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4059180" y="6790500"/>
            <a:ext cx="291600" cy="301320"/>
            <a:chOff x="0" y="0"/>
            <a:chExt cx="388800" cy="4017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88874" cy="401828"/>
            </a:xfrm>
            <a:custGeom>
              <a:avLst/>
              <a:gdLst/>
              <a:ahLst/>
              <a:cxnLst/>
              <a:rect l="l" t="t" r="r" b="b"/>
              <a:pathLst>
                <a:path w="388874" h="401828">
                  <a:moveTo>
                    <a:pt x="0" y="0"/>
                  </a:moveTo>
                  <a:lnTo>
                    <a:pt x="175514" y="0"/>
                  </a:lnTo>
                  <a:lnTo>
                    <a:pt x="388874" y="200914"/>
                  </a:lnTo>
                  <a:lnTo>
                    <a:pt x="175514" y="401828"/>
                  </a:lnTo>
                  <a:lnTo>
                    <a:pt x="0" y="401828"/>
                  </a:lnTo>
                  <a:lnTo>
                    <a:pt x="213360" y="200914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896580" y="979920"/>
            <a:ext cx="708066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fa-IR" sz="5400" spc="78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ارائه پاورپوینت ساده</a:t>
            </a:r>
            <a:endParaRPr lang="en-US" sz="5400" spc="78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9319320" y="0"/>
            <a:ext cx="8968860" cy="10287000"/>
          </a:xfrm>
          <a:custGeom>
            <a:avLst/>
            <a:gdLst/>
            <a:ahLst/>
            <a:cxnLst/>
            <a:rect l="l" t="t" r="r" b="b"/>
            <a:pathLst>
              <a:path w="8968860" h="10287000">
                <a:moveTo>
                  <a:pt x="0" y="0"/>
                </a:moveTo>
                <a:lnTo>
                  <a:pt x="8968860" y="0"/>
                </a:lnTo>
                <a:lnTo>
                  <a:pt x="89688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47" b="-106"/>
            </a:stretch>
          </a:blipFill>
        </p:spPr>
      </p:sp>
      <p:grpSp>
        <p:nvGrpSpPr>
          <p:cNvPr id="24" name="Group 24"/>
          <p:cNvGrpSpPr/>
          <p:nvPr/>
        </p:nvGrpSpPr>
        <p:grpSpPr>
          <a:xfrm>
            <a:off x="0" y="0"/>
            <a:ext cx="1402380" cy="10287000"/>
            <a:chOff x="0" y="0"/>
            <a:chExt cx="1869840" cy="137160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869821" cy="13716000"/>
            </a:xfrm>
            <a:custGeom>
              <a:avLst/>
              <a:gdLst/>
              <a:ahLst/>
              <a:cxnLst/>
              <a:rect l="l" t="t" r="r" b="b"/>
              <a:pathLst>
                <a:path w="1869821" h="13716000">
                  <a:moveTo>
                    <a:pt x="0" y="0"/>
                  </a:moveTo>
                  <a:lnTo>
                    <a:pt x="1869821" y="0"/>
                  </a:lnTo>
                  <a:lnTo>
                    <a:pt x="1869821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496400" y="3871620"/>
            <a:ext cx="4044240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 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496400" y="3546000"/>
            <a:ext cx="40442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29760" y="4088160"/>
            <a:ext cx="3856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29760" y="3762540"/>
            <a:ext cx="38563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6355800" y="6304500"/>
            <a:ext cx="1900800" cy="1900800"/>
            <a:chOff x="0" y="0"/>
            <a:chExt cx="2534400" cy="2534400"/>
          </a:xfrm>
        </p:grpSpPr>
        <p:sp>
          <p:nvSpPr>
            <p:cNvPr id="13" name="Freeform 13"/>
            <p:cNvSpPr/>
            <p:nvPr/>
          </p:nvSpPr>
          <p:spPr>
            <a:xfrm>
              <a:off x="38100" y="38100"/>
              <a:ext cx="2458085" cy="2458085"/>
            </a:xfrm>
            <a:custGeom>
              <a:avLst/>
              <a:gdLst/>
              <a:ahLst/>
              <a:cxnLst/>
              <a:rect l="l" t="t" r="r" b="b"/>
              <a:pathLst>
                <a:path w="2458085" h="2458085">
                  <a:moveTo>
                    <a:pt x="0" y="0"/>
                  </a:moveTo>
                  <a:lnTo>
                    <a:pt x="2458085" y="0"/>
                  </a:lnTo>
                  <a:lnTo>
                    <a:pt x="2458085" y="2458085"/>
                  </a:lnTo>
                  <a:lnTo>
                    <a:pt x="0" y="2458085"/>
                  </a:lnTo>
                  <a:close/>
                </a:path>
              </a:pathLst>
            </a:custGeom>
            <a:solidFill>
              <a:srgbClr val="A0A5AA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2534285" cy="2534285"/>
            </a:xfrm>
            <a:custGeom>
              <a:avLst/>
              <a:gdLst/>
              <a:ahLst/>
              <a:cxnLst/>
              <a:rect l="l" t="t" r="r" b="b"/>
              <a:pathLst>
                <a:path w="2534285" h="2534285">
                  <a:moveTo>
                    <a:pt x="38100" y="0"/>
                  </a:moveTo>
                  <a:lnTo>
                    <a:pt x="2496185" y="0"/>
                  </a:lnTo>
                  <a:cubicBezTo>
                    <a:pt x="2517267" y="0"/>
                    <a:pt x="2534285" y="17145"/>
                    <a:pt x="2534285" y="38100"/>
                  </a:cubicBezTo>
                  <a:lnTo>
                    <a:pt x="2534285" y="2496185"/>
                  </a:lnTo>
                  <a:cubicBezTo>
                    <a:pt x="2534285" y="2517267"/>
                    <a:pt x="2517140" y="2534285"/>
                    <a:pt x="2496185" y="2534285"/>
                  </a:cubicBezTo>
                  <a:lnTo>
                    <a:pt x="38100" y="2534285"/>
                  </a:lnTo>
                  <a:cubicBezTo>
                    <a:pt x="17018" y="2534285"/>
                    <a:pt x="0" y="2517140"/>
                    <a:pt x="0" y="2496185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2496185"/>
                  </a:lnTo>
                  <a:lnTo>
                    <a:pt x="38100" y="2496185"/>
                  </a:lnTo>
                  <a:lnTo>
                    <a:pt x="38100" y="2458085"/>
                  </a:lnTo>
                  <a:lnTo>
                    <a:pt x="2496185" y="2458085"/>
                  </a:lnTo>
                  <a:lnTo>
                    <a:pt x="2496185" y="2496185"/>
                  </a:lnTo>
                  <a:lnTo>
                    <a:pt x="2458085" y="2496185"/>
                  </a:lnTo>
                  <a:lnTo>
                    <a:pt x="2458085" y="38100"/>
                  </a:lnTo>
                  <a:lnTo>
                    <a:pt x="2496185" y="38100"/>
                  </a:lnTo>
                  <a:lnTo>
                    <a:pt x="2496185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0018620" y="6304500"/>
            <a:ext cx="1900800" cy="1900800"/>
            <a:chOff x="0" y="0"/>
            <a:chExt cx="2534400" cy="2534400"/>
          </a:xfrm>
        </p:grpSpPr>
        <p:sp>
          <p:nvSpPr>
            <p:cNvPr id="16" name="Freeform 16"/>
            <p:cNvSpPr/>
            <p:nvPr/>
          </p:nvSpPr>
          <p:spPr>
            <a:xfrm>
              <a:off x="38100" y="38100"/>
              <a:ext cx="2458085" cy="2458085"/>
            </a:xfrm>
            <a:custGeom>
              <a:avLst/>
              <a:gdLst/>
              <a:ahLst/>
              <a:cxnLst/>
              <a:rect l="l" t="t" r="r" b="b"/>
              <a:pathLst>
                <a:path w="2458085" h="2458085">
                  <a:moveTo>
                    <a:pt x="0" y="0"/>
                  </a:moveTo>
                  <a:lnTo>
                    <a:pt x="2458085" y="0"/>
                  </a:lnTo>
                  <a:lnTo>
                    <a:pt x="2458085" y="2458085"/>
                  </a:lnTo>
                  <a:lnTo>
                    <a:pt x="0" y="2458085"/>
                  </a:lnTo>
                  <a:close/>
                </a:path>
              </a:pathLst>
            </a:custGeom>
            <a:solidFill>
              <a:srgbClr val="A0A5AA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2534285" cy="2534285"/>
            </a:xfrm>
            <a:custGeom>
              <a:avLst/>
              <a:gdLst/>
              <a:ahLst/>
              <a:cxnLst/>
              <a:rect l="l" t="t" r="r" b="b"/>
              <a:pathLst>
                <a:path w="2534285" h="2534285">
                  <a:moveTo>
                    <a:pt x="38100" y="0"/>
                  </a:moveTo>
                  <a:lnTo>
                    <a:pt x="2496185" y="0"/>
                  </a:lnTo>
                  <a:cubicBezTo>
                    <a:pt x="2517267" y="0"/>
                    <a:pt x="2534285" y="17145"/>
                    <a:pt x="2534285" y="38100"/>
                  </a:cubicBezTo>
                  <a:lnTo>
                    <a:pt x="2534285" y="2496185"/>
                  </a:lnTo>
                  <a:cubicBezTo>
                    <a:pt x="2534285" y="2517267"/>
                    <a:pt x="2517140" y="2534285"/>
                    <a:pt x="2496185" y="2534285"/>
                  </a:cubicBezTo>
                  <a:lnTo>
                    <a:pt x="38100" y="2534285"/>
                  </a:lnTo>
                  <a:cubicBezTo>
                    <a:pt x="17018" y="2534285"/>
                    <a:pt x="0" y="2517140"/>
                    <a:pt x="0" y="2496185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2496185"/>
                  </a:lnTo>
                  <a:lnTo>
                    <a:pt x="38100" y="2496185"/>
                  </a:lnTo>
                  <a:lnTo>
                    <a:pt x="38100" y="2458085"/>
                  </a:lnTo>
                  <a:lnTo>
                    <a:pt x="2496185" y="2458085"/>
                  </a:lnTo>
                  <a:lnTo>
                    <a:pt x="2496185" y="2496185"/>
                  </a:lnTo>
                  <a:lnTo>
                    <a:pt x="2458085" y="2496185"/>
                  </a:lnTo>
                  <a:lnTo>
                    <a:pt x="2458085" y="38100"/>
                  </a:lnTo>
                  <a:lnTo>
                    <a:pt x="2496185" y="38100"/>
                  </a:lnTo>
                  <a:lnTo>
                    <a:pt x="2496185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6355800" y="7604820"/>
            <a:ext cx="1900800" cy="2427840"/>
            <a:chOff x="0" y="0"/>
            <a:chExt cx="2534400" cy="3237120"/>
          </a:xfrm>
        </p:grpSpPr>
        <p:sp>
          <p:nvSpPr>
            <p:cNvPr id="19" name="Freeform 19"/>
            <p:cNvSpPr/>
            <p:nvPr/>
          </p:nvSpPr>
          <p:spPr>
            <a:xfrm>
              <a:off x="38100" y="38100"/>
              <a:ext cx="2458085" cy="3160903"/>
            </a:xfrm>
            <a:custGeom>
              <a:avLst/>
              <a:gdLst/>
              <a:ahLst/>
              <a:cxnLst/>
              <a:rect l="l" t="t" r="r" b="b"/>
              <a:pathLst>
                <a:path w="2458085" h="3160903">
                  <a:moveTo>
                    <a:pt x="1220343" y="0"/>
                  </a:moveTo>
                  <a:cubicBezTo>
                    <a:pt x="1376299" y="3429"/>
                    <a:pt x="1533271" y="77470"/>
                    <a:pt x="1543431" y="214884"/>
                  </a:cubicBezTo>
                  <a:cubicBezTo>
                    <a:pt x="1542542" y="382270"/>
                    <a:pt x="1396619" y="442595"/>
                    <a:pt x="1376299" y="702310"/>
                  </a:cubicBezTo>
                  <a:lnTo>
                    <a:pt x="2458085" y="702310"/>
                  </a:lnTo>
                  <a:lnTo>
                    <a:pt x="2458085" y="3160903"/>
                  </a:lnTo>
                  <a:lnTo>
                    <a:pt x="0" y="3160903"/>
                  </a:lnTo>
                  <a:lnTo>
                    <a:pt x="0" y="702310"/>
                  </a:lnTo>
                  <a:lnTo>
                    <a:pt x="1096899" y="702310"/>
                  </a:lnTo>
                  <a:cubicBezTo>
                    <a:pt x="1066038" y="462280"/>
                    <a:pt x="932815" y="440817"/>
                    <a:pt x="914654" y="264414"/>
                  </a:cubicBezTo>
                  <a:cubicBezTo>
                    <a:pt x="915797" y="100838"/>
                    <a:pt x="1034669" y="13208"/>
                    <a:pt x="1220343" y="0"/>
                  </a:cubicBezTo>
                  <a:close/>
                </a:path>
              </a:pathLst>
            </a:custGeom>
            <a:solidFill>
              <a:srgbClr val="BBC0C3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2534285" cy="3237103"/>
            </a:xfrm>
            <a:custGeom>
              <a:avLst/>
              <a:gdLst/>
              <a:ahLst/>
              <a:cxnLst/>
              <a:rect l="l" t="t" r="r" b="b"/>
              <a:pathLst>
                <a:path w="2534285" h="3237103">
                  <a:moveTo>
                    <a:pt x="1259332" y="0"/>
                  </a:moveTo>
                  <a:cubicBezTo>
                    <a:pt x="1418336" y="3556"/>
                    <a:pt x="1606931" y="80137"/>
                    <a:pt x="1619631" y="250190"/>
                  </a:cubicBezTo>
                  <a:cubicBezTo>
                    <a:pt x="1619758" y="251206"/>
                    <a:pt x="1619758" y="252222"/>
                    <a:pt x="1619758" y="253238"/>
                  </a:cubicBezTo>
                  <a:cubicBezTo>
                    <a:pt x="1619250" y="342011"/>
                    <a:pt x="1582420" y="404622"/>
                    <a:pt x="1547241" y="465836"/>
                  </a:cubicBezTo>
                  <a:cubicBezTo>
                    <a:pt x="1506474" y="536702"/>
                    <a:pt x="1462786" y="612521"/>
                    <a:pt x="1452499" y="743458"/>
                  </a:cubicBezTo>
                  <a:lnTo>
                    <a:pt x="1414399" y="740410"/>
                  </a:lnTo>
                  <a:lnTo>
                    <a:pt x="1414399" y="702310"/>
                  </a:lnTo>
                  <a:lnTo>
                    <a:pt x="2496185" y="702310"/>
                  </a:lnTo>
                  <a:cubicBezTo>
                    <a:pt x="2517267" y="702310"/>
                    <a:pt x="2534285" y="719455"/>
                    <a:pt x="2534285" y="740410"/>
                  </a:cubicBezTo>
                  <a:lnTo>
                    <a:pt x="2534285" y="3199003"/>
                  </a:lnTo>
                  <a:cubicBezTo>
                    <a:pt x="2534285" y="3220085"/>
                    <a:pt x="2517140" y="3237103"/>
                    <a:pt x="2496185" y="3237103"/>
                  </a:cubicBezTo>
                  <a:lnTo>
                    <a:pt x="38100" y="3237103"/>
                  </a:lnTo>
                  <a:cubicBezTo>
                    <a:pt x="17018" y="3237103"/>
                    <a:pt x="0" y="3219958"/>
                    <a:pt x="0" y="3199003"/>
                  </a:cubicBezTo>
                  <a:lnTo>
                    <a:pt x="0" y="740410"/>
                  </a:lnTo>
                  <a:cubicBezTo>
                    <a:pt x="0" y="719328"/>
                    <a:pt x="17145" y="702310"/>
                    <a:pt x="38100" y="702310"/>
                  </a:cubicBezTo>
                  <a:lnTo>
                    <a:pt x="1134999" y="702310"/>
                  </a:lnTo>
                  <a:lnTo>
                    <a:pt x="1134999" y="740410"/>
                  </a:lnTo>
                  <a:lnTo>
                    <a:pt x="1097153" y="745236"/>
                  </a:lnTo>
                  <a:cubicBezTo>
                    <a:pt x="1081913" y="626491"/>
                    <a:pt x="1040511" y="566801"/>
                    <a:pt x="999998" y="508127"/>
                  </a:cubicBezTo>
                  <a:cubicBezTo>
                    <a:pt x="964692" y="457073"/>
                    <a:pt x="927227" y="403479"/>
                    <a:pt x="916051" y="316484"/>
                  </a:cubicBezTo>
                  <a:cubicBezTo>
                    <a:pt x="915670" y="313182"/>
                    <a:pt x="915289" y="309880"/>
                    <a:pt x="914908" y="306451"/>
                  </a:cubicBezTo>
                  <a:cubicBezTo>
                    <a:pt x="914781" y="305054"/>
                    <a:pt x="914654" y="303657"/>
                    <a:pt x="914654" y="302260"/>
                  </a:cubicBezTo>
                  <a:cubicBezTo>
                    <a:pt x="916051" y="110744"/>
                    <a:pt x="1059434" y="13970"/>
                    <a:pt x="1255776" y="127"/>
                  </a:cubicBezTo>
                  <a:cubicBezTo>
                    <a:pt x="1256919" y="0"/>
                    <a:pt x="1258189" y="0"/>
                    <a:pt x="1259332" y="0"/>
                  </a:cubicBezTo>
                  <a:moveTo>
                    <a:pt x="1257681" y="76327"/>
                  </a:moveTo>
                  <a:lnTo>
                    <a:pt x="1258570" y="38227"/>
                  </a:lnTo>
                  <a:lnTo>
                    <a:pt x="1261237" y="76327"/>
                  </a:lnTo>
                  <a:cubicBezTo>
                    <a:pt x="1086231" y="88773"/>
                    <a:pt x="991997" y="167259"/>
                    <a:pt x="990981" y="303022"/>
                  </a:cubicBezTo>
                  <a:lnTo>
                    <a:pt x="952881" y="302768"/>
                  </a:lnTo>
                  <a:lnTo>
                    <a:pt x="990854" y="298831"/>
                  </a:lnTo>
                  <a:cubicBezTo>
                    <a:pt x="991108" y="301625"/>
                    <a:pt x="991489" y="304292"/>
                    <a:pt x="991743" y="306959"/>
                  </a:cubicBezTo>
                  <a:cubicBezTo>
                    <a:pt x="1000379" y="374015"/>
                    <a:pt x="1027811" y="414274"/>
                    <a:pt x="1062863" y="464947"/>
                  </a:cubicBezTo>
                  <a:cubicBezTo>
                    <a:pt x="1105662" y="526796"/>
                    <a:pt x="1155319" y="598678"/>
                    <a:pt x="1172972" y="735711"/>
                  </a:cubicBezTo>
                  <a:cubicBezTo>
                    <a:pt x="1174369" y="746633"/>
                    <a:pt x="1171067" y="757555"/>
                    <a:pt x="1163828" y="765810"/>
                  </a:cubicBezTo>
                  <a:cubicBezTo>
                    <a:pt x="1156589" y="774065"/>
                    <a:pt x="1146175" y="778764"/>
                    <a:pt x="1135126" y="778764"/>
                  </a:cubicBezTo>
                  <a:lnTo>
                    <a:pt x="38100" y="778764"/>
                  </a:lnTo>
                  <a:lnTo>
                    <a:pt x="38100" y="740664"/>
                  </a:lnTo>
                  <a:lnTo>
                    <a:pt x="76200" y="740664"/>
                  </a:lnTo>
                  <a:lnTo>
                    <a:pt x="76200" y="3199003"/>
                  </a:lnTo>
                  <a:lnTo>
                    <a:pt x="38100" y="3199003"/>
                  </a:lnTo>
                  <a:lnTo>
                    <a:pt x="38100" y="3160903"/>
                  </a:lnTo>
                  <a:lnTo>
                    <a:pt x="2496185" y="3160903"/>
                  </a:lnTo>
                  <a:lnTo>
                    <a:pt x="2496185" y="3199003"/>
                  </a:lnTo>
                  <a:lnTo>
                    <a:pt x="2458085" y="3199003"/>
                  </a:lnTo>
                  <a:lnTo>
                    <a:pt x="2458085" y="740410"/>
                  </a:lnTo>
                  <a:lnTo>
                    <a:pt x="2496185" y="740410"/>
                  </a:lnTo>
                  <a:lnTo>
                    <a:pt x="2496185" y="778510"/>
                  </a:lnTo>
                  <a:lnTo>
                    <a:pt x="1414399" y="778510"/>
                  </a:lnTo>
                  <a:cubicBezTo>
                    <a:pt x="1403731" y="778510"/>
                    <a:pt x="1393571" y="774065"/>
                    <a:pt x="1386332" y="766318"/>
                  </a:cubicBezTo>
                  <a:cubicBezTo>
                    <a:pt x="1379093" y="758571"/>
                    <a:pt x="1375537" y="748030"/>
                    <a:pt x="1376299" y="737489"/>
                  </a:cubicBezTo>
                  <a:cubicBezTo>
                    <a:pt x="1387983" y="589026"/>
                    <a:pt x="1438783" y="500888"/>
                    <a:pt x="1480947" y="427736"/>
                  </a:cubicBezTo>
                  <a:cubicBezTo>
                    <a:pt x="1517015" y="365252"/>
                    <a:pt x="1542923" y="318897"/>
                    <a:pt x="1543304" y="252730"/>
                  </a:cubicBezTo>
                  <a:lnTo>
                    <a:pt x="1581404" y="252984"/>
                  </a:lnTo>
                  <a:lnTo>
                    <a:pt x="1543304" y="255778"/>
                  </a:lnTo>
                  <a:cubicBezTo>
                    <a:pt x="1535430" y="151003"/>
                    <a:pt x="1410335" y="79629"/>
                    <a:pt x="1257427" y="762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0018620" y="7604820"/>
            <a:ext cx="1900800" cy="2427840"/>
            <a:chOff x="0" y="0"/>
            <a:chExt cx="2534400" cy="3237120"/>
          </a:xfrm>
        </p:grpSpPr>
        <p:sp>
          <p:nvSpPr>
            <p:cNvPr id="22" name="Freeform 22"/>
            <p:cNvSpPr/>
            <p:nvPr/>
          </p:nvSpPr>
          <p:spPr>
            <a:xfrm>
              <a:off x="38100" y="38100"/>
              <a:ext cx="2458085" cy="3160903"/>
            </a:xfrm>
            <a:custGeom>
              <a:avLst/>
              <a:gdLst/>
              <a:ahLst/>
              <a:cxnLst/>
              <a:rect l="l" t="t" r="r" b="b"/>
              <a:pathLst>
                <a:path w="2458085" h="3160903">
                  <a:moveTo>
                    <a:pt x="1220343" y="0"/>
                  </a:moveTo>
                  <a:cubicBezTo>
                    <a:pt x="1376299" y="3429"/>
                    <a:pt x="1533271" y="77470"/>
                    <a:pt x="1543431" y="214884"/>
                  </a:cubicBezTo>
                  <a:cubicBezTo>
                    <a:pt x="1542542" y="382270"/>
                    <a:pt x="1396619" y="442595"/>
                    <a:pt x="1376299" y="702310"/>
                  </a:cubicBezTo>
                  <a:lnTo>
                    <a:pt x="2458085" y="702310"/>
                  </a:lnTo>
                  <a:lnTo>
                    <a:pt x="2458085" y="3160903"/>
                  </a:lnTo>
                  <a:lnTo>
                    <a:pt x="0" y="3160903"/>
                  </a:lnTo>
                  <a:lnTo>
                    <a:pt x="0" y="702310"/>
                  </a:lnTo>
                  <a:lnTo>
                    <a:pt x="1096899" y="702310"/>
                  </a:lnTo>
                  <a:cubicBezTo>
                    <a:pt x="1066038" y="462280"/>
                    <a:pt x="932815" y="440817"/>
                    <a:pt x="914654" y="264414"/>
                  </a:cubicBezTo>
                  <a:cubicBezTo>
                    <a:pt x="915797" y="100838"/>
                    <a:pt x="1034669" y="13208"/>
                    <a:pt x="1220343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0" y="0"/>
              <a:ext cx="2534285" cy="3237103"/>
            </a:xfrm>
            <a:custGeom>
              <a:avLst/>
              <a:gdLst/>
              <a:ahLst/>
              <a:cxnLst/>
              <a:rect l="l" t="t" r="r" b="b"/>
              <a:pathLst>
                <a:path w="2534285" h="3237103">
                  <a:moveTo>
                    <a:pt x="1259332" y="0"/>
                  </a:moveTo>
                  <a:cubicBezTo>
                    <a:pt x="1418336" y="3556"/>
                    <a:pt x="1606931" y="80137"/>
                    <a:pt x="1619631" y="250190"/>
                  </a:cubicBezTo>
                  <a:cubicBezTo>
                    <a:pt x="1619758" y="251206"/>
                    <a:pt x="1619758" y="252222"/>
                    <a:pt x="1619758" y="253238"/>
                  </a:cubicBezTo>
                  <a:cubicBezTo>
                    <a:pt x="1619250" y="342011"/>
                    <a:pt x="1582420" y="404622"/>
                    <a:pt x="1547241" y="465836"/>
                  </a:cubicBezTo>
                  <a:cubicBezTo>
                    <a:pt x="1506474" y="536702"/>
                    <a:pt x="1462786" y="612521"/>
                    <a:pt x="1452499" y="743458"/>
                  </a:cubicBezTo>
                  <a:lnTo>
                    <a:pt x="1414399" y="740410"/>
                  </a:lnTo>
                  <a:lnTo>
                    <a:pt x="1414399" y="702310"/>
                  </a:lnTo>
                  <a:lnTo>
                    <a:pt x="2496185" y="702310"/>
                  </a:lnTo>
                  <a:cubicBezTo>
                    <a:pt x="2517267" y="702310"/>
                    <a:pt x="2534285" y="719455"/>
                    <a:pt x="2534285" y="740410"/>
                  </a:cubicBezTo>
                  <a:lnTo>
                    <a:pt x="2534285" y="3199003"/>
                  </a:lnTo>
                  <a:cubicBezTo>
                    <a:pt x="2534285" y="3220085"/>
                    <a:pt x="2517140" y="3237103"/>
                    <a:pt x="2496185" y="3237103"/>
                  </a:cubicBezTo>
                  <a:lnTo>
                    <a:pt x="38100" y="3237103"/>
                  </a:lnTo>
                  <a:cubicBezTo>
                    <a:pt x="17018" y="3237103"/>
                    <a:pt x="0" y="3219958"/>
                    <a:pt x="0" y="3199003"/>
                  </a:cubicBezTo>
                  <a:lnTo>
                    <a:pt x="0" y="740410"/>
                  </a:lnTo>
                  <a:cubicBezTo>
                    <a:pt x="0" y="719328"/>
                    <a:pt x="17145" y="702310"/>
                    <a:pt x="38100" y="702310"/>
                  </a:cubicBezTo>
                  <a:lnTo>
                    <a:pt x="1134999" y="702310"/>
                  </a:lnTo>
                  <a:lnTo>
                    <a:pt x="1134999" y="740410"/>
                  </a:lnTo>
                  <a:lnTo>
                    <a:pt x="1097153" y="745236"/>
                  </a:lnTo>
                  <a:cubicBezTo>
                    <a:pt x="1081913" y="626491"/>
                    <a:pt x="1040511" y="566801"/>
                    <a:pt x="999998" y="508127"/>
                  </a:cubicBezTo>
                  <a:cubicBezTo>
                    <a:pt x="964692" y="457073"/>
                    <a:pt x="927227" y="403479"/>
                    <a:pt x="916051" y="316484"/>
                  </a:cubicBezTo>
                  <a:cubicBezTo>
                    <a:pt x="915670" y="313182"/>
                    <a:pt x="915289" y="309880"/>
                    <a:pt x="914908" y="306451"/>
                  </a:cubicBezTo>
                  <a:cubicBezTo>
                    <a:pt x="914781" y="305054"/>
                    <a:pt x="914654" y="303657"/>
                    <a:pt x="914654" y="302260"/>
                  </a:cubicBezTo>
                  <a:cubicBezTo>
                    <a:pt x="916051" y="110744"/>
                    <a:pt x="1059434" y="13970"/>
                    <a:pt x="1255776" y="127"/>
                  </a:cubicBezTo>
                  <a:cubicBezTo>
                    <a:pt x="1256919" y="0"/>
                    <a:pt x="1258189" y="0"/>
                    <a:pt x="1259332" y="0"/>
                  </a:cubicBezTo>
                  <a:moveTo>
                    <a:pt x="1257681" y="76327"/>
                  </a:moveTo>
                  <a:lnTo>
                    <a:pt x="1258570" y="38227"/>
                  </a:lnTo>
                  <a:lnTo>
                    <a:pt x="1261237" y="76327"/>
                  </a:lnTo>
                  <a:cubicBezTo>
                    <a:pt x="1086231" y="88773"/>
                    <a:pt x="991997" y="167259"/>
                    <a:pt x="990981" y="303022"/>
                  </a:cubicBezTo>
                  <a:lnTo>
                    <a:pt x="952881" y="302768"/>
                  </a:lnTo>
                  <a:lnTo>
                    <a:pt x="990854" y="298831"/>
                  </a:lnTo>
                  <a:cubicBezTo>
                    <a:pt x="991108" y="301625"/>
                    <a:pt x="991489" y="304292"/>
                    <a:pt x="991743" y="306959"/>
                  </a:cubicBezTo>
                  <a:cubicBezTo>
                    <a:pt x="1000379" y="374015"/>
                    <a:pt x="1027811" y="414274"/>
                    <a:pt x="1062863" y="464947"/>
                  </a:cubicBezTo>
                  <a:cubicBezTo>
                    <a:pt x="1105662" y="526796"/>
                    <a:pt x="1155319" y="598678"/>
                    <a:pt x="1172972" y="735711"/>
                  </a:cubicBezTo>
                  <a:cubicBezTo>
                    <a:pt x="1174369" y="746633"/>
                    <a:pt x="1171067" y="757555"/>
                    <a:pt x="1163828" y="765810"/>
                  </a:cubicBezTo>
                  <a:cubicBezTo>
                    <a:pt x="1156589" y="774065"/>
                    <a:pt x="1146175" y="778764"/>
                    <a:pt x="1135126" y="778764"/>
                  </a:cubicBezTo>
                  <a:lnTo>
                    <a:pt x="38100" y="778764"/>
                  </a:lnTo>
                  <a:lnTo>
                    <a:pt x="38100" y="740664"/>
                  </a:lnTo>
                  <a:lnTo>
                    <a:pt x="76200" y="740664"/>
                  </a:lnTo>
                  <a:lnTo>
                    <a:pt x="76200" y="3199003"/>
                  </a:lnTo>
                  <a:lnTo>
                    <a:pt x="38100" y="3199003"/>
                  </a:lnTo>
                  <a:lnTo>
                    <a:pt x="38100" y="3160903"/>
                  </a:lnTo>
                  <a:lnTo>
                    <a:pt x="2496185" y="3160903"/>
                  </a:lnTo>
                  <a:lnTo>
                    <a:pt x="2496185" y="3199003"/>
                  </a:lnTo>
                  <a:lnTo>
                    <a:pt x="2458085" y="3199003"/>
                  </a:lnTo>
                  <a:lnTo>
                    <a:pt x="2458085" y="740410"/>
                  </a:lnTo>
                  <a:lnTo>
                    <a:pt x="2496185" y="740410"/>
                  </a:lnTo>
                  <a:lnTo>
                    <a:pt x="2496185" y="778510"/>
                  </a:lnTo>
                  <a:lnTo>
                    <a:pt x="1414399" y="778510"/>
                  </a:lnTo>
                  <a:cubicBezTo>
                    <a:pt x="1403731" y="778510"/>
                    <a:pt x="1393571" y="774065"/>
                    <a:pt x="1386332" y="766318"/>
                  </a:cubicBezTo>
                  <a:cubicBezTo>
                    <a:pt x="1379093" y="758571"/>
                    <a:pt x="1375537" y="748030"/>
                    <a:pt x="1376299" y="737489"/>
                  </a:cubicBezTo>
                  <a:cubicBezTo>
                    <a:pt x="1387983" y="589026"/>
                    <a:pt x="1438783" y="500888"/>
                    <a:pt x="1480947" y="427736"/>
                  </a:cubicBezTo>
                  <a:cubicBezTo>
                    <a:pt x="1517015" y="365252"/>
                    <a:pt x="1542923" y="318897"/>
                    <a:pt x="1543304" y="252730"/>
                  </a:cubicBezTo>
                  <a:lnTo>
                    <a:pt x="1581404" y="252984"/>
                  </a:lnTo>
                  <a:lnTo>
                    <a:pt x="1543304" y="255778"/>
                  </a:lnTo>
                  <a:cubicBezTo>
                    <a:pt x="1535430" y="151003"/>
                    <a:pt x="1410335" y="79629"/>
                    <a:pt x="1257427" y="762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6368220" y="4098060"/>
            <a:ext cx="1900800" cy="2798820"/>
            <a:chOff x="0" y="0"/>
            <a:chExt cx="2534400" cy="3731760"/>
          </a:xfrm>
        </p:grpSpPr>
        <p:sp>
          <p:nvSpPr>
            <p:cNvPr id="25" name="Freeform 25"/>
            <p:cNvSpPr/>
            <p:nvPr/>
          </p:nvSpPr>
          <p:spPr>
            <a:xfrm>
              <a:off x="38100" y="38100"/>
              <a:ext cx="2458085" cy="3655568"/>
            </a:xfrm>
            <a:custGeom>
              <a:avLst/>
              <a:gdLst/>
              <a:ahLst/>
              <a:cxnLst/>
              <a:rect l="l" t="t" r="r" b="b"/>
              <a:pathLst>
                <a:path w="2458085" h="3655568">
                  <a:moveTo>
                    <a:pt x="0" y="2408174"/>
                  </a:moveTo>
                  <a:lnTo>
                    <a:pt x="2443734" y="0"/>
                  </a:lnTo>
                  <a:cubicBezTo>
                    <a:pt x="2453259" y="972693"/>
                    <a:pt x="2448560" y="1974088"/>
                    <a:pt x="2458085" y="2946781"/>
                  </a:cubicBezTo>
                  <a:lnTo>
                    <a:pt x="1344168" y="2946781"/>
                  </a:lnTo>
                  <a:cubicBezTo>
                    <a:pt x="1373251" y="3192907"/>
                    <a:pt x="1508760" y="3213100"/>
                    <a:pt x="1527048" y="3391154"/>
                  </a:cubicBezTo>
                  <a:cubicBezTo>
                    <a:pt x="1525905" y="3554730"/>
                    <a:pt x="1407033" y="3642360"/>
                    <a:pt x="1221359" y="3655568"/>
                  </a:cubicBezTo>
                  <a:cubicBezTo>
                    <a:pt x="1065403" y="3652139"/>
                    <a:pt x="908431" y="3578098"/>
                    <a:pt x="898271" y="3440684"/>
                  </a:cubicBezTo>
                  <a:cubicBezTo>
                    <a:pt x="899160" y="3271901"/>
                    <a:pt x="1047496" y="3212084"/>
                    <a:pt x="1065784" y="2946781"/>
                  </a:cubicBezTo>
                  <a:lnTo>
                    <a:pt x="0" y="2946781"/>
                  </a:lnTo>
                  <a:lnTo>
                    <a:pt x="0" y="2408174"/>
                  </a:lnTo>
                  <a:close/>
                </a:path>
              </a:pathLst>
            </a:custGeom>
            <a:solidFill>
              <a:srgbClr val="F27900"/>
            </a:solidFill>
          </p:spPr>
        </p:sp>
        <p:sp>
          <p:nvSpPr>
            <p:cNvPr id="26" name="Freeform 26"/>
            <p:cNvSpPr/>
            <p:nvPr/>
          </p:nvSpPr>
          <p:spPr>
            <a:xfrm>
              <a:off x="0" y="-3048"/>
              <a:ext cx="2534666" cy="3734816"/>
            </a:xfrm>
            <a:custGeom>
              <a:avLst/>
              <a:gdLst/>
              <a:ahLst/>
              <a:cxnLst/>
              <a:rect l="l" t="t" r="r" b="b"/>
              <a:pathLst>
                <a:path w="2534666" h="3734816">
                  <a:moveTo>
                    <a:pt x="11430" y="2422144"/>
                  </a:moveTo>
                  <a:lnTo>
                    <a:pt x="2455037" y="13970"/>
                  </a:lnTo>
                  <a:cubicBezTo>
                    <a:pt x="2465959" y="3175"/>
                    <a:pt x="2482215" y="0"/>
                    <a:pt x="2496439" y="5842"/>
                  </a:cubicBezTo>
                  <a:cubicBezTo>
                    <a:pt x="2510663" y="11684"/>
                    <a:pt x="2519934" y="25400"/>
                    <a:pt x="2520061" y="40767"/>
                  </a:cubicBezTo>
                  <a:cubicBezTo>
                    <a:pt x="2524887" y="527304"/>
                    <a:pt x="2526030" y="1020953"/>
                    <a:pt x="2527300" y="1514475"/>
                  </a:cubicBezTo>
                  <a:cubicBezTo>
                    <a:pt x="2528570" y="2007997"/>
                    <a:pt x="2529713" y="2501392"/>
                    <a:pt x="2534539" y="2987548"/>
                  </a:cubicBezTo>
                  <a:cubicBezTo>
                    <a:pt x="2534666" y="2997708"/>
                    <a:pt x="2530602" y="3007487"/>
                    <a:pt x="2523490" y="3014726"/>
                  </a:cubicBezTo>
                  <a:cubicBezTo>
                    <a:pt x="2516378" y="3021965"/>
                    <a:pt x="2506599" y="3026029"/>
                    <a:pt x="2496312" y="3026029"/>
                  </a:cubicBezTo>
                  <a:lnTo>
                    <a:pt x="1382268" y="3026029"/>
                  </a:lnTo>
                  <a:lnTo>
                    <a:pt x="1382268" y="2987929"/>
                  </a:lnTo>
                  <a:lnTo>
                    <a:pt x="1420114" y="2983484"/>
                  </a:lnTo>
                  <a:cubicBezTo>
                    <a:pt x="1434719" y="3106420"/>
                    <a:pt x="1476756" y="3167126"/>
                    <a:pt x="1517904" y="3226816"/>
                  </a:cubicBezTo>
                  <a:cubicBezTo>
                    <a:pt x="1553718" y="3278759"/>
                    <a:pt x="1591818" y="3333115"/>
                    <a:pt x="1602359" y="3422269"/>
                  </a:cubicBezTo>
                  <a:cubicBezTo>
                    <a:pt x="1602613" y="3424301"/>
                    <a:pt x="1602867" y="3426333"/>
                    <a:pt x="1602994" y="3428365"/>
                  </a:cubicBezTo>
                  <a:cubicBezTo>
                    <a:pt x="1603121" y="3429762"/>
                    <a:pt x="1603248" y="3431159"/>
                    <a:pt x="1603248" y="3432556"/>
                  </a:cubicBezTo>
                  <a:cubicBezTo>
                    <a:pt x="1601851" y="3624199"/>
                    <a:pt x="1458468" y="3720846"/>
                    <a:pt x="1262126" y="3734689"/>
                  </a:cubicBezTo>
                  <a:cubicBezTo>
                    <a:pt x="1260983" y="3734816"/>
                    <a:pt x="1259713" y="3734816"/>
                    <a:pt x="1258570" y="3734816"/>
                  </a:cubicBezTo>
                  <a:cubicBezTo>
                    <a:pt x="1099566" y="3731260"/>
                    <a:pt x="910971" y="3654679"/>
                    <a:pt x="898271" y="3484626"/>
                  </a:cubicBezTo>
                  <a:cubicBezTo>
                    <a:pt x="898144" y="3483610"/>
                    <a:pt x="898144" y="3482594"/>
                    <a:pt x="898144" y="3481578"/>
                  </a:cubicBezTo>
                  <a:cubicBezTo>
                    <a:pt x="898652" y="3392932"/>
                    <a:pt x="935355" y="3330321"/>
                    <a:pt x="970661" y="3268980"/>
                  </a:cubicBezTo>
                  <a:cubicBezTo>
                    <a:pt x="1012063" y="3197098"/>
                    <a:pt x="1056386" y="3119882"/>
                    <a:pt x="1065657" y="2985262"/>
                  </a:cubicBezTo>
                  <a:lnTo>
                    <a:pt x="1103757" y="2987929"/>
                  </a:lnTo>
                  <a:lnTo>
                    <a:pt x="1103757" y="3026029"/>
                  </a:lnTo>
                  <a:lnTo>
                    <a:pt x="38100" y="3026029"/>
                  </a:lnTo>
                  <a:cubicBezTo>
                    <a:pt x="17018" y="3026029"/>
                    <a:pt x="0" y="3008884"/>
                    <a:pt x="0" y="2987929"/>
                  </a:cubicBezTo>
                  <a:lnTo>
                    <a:pt x="0" y="2449322"/>
                  </a:lnTo>
                  <a:cubicBezTo>
                    <a:pt x="0" y="2439162"/>
                    <a:pt x="4064" y="2429256"/>
                    <a:pt x="11430" y="2422144"/>
                  </a:cubicBezTo>
                  <a:moveTo>
                    <a:pt x="65024" y="2476500"/>
                  </a:moveTo>
                  <a:lnTo>
                    <a:pt x="38100" y="2449322"/>
                  </a:lnTo>
                  <a:lnTo>
                    <a:pt x="76200" y="2449322"/>
                  </a:lnTo>
                  <a:lnTo>
                    <a:pt x="76200" y="2987929"/>
                  </a:lnTo>
                  <a:lnTo>
                    <a:pt x="38100" y="2987929"/>
                  </a:lnTo>
                  <a:lnTo>
                    <a:pt x="38100" y="2949829"/>
                  </a:lnTo>
                  <a:lnTo>
                    <a:pt x="1103757" y="2949829"/>
                  </a:lnTo>
                  <a:cubicBezTo>
                    <a:pt x="1114298" y="2949829"/>
                    <a:pt x="1124458" y="2954274"/>
                    <a:pt x="1131697" y="2961894"/>
                  </a:cubicBezTo>
                  <a:cubicBezTo>
                    <a:pt x="1138936" y="2969514"/>
                    <a:pt x="1142619" y="2980055"/>
                    <a:pt x="1141857" y="2990596"/>
                  </a:cubicBezTo>
                  <a:cubicBezTo>
                    <a:pt x="1131316" y="3143250"/>
                    <a:pt x="1079627" y="3232912"/>
                    <a:pt x="1036828" y="3307207"/>
                  </a:cubicBezTo>
                  <a:cubicBezTo>
                    <a:pt x="1000887" y="3369691"/>
                    <a:pt x="974852" y="3416046"/>
                    <a:pt x="974471" y="3482086"/>
                  </a:cubicBezTo>
                  <a:lnTo>
                    <a:pt x="936371" y="3481832"/>
                  </a:lnTo>
                  <a:lnTo>
                    <a:pt x="974471" y="3479038"/>
                  </a:lnTo>
                  <a:cubicBezTo>
                    <a:pt x="982345" y="3583813"/>
                    <a:pt x="1107440" y="3655187"/>
                    <a:pt x="1260348" y="3658489"/>
                  </a:cubicBezTo>
                  <a:lnTo>
                    <a:pt x="1259459" y="3696589"/>
                  </a:lnTo>
                  <a:lnTo>
                    <a:pt x="1256792" y="3658489"/>
                  </a:lnTo>
                  <a:cubicBezTo>
                    <a:pt x="1431798" y="3646043"/>
                    <a:pt x="1526032" y="3567557"/>
                    <a:pt x="1527048" y="3431921"/>
                  </a:cubicBezTo>
                  <a:lnTo>
                    <a:pt x="1565148" y="3432175"/>
                  </a:lnTo>
                  <a:lnTo>
                    <a:pt x="1527175" y="3436112"/>
                  </a:lnTo>
                  <a:cubicBezTo>
                    <a:pt x="1527048" y="3434461"/>
                    <a:pt x="1526794" y="3432810"/>
                    <a:pt x="1526667" y="3431159"/>
                  </a:cubicBezTo>
                  <a:cubicBezTo>
                    <a:pt x="1518539" y="3362325"/>
                    <a:pt x="1490726" y="3321431"/>
                    <a:pt x="1455293" y="3270123"/>
                  </a:cubicBezTo>
                  <a:cubicBezTo>
                    <a:pt x="1411732" y="3207131"/>
                    <a:pt x="1361186" y="3133852"/>
                    <a:pt x="1344422" y="2992374"/>
                  </a:cubicBezTo>
                  <a:cubicBezTo>
                    <a:pt x="1343152" y="2981579"/>
                    <a:pt x="1346581" y="2970657"/>
                    <a:pt x="1353820" y="2962529"/>
                  </a:cubicBezTo>
                  <a:cubicBezTo>
                    <a:pt x="1361059" y="2954401"/>
                    <a:pt x="1371473" y="2949702"/>
                    <a:pt x="1382395" y="2949702"/>
                  </a:cubicBezTo>
                  <a:lnTo>
                    <a:pt x="2496312" y="2949702"/>
                  </a:lnTo>
                  <a:lnTo>
                    <a:pt x="2496312" y="2987802"/>
                  </a:lnTo>
                  <a:lnTo>
                    <a:pt x="2458212" y="2988183"/>
                  </a:lnTo>
                  <a:cubicBezTo>
                    <a:pt x="2453386" y="2501646"/>
                    <a:pt x="2452243" y="2007997"/>
                    <a:pt x="2450973" y="1514475"/>
                  </a:cubicBezTo>
                  <a:cubicBezTo>
                    <a:pt x="2449703" y="1020953"/>
                    <a:pt x="2448560" y="527558"/>
                    <a:pt x="2443734" y="41402"/>
                  </a:cubicBezTo>
                  <a:lnTo>
                    <a:pt x="2481834" y="41021"/>
                  </a:lnTo>
                  <a:lnTo>
                    <a:pt x="2508631" y="68199"/>
                  </a:lnTo>
                  <a:lnTo>
                    <a:pt x="64897" y="24765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0030500" y="4119660"/>
            <a:ext cx="1901340" cy="2777760"/>
            <a:chOff x="0" y="0"/>
            <a:chExt cx="2535120" cy="3703680"/>
          </a:xfrm>
        </p:grpSpPr>
        <p:sp>
          <p:nvSpPr>
            <p:cNvPr id="28" name="Freeform 28"/>
            <p:cNvSpPr/>
            <p:nvPr/>
          </p:nvSpPr>
          <p:spPr>
            <a:xfrm>
              <a:off x="34163" y="38100"/>
              <a:ext cx="2458847" cy="3627374"/>
            </a:xfrm>
            <a:custGeom>
              <a:avLst/>
              <a:gdLst/>
              <a:ahLst/>
              <a:cxnLst/>
              <a:rect l="l" t="t" r="r" b="b"/>
              <a:pathLst>
                <a:path w="2458847" h="3627374">
                  <a:moveTo>
                    <a:pt x="12065" y="0"/>
                  </a:moveTo>
                  <a:lnTo>
                    <a:pt x="2458847" y="2363470"/>
                  </a:lnTo>
                  <a:lnTo>
                    <a:pt x="2458847" y="2918587"/>
                  </a:lnTo>
                  <a:lnTo>
                    <a:pt x="1346708" y="2918587"/>
                  </a:lnTo>
                  <a:cubicBezTo>
                    <a:pt x="1375791" y="3164713"/>
                    <a:pt x="1511046" y="3185033"/>
                    <a:pt x="1529334" y="3362960"/>
                  </a:cubicBezTo>
                  <a:cubicBezTo>
                    <a:pt x="1528191" y="3526663"/>
                    <a:pt x="1409573" y="3614166"/>
                    <a:pt x="1224153" y="3627374"/>
                  </a:cubicBezTo>
                  <a:cubicBezTo>
                    <a:pt x="1068451" y="3623945"/>
                    <a:pt x="911860" y="3549904"/>
                    <a:pt x="901573" y="3412490"/>
                  </a:cubicBezTo>
                  <a:cubicBezTo>
                    <a:pt x="902462" y="3243707"/>
                    <a:pt x="1050544" y="3183763"/>
                    <a:pt x="1068832" y="2918460"/>
                  </a:cubicBezTo>
                  <a:lnTo>
                    <a:pt x="4826" y="2918460"/>
                  </a:lnTo>
                  <a:cubicBezTo>
                    <a:pt x="0" y="1945640"/>
                    <a:pt x="16764" y="972820"/>
                    <a:pt x="11938" y="0"/>
                  </a:cubicBezTo>
                  <a:close/>
                </a:path>
              </a:pathLst>
            </a:custGeom>
            <a:solidFill>
              <a:srgbClr val="BBC0C3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-1524" y="-3048"/>
              <a:ext cx="2532761" cy="3706876"/>
            </a:xfrm>
            <a:custGeom>
              <a:avLst/>
              <a:gdLst/>
              <a:ahLst/>
              <a:cxnLst/>
              <a:rect l="l" t="t" r="r" b="b"/>
              <a:pathLst>
                <a:path w="2532761" h="3706876">
                  <a:moveTo>
                    <a:pt x="74295" y="13716"/>
                  </a:moveTo>
                  <a:lnTo>
                    <a:pt x="2521077" y="2377186"/>
                  </a:lnTo>
                  <a:cubicBezTo>
                    <a:pt x="2528570" y="2384425"/>
                    <a:pt x="2532761" y="2394331"/>
                    <a:pt x="2532761" y="2404618"/>
                  </a:cubicBezTo>
                  <a:lnTo>
                    <a:pt x="2532761" y="2959735"/>
                  </a:lnTo>
                  <a:cubicBezTo>
                    <a:pt x="2532761" y="2980817"/>
                    <a:pt x="2515616" y="2997835"/>
                    <a:pt x="2494661" y="2997835"/>
                  </a:cubicBezTo>
                  <a:lnTo>
                    <a:pt x="1382395" y="2997835"/>
                  </a:lnTo>
                  <a:lnTo>
                    <a:pt x="1382395" y="2959735"/>
                  </a:lnTo>
                  <a:lnTo>
                    <a:pt x="1420241" y="2955290"/>
                  </a:lnTo>
                  <a:cubicBezTo>
                    <a:pt x="1434719" y="3078226"/>
                    <a:pt x="1476756" y="3139059"/>
                    <a:pt x="1517904" y="3198622"/>
                  </a:cubicBezTo>
                  <a:cubicBezTo>
                    <a:pt x="1553718" y="3250565"/>
                    <a:pt x="1591691" y="3304921"/>
                    <a:pt x="1602232" y="3394202"/>
                  </a:cubicBezTo>
                  <a:cubicBezTo>
                    <a:pt x="1602486" y="3396234"/>
                    <a:pt x="1602740" y="3398266"/>
                    <a:pt x="1602867" y="3400298"/>
                  </a:cubicBezTo>
                  <a:cubicBezTo>
                    <a:pt x="1602994" y="3401695"/>
                    <a:pt x="1603121" y="3403092"/>
                    <a:pt x="1603121" y="3404489"/>
                  </a:cubicBezTo>
                  <a:cubicBezTo>
                    <a:pt x="1601724" y="3596005"/>
                    <a:pt x="1458595" y="3692779"/>
                    <a:pt x="1262507" y="3706749"/>
                  </a:cubicBezTo>
                  <a:cubicBezTo>
                    <a:pt x="1261364" y="3706876"/>
                    <a:pt x="1260094" y="3706876"/>
                    <a:pt x="1258951" y="3706876"/>
                  </a:cubicBezTo>
                  <a:cubicBezTo>
                    <a:pt x="1100201" y="3703320"/>
                    <a:pt x="911860" y="3626739"/>
                    <a:pt x="899160" y="3456686"/>
                  </a:cubicBezTo>
                  <a:cubicBezTo>
                    <a:pt x="899033" y="3455670"/>
                    <a:pt x="899033" y="3454654"/>
                    <a:pt x="899033" y="3453638"/>
                  </a:cubicBezTo>
                  <a:cubicBezTo>
                    <a:pt x="899541" y="3364992"/>
                    <a:pt x="936244" y="3302381"/>
                    <a:pt x="971423" y="3241040"/>
                  </a:cubicBezTo>
                  <a:cubicBezTo>
                    <a:pt x="1012825" y="3169158"/>
                    <a:pt x="1057021" y="3091942"/>
                    <a:pt x="1066292" y="2957195"/>
                  </a:cubicBezTo>
                  <a:lnTo>
                    <a:pt x="1104392" y="2959862"/>
                  </a:lnTo>
                  <a:lnTo>
                    <a:pt x="1104392" y="2997962"/>
                  </a:lnTo>
                  <a:lnTo>
                    <a:pt x="40513" y="2997962"/>
                  </a:lnTo>
                  <a:cubicBezTo>
                    <a:pt x="19558" y="2997962"/>
                    <a:pt x="2413" y="2980944"/>
                    <a:pt x="2413" y="2959989"/>
                  </a:cubicBezTo>
                  <a:cubicBezTo>
                    <a:pt x="0" y="2473325"/>
                    <a:pt x="3048" y="1986661"/>
                    <a:pt x="5969" y="1500251"/>
                  </a:cubicBezTo>
                  <a:cubicBezTo>
                    <a:pt x="8890" y="1013841"/>
                    <a:pt x="11938" y="527558"/>
                    <a:pt x="9525" y="41402"/>
                  </a:cubicBezTo>
                  <a:cubicBezTo>
                    <a:pt x="9525" y="26035"/>
                    <a:pt x="18669" y="12192"/>
                    <a:pt x="32766" y="6096"/>
                  </a:cubicBezTo>
                  <a:cubicBezTo>
                    <a:pt x="46863" y="0"/>
                    <a:pt x="63246" y="3048"/>
                    <a:pt x="74295" y="13716"/>
                  </a:cubicBezTo>
                  <a:moveTo>
                    <a:pt x="21209" y="68707"/>
                  </a:moveTo>
                  <a:lnTo>
                    <a:pt x="47752" y="41148"/>
                  </a:lnTo>
                  <a:lnTo>
                    <a:pt x="85852" y="41021"/>
                  </a:lnTo>
                  <a:cubicBezTo>
                    <a:pt x="88265" y="527685"/>
                    <a:pt x="85217" y="1014349"/>
                    <a:pt x="82296" y="1500759"/>
                  </a:cubicBezTo>
                  <a:cubicBezTo>
                    <a:pt x="79375" y="1987169"/>
                    <a:pt x="76327" y="2473452"/>
                    <a:pt x="78740" y="2959608"/>
                  </a:cubicBezTo>
                  <a:lnTo>
                    <a:pt x="40640" y="2959735"/>
                  </a:lnTo>
                  <a:lnTo>
                    <a:pt x="40640" y="2921635"/>
                  </a:lnTo>
                  <a:lnTo>
                    <a:pt x="1104392" y="2921635"/>
                  </a:lnTo>
                  <a:cubicBezTo>
                    <a:pt x="1114933" y="2921635"/>
                    <a:pt x="1125093" y="2926080"/>
                    <a:pt x="1132332" y="2933700"/>
                  </a:cubicBezTo>
                  <a:cubicBezTo>
                    <a:pt x="1139571" y="2941320"/>
                    <a:pt x="1143254" y="2951861"/>
                    <a:pt x="1142492" y="2962402"/>
                  </a:cubicBezTo>
                  <a:cubicBezTo>
                    <a:pt x="1131951" y="3115056"/>
                    <a:pt x="1080389" y="3204718"/>
                    <a:pt x="1037590" y="3279013"/>
                  </a:cubicBezTo>
                  <a:cubicBezTo>
                    <a:pt x="1001649" y="3341497"/>
                    <a:pt x="975741" y="3387852"/>
                    <a:pt x="975360" y="3453892"/>
                  </a:cubicBezTo>
                  <a:lnTo>
                    <a:pt x="937260" y="3453638"/>
                  </a:lnTo>
                  <a:lnTo>
                    <a:pt x="975360" y="3450844"/>
                  </a:lnTo>
                  <a:cubicBezTo>
                    <a:pt x="983107" y="3555746"/>
                    <a:pt x="1108075" y="3626993"/>
                    <a:pt x="1260729" y="3630422"/>
                  </a:cubicBezTo>
                  <a:lnTo>
                    <a:pt x="1259840" y="3668522"/>
                  </a:lnTo>
                  <a:lnTo>
                    <a:pt x="1257173" y="3630422"/>
                  </a:lnTo>
                  <a:cubicBezTo>
                    <a:pt x="1431798" y="3617976"/>
                    <a:pt x="1525905" y="3539490"/>
                    <a:pt x="1526921" y="3403727"/>
                  </a:cubicBezTo>
                  <a:lnTo>
                    <a:pt x="1565021" y="3403981"/>
                  </a:lnTo>
                  <a:lnTo>
                    <a:pt x="1527048" y="3407918"/>
                  </a:lnTo>
                  <a:cubicBezTo>
                    <a:pt x="1526921" y="3406267"/>
                    <a:pt x="1526667" y="3404616"/>
                    <a:pt x="1526540" y="3402965"/>
                  </a:cubicBezTo>
                  <a:cubicBezTo>
                    <a:pt x="1518412" y="3334004"/>
                    <a:pt x="1490726" y="3293237"/>
                    <a:pt x="1455166" y="3241802"/>
                  </a:cubicBezTo>
                  <a:cubicBezTo>
                    <a:pt x="1411732" y="3178810"/>
                    <a:pt x="1361186" y="3105531"/>
                    <a:pt x="1344549" y="2964053"/>
                  </a:cubicBezTo>
                  <a:cubicBezTo>
                    <a:pt x="1343279" y="2953258"/>
                    <a:pt x="1346708" y="2942336"/>
                    <a:pt x="1353947" y="2934208"/>
                  </a:cubicBezTo>
                  <a:cubicBezTo>
                    <a:pt x="1361186" y="2926080"/>
                    <a:pt x="1371600" y="2921381"/>
                    <a:pt x="1382522" y="2921381"/>
                  </a:cubicBezTo>
                  <a:lnTo>
                    <a:pt x="2494534" y="2921381"/>
                  </a:lnTo>
                  <a:lnTo>
                    <a:pt x="2494534" y="2959481"/>
                  </a:lnTo>
                  <a:lnTo>
                    <a:pt x="2456434" y="2959481"/>
                  </a:lnTo>
                  <a:lnTo>
                    <a:pt x="2456434" y="2404618"/>
                  </a:lnTo>
                  <a:lnTo>
                    <a:pt x="2494534" y="2404618"/>
                  </a:lnTo>
                  <a:lnTo>
                    <a:pt x="2467991" y="2432050"/>
                  </a:lnTo>
                  <a:lnTo>
                    <a:pt x="21209" y="6870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7666380" y="3297780"/>
            <a:ext cx="2962440" cy="3067740"/>
            <a:chOff x="0" y="0"/>
            <a:chExt cx="3949920" cy="4090320"/>
          </a:xfrm>
        </p:grpSpPr>
        <p:sp>
          <p:nvSpPr>
            <p:cNvPr id="31" name="Freeform 31"/>
            <p:cNvSpPr/>
            <p:nvPr/>
          </p:nvSpPr>
          <p:spPr>
            <a:xfrm>
              <a:off x="38227" y="38100"/>
              <a:ext cx="3873373" cy="4014089"/>
            </a:xfrm>
            <a:custGeom>
              <a:avLst/>
              <a:gdLst/>
              <a:ahLst/>
              <a:cxnLst/>
              <a:rect l="l" t="t" r="r" b="b"/>
              <a:pathLst>
                <a:path w="3873373" h="4014089">
                  <a:moveTo>
                    <a:pt x="1925574" y="0"/>
                  </a:moveTo>
                  <a:cubicBezTo>
                    <a:pt x="2345309" y="461645"/>
                    <a:pt x="2743454" y="766064"/>
                    <a:pt x="3156712" y="1206373"/>
                  </a:cubicBezTo>
                  <a:cubicBezTo>
                    <a:pt x="3177286" y="1445387"/>
                    <a:pt x="3162681" y="1484630"/>
                    <a:pt x="3162046" y="1555496"/>
                  </a:cubicBezTo>
                  <a:lnTo>
                    <a:pt x="3169158" y="1555496"/>
                  </a:lnTo>
                  <a:lnTo>
                    <a:pt x="3169158" y="2652776"/>
                  </a:lnTo>
                  <a:cubicBezTo>
                    <a:pt x="3410966" y="2622423"/>
                    <a:pt x="3432048" y="2488438"/>
                    <a:pt x="3608959" y="2470277"/>
                  </a:cubicBezTo>
                  <a:cubicBezTo>
                    <a:pt x="3772535" y="2471420"/>
                    <a:pt x="3860165" y="2590292"/>
                    <a:pt x="3873373" y="2776093"/>
                  </a:cubicBezTo>
                  <a:cubicBezTo>
                    <a:pt x="3869944" y="2932049"/>
                    <a:pt x="3795903" y="3089021"/>
                    <a:pt x="3658489" y="3099308"/>
                  </a:cubicBezTo>
                  <a:cubicBezTo>
                    <a:pt x="3490595" y="3098419"/>
                    <a:pt x="3430524" y="2951734"/>
                    <a:pt x="3169158" y="2932049"/>
                  </a:cubicBezTo>
                  <a:lnTo>
                    <a:pt x="3169158" y="4014089"/>
                  </a:lnTo>
                  <a:lnTo>
                    <a:pt x="711327" y="4014089"/>
                  </a:lnTo>
                  <a:lnTo>
                    <a:pt x="711327" y="2916174"/>
                  </a:lnTo>
                  <a:cubicBezTo>
                    <a:pt x="462661" y="2944622"/>
                    <a:pt x="442976" y="3081020"/>
                    <a:pt x="264414" y="3099308"/>
                  </a:cubicBezTo>
                  <a:cubicBezTo>
                    <a:pt x="100838" y="3098165"/>
                    <a:pt x="13208" y="2979293"/>
                    <a:pt x="0" y="2793492"/>
                  </a:cubicBezTo>
                  <a:cubicBezTo>
                    <a:pt x="3429" y="2637536"/>
                    <a:pt x="77470" y="2480564"/>
                    <a:pt x="214884" y="2470277"/>
                  </a:cubicBezTo>
                  <a:cubicBezTo>
                    <a:pt x="384302" y="2471166"/>
                    <a:pt x="443992" y="2620518"/>
                    <a:pt x="711454" y="2637917"/>
                  </a:cubicBezTo>
                  <a:lnTo>
                    <a:pt x="711454" y="1555623"/>
                  </a:lnTo>
                  <a:cubicBezTo>
                    <a:pt x="711962" y="1464818"/>
                    <a:pt x="712470" y="1280414"/>
                    <a:pt x="712978" y="1189609"/>
                  </a:cubicBezTo>
                  <a:cubicBezTo>
                    <a:pt x="1167257" y="727837"/>
                    <a:pt x="1429893" y="511556"/>
                    <a:pt x="1925574" y="0"/>
                  </a:cubicBezTo>
                  <a:close/>
                </a:path>
              </a:pathLst>
            </a:custGeom>
            <a:solidFill>
              <a:srgbClr val="E7E5E6"/>
            </a:solidFill>
          </p:spPr>
        </p:sp>
        <p:sp>
          <p:nvSpPr>
            <p:cNvPr id="32" name="Freeform 32"/>
            <p:cNvSpPr/>
            <p:nvPr/>
          </p:nvSpPr>
          <p:spPr>
            <a:xfrm>
              <a:off x="-127" y="-254"/>
              <a:ext cx="3949827" cy="4090416"/>
            </a:xfrm>
            <a:custGeom>
              <a:avLst/>
              <a:gdLst/>
              <a:ahLst/>
              <a:cxnLst/>
              <a:rect l="l" t="t" r="r" b="b"/>
              <a:pathLst>
                <a:path w="3949827" h="4090416">
                  <a:moveTo>
                    <a:pt x="1992122" y="12700"/>
                  </a:moveTo>
                  <a:cubicBezTo>
                    <a:pt x="2213229" y="255905"/>
                    <a:pt x="2428494" y="455295"/>
                    <a:pt x="2644267" y="655320"/>
                  </a:cubicBezTo>
                  <a:cubicBezTo>
                    <a:pt x="2835656" y="832612"/>
                    <a:pt x="3027553" y="1010539"/>
                    <a:pt x="3222879" y="1218692"/>
                  </a:cubicBezTo>
                  <a:cubicBezTo>
                    <a:pt x="3228721" y="1224915"/>
                    <a:pt x="3232404" y="1233043"/>
                    <a:pt x="3233039" y="1241552"/>
                  </a:cubicBezTo>
                  <a:cubicBezTo>
                    <a:pt x="3248660" y="1422781"/>
                    <a:pt x="3244342" y="1491615"/>
                    <a:pt x="3240786" y="1545590"/>
                  </a:cubicBezTo>
                  <a:cubicBezTo>
                    <a:pt x="3239643" y="1563116"/>
                    <a:pt x="3238754" y="1577721"/>
                    <a:pt x="3238500" y="1594231"/>
                  </a:cubicBezTo>
                  <a:lnTo>
                    <a:pt x="3200400" y="1593850"/>
                  </a:lnTo>
                  <a:lnTo>
                    <a:pt x="3200400" y="1555750"/>
                  </a:lnTo>
                  <a:lnTo>
                    <a:pt x="3207512" y="1555750"/>
                  </a:lnTo>
                  <a:cubicBezTo>
                    <a:pt x="3228594" y="1555750"/>
                    <a:pt x="3245612" y="1572895"/>
                    <a:pt x="3245612" y="1593850"/>
                  </a:cubicBezTo>
                  <a:lnTo>
                    <a:pt x="3245612" y="2691130"/>
                  </a:lnTo>
                  <a:lnTo>
                    <a:pt x="3207512" y="2691130"/>
                  </a:lnTo>
                  <a:lnTo>
                    <a:pt x="3202813" y="2653284"/>
                  </a:lnTo>
                  <a:cubicBezTo>
                    <a:pt x="3322828" y="2638171"/>
                    <a:pt x="3382899" y="2596642"/>
                    <a:pt x="3441827" y="2555875"/>
                  </a:cubicBezTo>
                  <a:cubicBezTo>
                    <a:pt x="3493135" y="2520442"/>
                    <a:pt x="3546983" y="2482723"/>
                    <a:pt x="3634613" y="2471674"/>
                  </a:cubicBezTo>
                  <a:cubicBezTo>
                    <a:pt x="3637534" y="2471293"/>
                    <a:pt x="3640455" y="2471039"/>
                    <a:pt x="3643376" y="2470658"/>
                  </a:cubicBezTo>
                  <a:cubicBezTo>
                    <a:pt x="3644773" y="2470531"/>
                    <a:pt x="3646170" y="2470404"/>
                    <a:pt x="3647567" y="2470404"/>
                  </a:cubicBezTo>
                  <a:cubicBezTo>
                    <a:pt x="3839210" y="2471801"/>
                    <a:pt x="3935857" y="2615184"/>
                    <a:pt x="3949700" y="2811653"/>
                  </a:cubicBezTo>
                  <a:cubicBezTo>
                    <a:pt x="3949827" y="2812796"/>
                    <a:pt x="3949827" y="2814066"/>
                    <a:pt x="3949827" y="2815209"/>
                  </a:cubicBezTo>
                  <a:cubicBezTo>
                    <a:pt x="3946271" y="2974213"/>
                    <a:pt x="3869690" y="3162935"/>
                    <a:pt x="3699637" y="3175635"/>
                  </a:cubicBezTo>
                  <a:cubicBezTo>
                    <a:pt x="3698621" y="3175762"/>
                    <a:pt x="3697605" y="3175762"/>
                    <a:pt x="3696589" y="3175762"/>
                  </a:cubicBezTo>
                  <a:cubicBezTo>
                    <a:pt x="3607816" y="3175254"/>
                    <a:pt x="3545205" y="3138424"/>
                    <a:pt x="3483991" y="3103245"/>
                  </a:cubicBezTo>
                  <a:cubicBezTo>
                    <a:pt x="3412871" y="3062224"/>
                    <a:pt x="3336544" y="3018409"/>
                    <a:pt x="3204464" y="3008376"/>
                  </a:cubicBezTo>
                  <a:lnTo>
                    <a:pt x="3207385" y="2970276"/>
                  </a:lnTo>
                  <a:lnTo>
                    <a:pt x="3245485" y="2970276"/>
                  </a:lnTo>
                  <a:lnTo>
                    <a:pt x="3245485" y="4052316"/>
                  </a:lnTo>
                  <a:cubicBezTo>
                    <a:pt x="3245485" y="4073398"/>
                    <a:pt x="3228340" y="4090416"/>
                    <a:pt x="3207385" y="4090416"/>
                  </a:cubicBezTo>
                  <a:lnTo>
                    <a:pt x="749681" y="4090416"/>
                  </a:lnTo>
                  <a:cubicBezTo>
                    <a:pt x="728599" y="4090416"/>
                    <a:pt x="711581" y="4073271"/>
                    <a:pt x="711581" y="4052316"/>
                  </a:cubicBezTo>
                  <a:lnTo>
                    <a:pt x="711581" y="2954528"/>
                  </a:lnTo>
                  <a:lnTo>
                    <a:pt x="749681" y="2954528"/>
                  </a:lnTo>
                  <a:lnTo>
                    <a:pt x="753999" y="2992501"/>
                  </a:lnTo>
                  <a:cubicBezTo>
                    <a:pt x="629412" y="3006725"/>
                    <a:pt x="568198" y="3049143"/>
                    <a:pt x="508127" y="3090545"/>
                  </a:cubicBezTo>
                  <a:cubicBezTo>
                    <a:pt x="455930" y="3126613"/>
                    <a:pt x="401193" y="3164840"/>
                    <a:pt x="311023" y="3175127"/>
                  </a:cubicBezTo>
                  <a:cubicBezTo>
                    <a:pt x="309499" y="3175254"/>
                    <a:pt x="307975" y="3175508"/>
                    <a:pt x="306451" y="3175635"/>
                  </a:cubicBezTo>
                  <a:cubicBezTo>
                    <a:pt x="305054" y="3175762"/>
                    <a:pt x="303657" y="3175889"/>
                    <a:pt x="302260" y="3175889"/>
                  </a:cubicBezTo>
                  <a:cubicBezTo>
                    <a:pt x="110617" y="3174492"/>
                    <a:pt x="13970" y="3031109"/>
                    <a:pt x="127" y="2834640"/>
                  </a:cubicBezTo>
                  <a:cubicBezTo>
                    <a:pt x="0" y="2833497"/>
                    <a:pt x="0" y="2832227"/>
                    <a:pt x="0" y="2831084"/>
                  </a:cubicBezTo>
                  <a:cubicBezTo>
                    <a:pt x="3556" y="2672080"/>
                    <a:pt x="80137" y="2483358"/>
                    <a:pt x="250190" y="2470658"/>
                  </a:cubicBezTo>
                  <a:cubicBezTo>
                    <a:pt x="251206" y="2470531"/>
                    <a:pt x="252222" y="2470531"/>
                    <a:pt x="253238" y="2470531"/>
                  </a:cubicBezTo>
                  <a:cubicBezTo>
                    <a:pt x="341884" y="2471039"/>
                    <a:pt x="404495" y="2507742"/>
                    <a:pt x="465709" y="2543048"/>
                  </a:cubicBezTo>
                  <a:cubicBezTo>
                    <a:pt x="537972" y="2584704"/>
                    <a:pt x="615696" y="2629408"/>
                    <a:pt x="751967" y="2638298"/>
                  </a:cubicBezTo>
                  <a:lnTo>
                    <a:pt x="749427" y="2676398"/>
                  </a:lnTo>
                  <a:lnTo>
                    <a:pt x="711327" y="2676398"/>
                  </a:lnTo>
                  <a:lnTo>
                    <a:pt x="711327" y="1593977"/>
                  </a:lnTo>
                  <a:lnTo>
                    <a:pt x="711327" y="1593723"/>
                  </a:lnTo>
                  <a:cubicBezTo>
                    <a:pt x="711581" y="1548384"/>
                    <a:pt x="711835" y="1479550"/>
                    <a:pt x="712089" y="1410843"/>
                  </a:cubicBezTo>
                  <a:cubicBezTo>
                    <a:pt x="712343" y="1342136"/>
                    <a:pt x="712597" y="1273175"/>
                    <a:pt x="712851" y="1227709"/>
                  </a:cubicBezTo>
                  <a:cubicBezTo>
                    <a:pt x="712851" y="1217803"/>
                    <a:pt x="716788" y="1208278"/>
                    <a:pt x="723773" y="1201166"/>
                  </a:cubicBezTo>
                  <a:cubicBezTo>
                    <a:pt x="933958" y="987552"/>
                    <a:pt x="1103249" y="826389"/>
                    <a:pt x="1272921" y="664718"/>
                  </a:cubicBezTo>
                  <a:cubicBezTo>
                    <a:pt x="1444498" y="501396"/>
                    <a:pt x="1616583" y="337439"/>
                    <a:pt x="1832610" y="117983"/>
                  </a:cubicBezTo>
                  <a:cubicBezTo>
                    <a:pt x="1866011" y="83947"/>
                    <a:pt x="1900555" y="48641"/>
                    <a:pt x="1936242" y="11811"/>
                  </a:cubicBezTo>
                  <a:cubicBezTo>
                    <a:pt x="1943608" y="4191"/>
                    <a:pt x="1953768" y="0"/>
                    <a:pt x="1964309" y="254"/>
                  </a:cubicBezTo>
                  <a:cubicBezTo>
                    <a:pt x="1974850" y="508"/>
                    <a:pt x="1984883" y="4953"/>
                    <a:pt x="1991995" y="12700"/>
                  </a:cubicBezTo>
                  <a:moveTo>
                    <a:pt x="1935480" y="64008"/>
                  </a:moveTo>
                  <a:lnTo>
                    <a:pt x="1963928" y="38354"/>
                  </a:lnTo>
                  <a:lnTo>
                    <a:pt x="1991360" y="64897"/>
                  </a:lnTo>
                  <a:cubicBezTo>
                    <a:pt x="1955546" y="101854"/>
                    <a:pt x="1920875" y="137287"/>
                    <a:pt x="1887347" y="171450"/>
                  </a:cubicBezTo>
                  <a:cubicBezTo>
                    <a:pt x="1670304" y="391922"/>
                    <a:pt x="1497457" y="556514"/>
                    <a:pt x="1325880" y="719963"/>
                  </a:cubicBezTo>
                  <a:cubicBezTo>
                    <a:pt x="1156081" y="881634"/>
                    <a:pt x="987552" y="1042162"/>
                    <a:pt x="778383" y="1254760"/>
                  </a:cubicBezTo>
                  <a:lnTo>
                    <a:pt x="751205" y="1227963"/>
                  </a:lnTo>
                  <a:lnTo>
                    <a:pt x="789305" y="1228217"/>
                  </a:lnTo>
                  <a:cubicBezTo>
                    <a:pt x="789051" y="1273556"/>
                    <a:pt x="788797" y="1342390"/>
                    <a:pt x="788543" y="1411097"/>
                  </a:cubicBezTo>
                  <a:cubicBezTo>
                    <a:pt x="788289" y="1479804"/>
                    <a:pt x="788035" y="1548765"/>
                    <a:pt x="787781" y="1594231"/>
                  </a:cubicBezTo>
                  <a:lnTo>
                    <a:pt x="749681" y="1593977"/>
                  </a:lnTo>
                  <a:lnTo>
                    <a:pt x="787781" y="1593977"/>
                  </a:lnTo>
                  <a:lnTo>
                    <a:pt x="787781" y="2676398"/>
                  </a:lnTo>
                  <a:cubicBezTo>
                    <a:pt x="787781" y="2686939"/>
                    <a:pt x="783463" y="2696972"/>
                    <a:pt x="775716" y="2704211"/>
                  </a:cubicBezTo>
                  <a:cubicBezTo>
                    <a:pt x="767969" y="2711450"/>
                    <a:pt x="757682" y="2715133"/>
                    <a:pt x="747141" y="2714498"/>
                  </a:cubicBezTo>
                  <a:cubicBezTo>
                    <a:pt x="592836" y="2704465"/>
                    <a:pt x="502539" y="2652395"/>
                    <a:pt x="427736" y="2609215"/>
                  </a:cubicBezTo>
                  <a:cubicBezTo>
                    <a:pt x="365252" y="2573274"/>
                    <a:pt x="318897" y="2547239"/>
                    <a:pt x="252857" y="2546858"/>
                  </a:cubicBezTo>
                  <a:lnTo>
                    <a:pt x="253111" y="2508758"/>
                  </a:lnTo>
                  <a:lnTo>
                    <a:pt x="255905" y="2546858"/>
                  </a:lnTo>
                  <a:cubicBezTo>
                    <a:pt x="151130" y="2554732"/>
                    <a:pt x="79756" y="2679827"/>
                    <a:pt x="76454" y="2832862"/>
                  </a:cubicBezTo>
                  <a:lnTo>
                    <a:pt x="38354" y="2831973"/>
                  </a:lnTo>
                  <a:lnTo>
                    <a:pt x="76454" y="2829306"/>
                  </a:lnTo>
                  <a:cubicBezTo>
                    <a:pt x="88900" y="3004312"/>
                    <a:pt x="167386" y="3098673"/>
                    <a:pt x="303022" y="3099562"/>
                  </a:cubicBezTo>
                  <a:lnTo>
                    <a:pt x="302768" y="3137662"/>
                  </a:lnTo>
                  <a:lnTo>
                    <a:pt x="298831" y="3099689"/>
                  </a:lnTo>
                  <a:cubicBezTo>
                    <a:pt x="300101" y="3099562"/>
                    <a:pt x="301244" y="3099435"/>
                    <a:pt x="302514" y="3099308"/>
                  </a:cubicBezTo>
                  <a:cubicBezTo>
                    <a:pt x="372110" y="3091307"/>
                    <a:pt x="413131" y="3063494"/>
                    <a:pt x="464820" y="3027680"/>
                  </a:cubicBezTo>
                  <a:cubicBezTo>
                    <a:pt x="528320" y="2983865"/>
                    <a:pt x="602107" y="2932938"/>
                    <a:pt x="745363" y="2916555"/>
                  </a:cubicBezTo>
                  <a:cubicBezTo>
                    <a:pt x="756158" y="2915285"/>
                    <a:pt x="766953" y="2918714"/>
                    <a:pt x="775081" y="2925953"/>
                  </a:cubicBezTo>
                  <a:cubicBezTo>
                    <a:pt x="783209" y="2933192"/>
                    <a:pt x="787781" y="2943606"/>
                    <a:pt x="787781" y="2954401"/>
                  </a:cubicBezTo>
                  <a:lnTo>
                    <a:pt x="787781" y="4052316"/>
                  </a:lnTo>
                  <a:lnTo>
                    <a:pt x="749681" y="4052316"/>
                  </a:lnTo>
                  <a:lnTo>
                    <a:pt x="749681" y="4014216"/>
                  </a:lnTo>
                  <a:lnTo>
                    <a:pt x="3207639" y="4014216"/>
                  </a:lnTo>
                  <a:lnTo>
                    <a:pt x="3207639" y="4052316"/>
                  </a:lnTo>
                  <a:lnTo>
                    <a:pt x="3169539" y="4052316"/>
                  </a:lnTo>
                  <a:lnTo>
                    <a:pt x="3169539" y="2970276"/>
                  </a:lnTo>
                  <a:cubicBezTo>
                    <a:pt x="3169539" y="2959608"/>
                    <a:pt x="3173984" y="2949575"/>
                    <a:pt x="3181731" y="2942336"/>
                  </a:cubicBezTo>
                  <a:cubicBezTo>
                    <a:pt x="3189478" y="2935097"/>
                    <a:pt x="3200019" y="2931414"/>
                    <a:pt x="3210560" y="2932303"/>
                  </a:cubicBezTo>
                  <a:cubicBezTo>
                    <a:pt x="3360293" y="2943606"/>
                    <a:pt x="3448939" y="2994787"/>
                    <a:pt x="3522345" y="3037078"/>
                  </a:cubicBezTo>
                  <a:cubicBezTo>
                    <a:pt x="3584829" y="3073146"/>
                    <a:pt x="3631184" y="3099054"/>
                    <a:pt x="3697224" y="3099435"/>
                  </a:cubicBezTo>
                  <a:lnTo>
                    <a:pt x="3696970" y="3137535"/>
                  </a:lnTo>
                  <a:lnTo>
                    <a:pt x="3694176" y="3099435"/>
                  </a:lnTo>
                  <a:cubicBezTo>
                    <a:pt x="3798951" y="3091561"/>
                    <a:pt x="3870325" y="2966466"/>
                    <a:pt x="3873627" y="2813431"/>
                  </a:cubicBezTo>
                  <a:lnTo>
                    <a:pt x="3911727" y="2814320"/>
                  </a:lnTo>
                  <a:lnTo>
                    <a:pt x="3873627" y="2816987"/>
                  </a:lnTo>
                  <a:cubicBezTo>
                    <a:pt x="3861181" y="2641981"/>
                    <a:pt x="3782695" y="2547620"/>
                    <a:pt x="3647059" y="2546731"/>
                  </a:cubicBezTo>
                  <a:lnTo>
                    <a:pt x="3647313" y="2508631"/>
                  </a:lnTo>
                  <a:lnTo>
                    <a:pt x="3651250" y="2546604"/>
                  </a:lnTo>
                  <a:cubicBezTo>
                    <a:pt x="3648837" y="2546858"/>
                    <a:pt x="3646551" y="2547112"/>
                    <a:pt x="3644138" y="2547366"/>
                  </a:cubicBezTo>
                  <a:cubicBezTo>
                    <a:pt x="3576574" y="2555875"/>
                    <a:pt x="3536061" y="2583434"/>
                    <a:pt x="3485134" y="2618613"/>
                  </a:cubicBezTo>
                  <a:cubicBezTo>
                    <a:pt x="3422904" y="2661666"/>
                    <a:pt x="3350641" y="2711577"/>
                    <a:pt x="3212211" y="2728976"/>
                  </a:cubicBezTo>
                  <a:cubicBezTo>
                    <a:pt x="3201289" y="2730373"/>
                    <a:pt x="3190367" y="2726944"/>
                    <a:pt x="3182239" y="2719705"/>
                  </a:cubicBezTo>
                  <a:cubicBezTo>
                    <a:pt x="3174111" y="2712466"/>
                    <a:pt x="3169285" y="2702052"/>
                    <a:pt x="3169285" y="2691130"/>
                  </a:cubicBezTo>
                  <a:lnTo>
                    <a:pt x="3169285" y="1593850"/>
                  </a:lnTo>
                  <a:lnTo>
                    <a:pt x="3207385" y="1593850"/>
                  </a:lnTo>
                  <a:lnTo>
                    <a:pt x="3207385" y="1631950"/>
                  </a:lnTo>
                  <a:lnTo>
                    <a:pt x="3200527" y="1631950"/>
                  </a:lnTo>
                  <a:cubicBezTo>
                    <a:pt x="3190367" y="1631950"/>
                    <a:pt x="3180588" y="1627886"/>
                    <a:pt x="3173476" y="1620647"/>
                  </a:cubicBezTo>
                  <a:cubicBezTo>
                    <a:pt x="3166364" y="1613408"/>
                    <a:pt x="3162300" y="1603629"/>
                    <a:pt x="3162427" y="1593469"/>
                  </a:cubicBezTo>
                  <a:cubicBezTo>
                    <a:pt x="3162554" y="1574546"/>
                    <a:pt x="3163697" y="1557782"/>
                    <a:pt x="3164840" y="1540510"/>
                  </a:cubicBezTo>
                  <a:cubicBezTo>
                    <a:pt x="3168142" y="1490218"/>
                    <a:pt x="3172460" y="1425321"/>
                    <a:pt x="3157220" y="1247902"/>
                  </a:cubicBezTo>
                  <a:lnTo>
                    <a:pt x="3195193" y="1244600"/>
                  </a:lnTo>
                  <a:lnTo>
                    <a:pt x="3167380" y="1270762"/>
                  </a:lnTo>
                  <a:cubicBezTo>
                    <a:pt x="2974086" y="1064895"/>
                    <a:pt x="2783967" y="888746"/>
                    <a:pt x="2592451" y="711200"/>
                  </a:cubicBezTo>
                  <a:cubicBezTo>
                    <a:pt x="2376805" y="511429"/>
                    <a:pt x="2159381" y="309880"/>
                    <a:pt x="1935734" y="6388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7666380" y="8131320"/>
            <a:ext cx="2962440" cy="1900800"/>
            <a:chOff x="0" y="0"/>
            <a:chExt cx="3949920" cy="2534400"/>
          </a:xfrm>
        </p:grpSpPr>
        <p:sp>
          <p:nvSpPr>
            <p:cNvPr id="34" name="Freeform 34"/>
            <p:cNvSpPr/>
            <p:nvPr/>
          </p:nvSpPr>
          <p:spPr>
            <a:xfrm>
              <a:off x="38100" y="38100"/>
              <a:ext cx="3873754" cy="2457958"/>
            </a:xfrm>
            <a:custGeom>
              <a:avLst/>
              <a:gdLst/>
              <a:ahLst/>
              <a:cxnLst/>
              <a:rect l="l" t="t" r="r" b="b"/>
              <a:pathLst>
                <a:path w="3873754" h="2457958">
                  <a:moveTo>
                    <a:pt x="694944" y="0"/>
                  </a:moveTo>
                  <a:lnTo>
                    <a:pt x="3153029" y="0"/>
                  </a:lnTo>
                  <a:lnTo>
                    <a:pt x="3153029" y="1098677"/>
                  </a:lnTo>
                  <a:cubicBezTo>
                    <a:pt x="3410458" y="1072769"/>
                    <a:pt x="3428492" y="933196"/>
                    <a:pt x="3609340" y="914654"/>
                  </a:cubicBezTo>
                  <a:cubicBezTo>
                    <a:pt x="3772916" y="915797"/>
                    <a:pt x="3860546" y="1034669"/>
                    <a:pt x="3873754" y="1220343"/>
                  </a:cubicBezTo>
                  <a:cubicBezTo>
                    <a:pt x="3870325" y="1376299"/>
                    <a:pt x="3796284" y="1533271"/>
                    <a:pt x="3658870" y="1543431"/>
                  </a:cubicBezTo>
                  <a:cubicBezTo>
                    <a:pt x="3487547" y="1542542"/>
                    <a:pt x="3428492" y="1389761"/>
                    <a:pt x="3153029" y="1375283"/>
                  </a:cubicBezTo>
                  <a:lnTo>
                    <a:pt x="3153029" y="2457958"/>
                  </a:lnTo>
                  <a:lnTo>
                    <a:pt x="694944" y="2457958"/>
                  </a:lnTo>
                  <a:lnTo>
                    <a:pt x="694944" y="1361948"/>
                  </a:lnTo>
                  <a:cubicBezTo>
                    <a:pt x="461772" y="1394841"/>
                    <a:pt x="439039" y="1525524"/>
                    <a:pt x="264414" y="1543431"/>
                  </a:cubicBezTo>
                  <a:cubicBezTo>
                    <a:pt x="100838" y="1542288"/>
                    <a:pt x="13208" y="1423416"/>
                    <a:pt x="0" y="1237742"/>
                  </a:cubicBezTo>
                  <a:cubicBezTo>
                    <a:pt x="3429" y="1081786"/>
                    <a:pt x="77470" y="924814"/>
                    <a:pt x="214884" y="914654"/>
                  </a:cubicBezTo>
                  <a:cubicBezTo>
                    <a:pt x="380746" y="915543"/>
                    <a:pt x="441452" y="1058672"/>
                    <a:pt x="694944" y="1081405"/>
                  </a:cubicBezTo>
                  <a:close/>
                </a:path>
              </a:pathLst>
            </a:custGeom>
            <a:solidFill>
              <a:srgbClr val="E7E5E6"/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0" y="0"/>
              <a:ext cx="3949954" cy="2534158"/>
            </a:xfrm>
            <a:custGeom>
              <a:avLst/>
              <a:gdLst/>
              <a:ahLst/>
              <a:cxnLst/>
              <a:rect l="l" t="t" r="r" b="b"/>
              <a:pathLst>
                <a:path w="3949954" h="2534158">
                  <a:moveTo>
                    <a:pt x="733044" y="0"/>
                  </a:moveTo>
                  <a:lnTo>
                    <a:pt x="3191129" y="0"/>
                  </a:lnTo>
                  <a:cubicBezTo>
                    <a:pt x="3212211" y="0"/>
                    <a:pt x="3229229" y="17145"/>
                    <a:pt x="3229229" y="38100"/>
                  </a:cubicBezTo>
                  <a:lnTo>
                    <a:pt x="3229229" y="1136777"/>
                  </a:lnTo>
                  <a:lnTo>
                    <a:pt x="3191129" y="1136777"/>
                  </a:lnTo>
                  <a:lnTo>
                    <a:pt x="3187319" y="1098804"/>
                  </a:lnTo>
                  <a:cubicBezTo>
                    <a:pt x="3318002" y="1085596"/>
                    <a:pt x="3380740" y="1042162"/>
                    <a:pt x="3441954" y="999871"/>
                  </a:cubicBezTo>
                  <a:cubicBezTo>
                    <a:pt x="3495167" y="963168"/>
                    <a:pt x="3550666" y="924306"/>
                    <a:pt x="3643503" y="914781"/>
                  </a:cubicBezTo>
                  <a:cubicBezTo>
                    <a:pt x="3644900" y="914654"/>
                    <a:pt x="3646297" y="914527"/>
                    <a:pt x="3647694" y="914527"/>
                  </a:cubicBezTo>
                  <a:cubicBezTo>
                    <a:pt x="3839337" y="915924"/>
                    <a:pt x="3935984" y="1059307"/>
                    <a:pt x="3949827" y="1255649"/>
                  </a:cubicBezTo>
                  <a:cubicBezTo>
                    <a:pt x="3949954" y="1256792"/>
                    <a:pt x="3949954" y="1258062"/>
                    <a:pt x="3949954" y="1259205"/>
                  </a:cubicBezTo>
                  <a:cubicBezTo>
                    <a:pt x="3946398" y="1418209"/>
                    <a:pt x="3869817" y="1606804"/>
                    <a:pt x="3699764" y="1619504"/>
                  </a:cubicBezTo>
                  <a:cubicBezTo>
                    <a:pt x="3698748" y="1619631"/>
                    <a:pt x="3697732" y="1619631"/>
                    <a:pt x="3696716" y="1619631"/>
                  </a:cubicBezTo>
                  <a:cubicBezTo>
                    <a:pt x="3608070" y="1619123"/>
                    <a:pt x="3545459" y="1582420"/>
                    <a:pt x="3484245" y="1547114"/>
                  </a:cubicBezTo>
                  <a:cubicBezTo>
                    <a:pt x="3410458" y="1504696"/>
                    <a:pt x="3330956" y="1458849"/>
                    <a:pt x="3189097" y="1451483"/>
                  </a:cubicBezTo>
                  <a:lnTo>
                    <a:pt x="3191129" y="1413383"/>
                  </a:lnTo>
                  <a:lnTo>
                    <a:pt x="3229229" y="1413383"/>
                  </a:lnTo>
                  <a:lnTo>
                    <a:pt x="3229229" y="2496058"/>
                  </a:lnTo>
                  <a:cubicBezTo>
                    <a:pt x="3229229" y="2517140"/>
                    <a:pt x="3212084" y="2534158"/>
                    <a:pt x="3191129" y="2534158"/>
                  </a:cubicBezTo>
                  <a:lnTo>
                    <a:pt x="733044" y="2534158"/>
                  </a:lnTo>
                  <a:cubicBezTo>
                    <a:pt x="711962" y="2534158"/>
                    <a:pt x="694944" y="2517013"/>
                    <a:pt x="694944" y="2496058"/>
                  </a:cubicBezTo>
                  <a:lnTo>
                    <a:pt x="694944" y="1400048"/>
                  </a:lnTo>
                  <a:lnTo>
                    <a:pt x="733044" y="1400048"/>
                  </a:lnTo>
                  <a:lnTo>
                    <a:pt x="738378" y="1437894"/>
                  </a:lnTo>
                  <a:cubicBezTo>
                    <a:pt x="624332" y="1454023"/>
                    <a:pt x="565912" y="1494409"/>
                    <a:pt x="508254" y="1534287"/>
                  </a:cubicBezTo>
                  <a:cubicBezTo>
                    <a:pt x="458089" y="1568958"/>
                    <a:pt x="405384" y="1605915"/>
                    <a:pt x="321056" y="1617726"/>
                  </a:cubicBezTo>
                  <a:cubicBezTo>
                    <a:pt x="316230" y="1618361"/>
                    <a:pt x="311404" y="1618996"/>
                    <a:pt x="306451" y="1619504"/>
                  </a:cubicBezTo>
                  <a:cubicBezTo>
                    <a:pt x="305054" y="1619631"/>
                    <a:pt x="303657" y="1619758"/>
                    <a:pt x="302260" y="1619758"/>
                  </a:cubicBezTo>
                  <a:cubicBezTo>
                    <a:pt x="110617" y="1618361"/>
                    <a:pt x="13970" y="1474978"/>
                    <a:pt x="127" y="1278636"/>
                  </a:cubicBezTo>
                  <a:cubicBezTo>
                    <a:pt x="0" y="1277493"/>
                    <a:pt x="0" y="1276223"/>
                    <a:pt x="0" y="1275080"/>
                  </a:cubicBezTo>
                  <a:cubicBezTo>
                    <a:pt x="3556" y="1116076"/>
                    <a:pt x="80137" y="927481"/>
                    <a:pt x="250190" y="914781"/>
                  </a:cubicBezTo>
                  <a:cubicBezTo>
                    <a:pt x="251206" y="914654"/>
                    <a:pt x="252222" y="914654"/>
                    <a:pt x="253238" y="914654"/>
                  </a:cubicBezTo>
                  <a:cubicBezTo>
                    <a:pt x="342011" y="915162"/>
                    <a:pt x="404622" y="951992"/>
                    <a:pt x="465963" y="987298"/>
                  </a:cubicBezTo>
                  <a:cubicBezTo>
                    <a:pt x="535559" y="1027430"/>
                    <a:pt x="609981" y="1070229"/>
                    <a:pt x="736473" y="1081532"/>
                  </a:cubicBezTo>
                  <a:lnTo>
                    <a:pt x="733044" y="1119505"/>
                  </a:lnTo>
                  <a:lnTo>
                    <a:pt x="694944" y="1119505"/>
                  </a:lnTo>
                  <a:lnTo>
                    <a:pt x="694944" y="38100"/>
                  </a:lnTo>
                  <a:cubicBezTo>
                    <a:pt x="694944" y="17018"/>
                    <a:pt x="712089" y="0"/>
                    <a:pt x="733044" y="0"/>
                  </a:cubicBezTo>
                  <a:moveTo>
                    <a:pt x="733044" y="76327"/>
                  </a:moveTo>
                  <a:lnTo>
                    <a:pt x="733044" y="38100"/>
                  </a:lnTo>
                  <a:lnTo>
                    <a:pt x="771144" y="38100"/>
                  </a:lnTo>
                  <a:lnTo>
                    <a:pt x="771144" y="1119632"/>
                  </a:lnTo>
                  <a:cubicBezTo>
                    <a:pt x="771144" y="1130300"/>
                    <a:pt x="766699" y="1140587"/>
                    <a:pt x="758698" y="1147826"/>
                  </a:cubicBezTo>
                  <a:cubicBezTo>
                    <a:pt x="750697" y="1155065"/>
                    <a:pt x="740156" y="1158621"/>
                    <a:pt x="729488" y="1157732"/>
                  </a:cubicBezTo>
                  <a:cubicBezTo>
                    <a:pt x="585724" y="1144778"/>
                    <a:pt x="499364" y="1094867"/>
                    <a:pt x="427609" y="1053592"/>
                  </a:cubicBezTo>
                  <a:cubicBezTo>
                    <a:pt x="364998" y="1017524"/>
                    <a:pt x="318643" y="991489"/>
                    <a:pt x="252603" y="991108"/>
                  </a:cubicBezTo>
                  <a:lnTo>
                    <a:pt x="252857" y="953008"/>
                  </a:lnTo>
                  <a:lnTo>
                    <a:pt x="255651" y="991108"/>
                  </a:lnTo>
                  <a:cubicBezTo>
                    <a:pt x="150876" y="998982"/>
                    <a:pt x="79502" y="1124077"/>
                    <a:pt x="76200" y="1276985"/>
                  </a:cubicBezTo>
                  <a:lnTo>
                    <a:pt x="38100" y="1276096"/>
                  </a:lnTo>
                  <a:lnTo>
                    <a:pt x="76200" y="1273429"/>
                  </a:lnTo>
                  <a:cubicBezTo>
                    <a:pt x="88646" y="1448435"/>
                    <a:pt x="167132" y="1542669"/>
                    <a:pt x="302768" y="1543685"/>
                  </a:cubicBezTo>
                  <a:lnTo>
                    <a:pt x="302514" y="1581785"/>
                  </a:lnTo>
                  <a:lnTo>
                    <a:pt x="298577" y="1543812"/>
                  </a:lnTo>
                  <a:cubicBezTo>
                    <a:pt x="302641" y="1543431"/>
                    <a:pt x="306451" y="1542923"/>
                    <a:pt x="310261" y="1542415"/>
                  </a:cubicBezTo>
                  <a:cubicBezTo>
                    <a:pt x="375158" y="1533271"/>
                    <a:pt x="414782" y="1506220"/>
                    <a:pt x="464693" y="1471676"/>
                  </a:cubicBezTo>
                  <a:cubicBezTo>
                    <a:pt x="525272" y="1429766"/>
                    <a:pt x="595630" y="1380998"/>
                    <a:pt x="727583" y="1362456"/>
                  </a:cubicBezTo>
                  <a:cubicBezTo>
                    <a:pt x="738505" y="1360932"/>
                    <a:pt x="749554" y="1364234"/>
                    <a:pt x="757936" y="1371473"/>
                  </a:cubicBezTo>
                  <a:cubicBezTo>
                    <a:pt x="766318" y="1378712"/>
                    <a:pt x="771017" y="1389253"/>
                    <a:pt x="771017" y="1400302"/>
                  </a:cubicBezTo>
                  <a:lnTo>
                    <a:pt x="771017" y="2496439"/>
                  </a:lnTo>
                  <a:lnTo>
                    <a:pt x="732917" y="2496439"/>
                  </a:lnTo>
                  <a:lnTo>
                    <a:pt x="732917" y="2458339"/>
                  </a:lnTo>
                  <a:lnTo>
                    <a:pt x="3191129" y="2458339"/>
                  </a:lnTo>
                  <a:lnTo>
                    <a:pt x="3191129" y="2496439"/>
                  </a:lnTo>
                  <a:lnTo>
                    <a:pt x="3153029" y="2496439"/>
                  </a:lnTo>
                  <a:lnTo>
                    <a:pt x="3153029" y="1413510"/>
                  </a:lnTo>
                  <a:cubicBezTo>
                    <a:pt x="3153029" y="1403096"/>
                    <a:pt x="3157347" y="1393063"/>
                    <a:pt x="3164967" y="1385824"/>
                  </a:cubicBezTo>
                  <a:cubicBezTo>
                    <a:pt x="3172587" y="1378585"/>
                    <a:pt x="3182747" y="1374902"/>
                    <a:pt x="3193288" y="1375410"/>
                  </a:cubicBezTo>
                  <a:cubicBezTo>
                    <a:pt x="3353562" y="1383792"/>
                    <a:pt x="3446018" y="1437132"/>
                    <a:pt x="3522472" y="1481201"/>
                  </a:cubicBezTo>
                  <a:cubicBezTo>
                    <a:pt x="3584956" y="1517142"/>
                    <a:pt x="3631311" y="1543177"/>
                    <a:pt x="3697351" y="1543558"/>
                  </a:cubicBezTo>
                  <a:lnTo>
                    <a:pt x="3697097" y="1581658"/>
                  </a:lnTo>
                  <a:lnTo>
                    <a:pt x="3694303" y="1543558"/>
                  </a:lnTo>
                  <a:cubicBezTo>
                    <a:pt x="3799078" y="1535684"/>
                    <a:pt x="3870452" y="1410589"/>
                    <a:pt x="3873754" y="1257681"/>
                  </a:cubicBezTo>
                  <a:lnTo>
                    <a:pt x="3911854" y="1258570"/>
                  </a:lnTo>
                  <a:lnTo>
                    <a:pt x="3873754" y="1261237"/>
                  </a:lnTo>
                  <a:cubicBezTo>
                    <a:pt x="3861308" y="1086231"/>
                    <a:pt x="3782822" y="991997"/>
                    <a:pt x="3647186" y="990981"/>
                  </a:cubicBezTo>
                  <a:lnTo>
                    <a:pt x="3647440" y="952881"/>
                  </a:lnTo>
                  <a:lnTo>
                    <a:pt x="3651377" y="990854"/>
                  </a:lnTo>
                  <a:cubicBezTo>
                    <a:pt x="3579495" y="998220"/>
                    <a:pt x="3537839" y="1026541"/>
                    <a:pt x="3485388" y="1062736"/>
                  </a:cubicBezTo>
                  <a:cubicBezTo>
                    <a:pt x="3420364" y="1107694"/>
                    <a:pt x="3344672" y="1159764"/>
                    <a:pt x="3194939" y="1174877"/>
                  </a:cubicBezTo>
                  <a:cubicBezTo>
                    <a:pt x="3184144" y="1176020"/>
                    <a:pt x="3173476" y="1172464"/>
                    <a:pt x="3165475" y="1165225"/>
                  </a:cubicBezTo>
                  <a:cubicBezTo>
                    <a:pt x="3157474" y="1157986"/>
                    <a:pt x="3152902" y="1147699"/>
                    <a:pt x="3152902" y="1136904"/>
                  </a:cubicBezTo>
                  <a:lnTo>
                    <a:pt x="3152902" y="38100"/>
                  </a:lnTo>
                  <a:lnTo>
                    <a:pt x="3191002" y="38100"/>
                  </a:lnTo>
                  <a:lnTo>
                    <a:pt x="3191002" y="76200"/>
                  </a:lnTo>
                  <a:lnTo>
                    <a:pt x="733044" y="762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/>
          <p:nvPr/>
        </p:nvGrpSpPr>
        <p:grpSpPr>
          <a:xfrm rot="5400000">
            <a:off x="7687980" y="5778000"/>
            <a:ext cx="2919240" cy="2962440"/>
            <a:chOff x="0" y="0"/>
            <a:chExt cx="3892320" cy="3949920"/>
          </a:xfrm>
        </p:grpSpPr>
        <p:sp>
          <p:nvSpPr>
            <p:cNvPr id="37" name="Freeform 37"/>
            <p:cNvSpPr/>
            <p:nvPr/>
          </p:nvSpPr>
          <p:spPr>
            <a:xfrm>
              <a:off x="38100" y="38100"/>
              <a:ext cx="3815969" cy="3873754"/>
            </a:xfrm>
            <a:custGeom>
              <a:avLst/>
              <a:gdLst/>
              <a:ahLst/>
              <a:cxnLst/>
              <a:rect l="l" t="t" r="r" b="b"/>
              <a:pathLst>
                <a:path w="3815969" h="3873754">
                  <a:moveTo>
                    <a:pt x="0" y="1958467"/>
                  </a:moveTo>
                  <a:cubicBezTo>
                    <a:pt x="3429" y="1802511"/>
                    <a:pt x="77470" y="1645666"/>
                    <a:pt x="214884" y="1635379"/>
                  </a:cubicBezTo>
                  <a:cubicBezTo>
                    <a:pt x="375920" y="1636268"/>
                    <a:pt x="437769" y="1771142"/>
                    <a:pt x="673100" y="1800987"/>
                  </a:cubicBezTo>
                  <a:lnTo>
                    <a:pt x="673100" y="720725"/>
                  </a:lnTo>
                  <a:lnTo>
                    <a:pt x="1771777" y="720725"/>
                  </a:lnTo>
                  <a:cubicBezTo>
                    <a:pt x="1745869" y="463296"/>
                    <a:pt x="1606296" y="445262"/>
                    <a:pt x="1587754" y="264414"/>
                  </a:cubicBezTo>
                  <a:cubicBezTo>
                    <a:pt x="1588897" y="100838"/>
                    <a:pt x="1707769" y="13208"/>
                    <a:pt x="1893443" y="0"/>
                  </a:cubicBezTo>
                  <a:cubicBezTo>
                    <a:pt x="2049399" y="3429"/>
                    <a:pt x="2206371" y="77470"/>
                    <a:pt x="2216531" y="214884"/>
                  </a:cubicBezTo>
                  <a:cubicBezTo>
                    <a:pt x="2215642" y="386207"/>
                    <a:pt x="2062861" y="445262"/>
                    <a:pt x="2048383" y="720725"/>
                  </a:cubicBezTo>
                  <a:lnTo>
                    <a:pt x="3131185" y="720725"/>
                  </a:lnTo>
                  <a:lnTo>
                    <a:pt x="3131185" y="1815846"/>
                  </a:lnTo>
                  <a:cubicBezTo>
                    <a:pt x="3354832" y="1780032"/>
                    <a:pt x="3379470" y="1652905"/>
                    <a:pt x="3551555" y="1635252"/>
                  </a:cubicBezTo>
                  <a:cubicBezTo>
                    <a:pt x="3715131" y="1636395"/>
                    <a:pt x="3802761" y="1755267"/>
                    <a:pt x="3815969" y="1940941"/>
                  </a:cubicBezTo>
                  <a:cubicBezTo>
                    <a:pt x="3812540" y="2096897"/>
                    <a:pt x="3738499" y="2253742"/>
                    <a:pt x="3601085" y="2264029"/>
                  </a:cubicBezTo>
                  <a:cubicBezTo>
                    <a:pt x="3437509" y="2263140"/>
                    <a:pt x="3376168" y="2123821"/>
                    <a:pt x="3131185" y="2097786"/>
                  </a:cubicBezTo>
                  <a:lnTo>
                    <a:pt x="3131185" y="3178810"/>
                  </a:lnTo>
                  <a:lnTo>
                    <a:pt x="2035048" y="3178810"/>
                  </a:lnTo>
                  <a:cubicBezTo>
                    <a:pt x="2067941" y="3411982"/>
                    <a:pt x="2198624" y="3434715"/>
                    <a:pt x="2216658" y="3609340"/>
                  </a:cubicBezTo>
                  <a:cubicBezTo>
                    <a:pt x="2215515" y="3772916"/>
                    <a:pt x="2096643" y="3860546"/>
                    <a:pt x="1910969" y="3873754"/>
                  </a:cubicBezTo>
                  <a:cubicBezTo>
                    <a:pt x="1755013" y="3870325"/>
                    <a:pt x="1598041" y="3796284"/>
                    <a:pt x="1587881" y="3658870"/>
                  </a:cubicBezTo>
                  <a:cubicBezTo>
                    <a:pt x="1588770" y="3493008"/>
                    <a:pt x="1731899" y="3432302"/>
                    <a:pt x="1754632" y="3178810"/>
                  </a:cubicBezTo>
                  <a:lnTo>
                    <a:pt x="673100" y="3178810"/>
                  </a:lnTo>
                  <a:lnTo>
                    <a:pt x="673100" y="2085594"/>
                  </a:lnTo>
                  <a:cubicBezTo>
                    <a:pt x="460248" y="2123821"/>
                    <a:pt x="433451" y="2246884"/>
                    <a:pt x="264541" y="2264156"/>
                  </a:cubicBezTo>
                  <a:cubicBezTo>
                    <a:pt x="100965" y="2263013"/>
                    <a:pt x="13335" y="2144141"/>
                    <a:pt x="127" y="1958467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  <p:sp>
          <p:nvSpPr>
            <p:cNvPr id="38" name="Freeform 38"/>
            <p:cNvSpPr/>
            <p:nvPr/>
          </p:nvSpPr>
          <p:spPr>
            <a:xfrm>
              <a:off x="0" y="0"/>
              <a:ext cx="3892423" cy="3949954"/>
            </a:xfrm>
            <a:custGeom>
              <a:avLst/>
              <a:gdLst/>
              <a:ahLst/>
              <a:cxnLst/>
              <a:rect l="l" t="t" r="r" b="b"/>
              <a:pathLst>
                <a:path w="3892423" h="3949954">
                  <a:moveTo>
                    <a:pt x="0" y="1995678"/>
                  </a:moveTo>
                  <a:cubicBezTo>
                    <a:pt x="3556" y="1836674"/>
                    <a:pt x="80137" y="1648079"/>
                    <a:pt x="250190" y="1635379"/>
                  </a:cubicBezTo>
                  <a:cubicBezTo>
                    <a:pt x="251206" y="1635252"/>
                    <a:pt x="252222" y="1635252"/>
                    <a:pt x="253238" y="1635252"/>
                  </a:cubicBezTo>
                  <a:cubicBezTo>
                    <a:pt x="342265" y="1635760"/>
                    <a:pt x="405003" y="1672844"/>
                    <a:pt x="466471" y="1708404"/>
                  </a:cubicBezTo>
                  <a:cubicBezTo>
                    <a:pt x="532384" y="1746504"/>
                    <a:pt x="602234" y="1786763"/>
                    <a:pt x="716026" y="1801241"/>
                  </a:cubicBezTo>
                  <a:lnTo>
                    <a:pt x="711200" y="1839087"/>
                  </a:lnTo>
                  <a:lnTo>
                    <a:pt x="673100" y="1839087"/>
                  </a:lnTo>
                  <a:lnTo>
                    <a:pt x="673100" y="758825"/>
                  </a:lnTo>
                  <a:cubicBezTo>
                    <a:pt x="673100" y="737743"/>
                    <a:pt x="690245" y="720725"/>
                    <a:pt x="711200" y="720725"/>
                  </a:cubicBezTo>
                  <a:lnTo>
                    <a:pt x="1809877" y="720725"/>
                  </a:lnTo>
                  <a:lnTo>
                    <a:pt x="1809877" y="758825"/>
                  </a:lnTo>
                  <a:lnTo>
                    <a:pt x="1771904" y="762635"/>
                  </a:lnTo>
                  <a:cubicBezTo>
                    <a:pt x="1758696" y="631952"/>
                    <a:pt x="1715262" y="569214"/>
                    <a:pt x="1672971" y="508000"/>
                  </a:cubicBezTo>
                  <a:cubicBezTo>
                    <a:pt x="1636268" y="454787"/>
                    <a:pt x="1597406" y="399288"/>
                    <a:pt x="1587881" y="306451"/>
                  </a:cubicBezTo>
                  <a:cubicBezTo>
                    <a:pt x="1587754" y="305054"/>
                    <a:pt x="1587627" y="303657"/>
                    <a:pt x="1587627" y="302260"/>
                  </a:cubicBezTo>
                  <a:cubicBezTo>
                    <a:pt x="1589024" y="110617"/>
                    <a:pt x="1732407" y="13970"/>
                    <a:pt x="1928749" y="127"/>
                  </a:cubicBezTo>
                  <a:cubicBezTo>
                    <a:pt x="1929892" y="0"/>
                    <a:pt x="1931162" y="0"/>
                    <a:pt x="1932305" y="0"/>
                  </a:cubicBezTo>
                  <a:cubicBezTo>
                    <a:pt x="2091309" y="3556"/>
                    <a:pt x="2279904" y="80137"/>
                    <a:pt x="2292604" y="250190"/>
                  </a:cubicBezTo>
                  <a:cubicBezTo>
                    <a:pt x="2292731" y="251206"/>
                    <a:pt x="2292731" y="252222"/>
                    <a:pt x="2292731" y="253238"/>
                  </a:cubicBezTo>
                  <a:cubicBezTo>
                    <a:pt x="2292223" y="341884"/>
                    <a:pt x="2255520" y="404495"/>
                    <a:pt x="2220214" y="465709"/>
                  </a:cubicBezTo>
                  <a:cubicBezTo>
                    <a:pt x="2177796" y="539496"/>
                    <a:pt x="2131949" y="618998"/>
                    <a:pt x="2124583" y="760857"/>
                  </a:cubicBezTo>
                  <a:lnTo>
                    <a:pt x="2086483" y="758825"/>
                  </a:lnTo>
                  <a:lnTo>
                    <a:pt x="2086483" y="720725"/>
                  </a:lnTo>
                  <a:lnTo>
                    <a:pt x="3169285" y="720725"/>
                  </a:lnTo>
                  <a:cubicBezTo>
                    <a:pt x="3190367" y="720725"/>
                    <a:pt x="3207385" y="737870"/>
                    <a:pt x="3207385" y="758825"/>
                  </a:cubicBezTo>
                  <a:lnTo>
                    <a:pt x="3207385" y="1853946"/>
                  </a:lnTo>
                  <a:lnTo>
                    <a:pt x="3169285" y="1853946"/>
                  </a:lnTo>
                  <a:lnTo>
                    <a:pt x="3163316" y="1816227"/>
                  </a:lnTo>
                  <a:cubicBezTo>
                    <a:pt x="3270885" y="1799082"/>
                    <a:pt x="3327654" y="1759712"/>
                    <a:pt x="3383788" y="1720850"/>
                  </a:cubicBezTo>
                  <a:cubicBezTo>
                    <a:pt x="3432556" y="1687068"/>
                    <a:pt x="3483864" y="1651000"/>
                    <a:pt x="3564509" y="1638173"/>
                  </a:cubicBezTo>
                  <a:cubicBezTo>
                    <a:pt x="3571367" y="1637030"/>
                    <a:pt x="3578479" y="1636141"/>
                    <a:pt x="3585845" y="1635379"/>
                  </a:cubicBezTo>
                  <a:cubicBezTo>
                    <a:pt x="3587242" y="1635252"/>
                    <a:pt x="3588639" y="1635125"/>
                    <a:pt x="3590036" y="1635125"/>
                  </a:cubicBezTo>
                  <a:cubicBezTo>
                    <a:pt x="3781679" y="1636522"/>
                    <a:pt x="3878326" y="1779905"/>
                    <a:pt x="3892296" y="1976247"/>
                  </a:cubicBezTo>
                  <a:cubicBezTo>
                    <a:pt x="3892423" y="1977390"/>
                    <a:pt x="3892423" y="1978660"/>
                    <a:pt x="3892423" y="1979803"/>
                  </a:cubicBezTo>
                  <a:cubicBezTo>
                    <a:pt x="3888867" y="2138807"/>
                    <a:pt x="3812286" y="2327402"/>
                    <a:pt x="3642233" y="2340102"/>
                  </a:cubicBezTo>
                  <a:cubicBezTo>
                    <a:pt x="3641217" y="2340229"/>
                    <a:pt x="3640201" y="2340229"/>
                    <a:pt x="3639185" y="2340229"/>
                  </a:cubicBezTo>
                  <a:cubicBezTo>
                    <a:pt x="3550285" y="2339721"/>
                    <a:pt x="3487674" y="2302891"/>
                    <a:pt x="3426206" y="2267458"/>
                  </a:cubicBezTo>
                  <a:cubicBezTo>
                    <a:pt x="3358261" y="2228215"/>
                    <a:pt x="3285998" y="2186686"/>
                    <a:pt x="3165348" y="2173859"/>
                  </a:cubicBezTo>
                  <a:lnTo>
                    <a:pt x="3169412" y="2135886"/>
                  </a:lnTo>
                  <a:lnTo>
                    <a:pt x="3207512" y="2135886"/>
                  </a:lnTo>
                  <a:lnTo>
                    <a:pt x="3207512" y="3216910"/>
                  </a:lnTo>
                  <a:cubicBezTo>
                    <a:pt x="3207512" y="3237992"/>
                    <a:pt x="3190367" y="3255010"/>
                    <a:pt x="3169412" y="3255010"/>
                  </a:cubicBezTo>
                  <a:lnTo>
                    <a:pt x="2073148" y="3255010"/>
                  </a:lnTo>
                  <a:lnTo>
                    <a:pt x="2073148" y="3216910"/>
                  </a:lnTo>
                  <a:lnTo>
                    <a:pt x="2110994" y="3211576"/>
                  </a:lnTo>
                  <a:cubicBezTo>
                    <a:pt x="2127123" y="3325622"/>
                    <a:pt x="2167509" y="3384042"/>
                    <a:pt x="2207387" y="3441700"/>
                  </a:cubicBezTo>
                  <a:cubicBezTo>
                    <a:pt x="2242058" y="3491865"/>
                    <a:pt x="2279015" y="3544570"/>
                    <a:pt x="2290826" y="3628898"/>
                  </a:cubicBezTo>
                  <a:cubicBezTo>
                    <a:pt x="2291461" y="3633724"/>
                    <a:pt x="2292096" y="3638550"/>
                    <a:pt x="2292604" y="3643503"/>
                  </a:cubicBezTo>
                  <a:cubicBezTo>
                    <a:pt x="2292731" y="3644900"/>
                    <a:pt x="2292858" y="3646297"/>
                    <a:pt x="2292858" y="3647694"/>
                  </a:cubicBezTo>
                  <a:cubicBezTo>
                    <a:pt x="2291461" y="3839337"/>
                    <a:pt x="2148078" y="3935984"/>
                    <a:pt x="1951736" y="3949827"/>
                  </a:cubicBezTo>
                  <a:cubicBezTo>
                    <a:pt x="1950593" y="3949954"/>
                    <a:pt x="1949323" y="3949954"/>
                    <a:pt x="1948180" y="3949954"/>
                  </a:cubicBezTo>
                  <a:cubicBezTo>
                    <a:pt x="1789176" y="3946398"/>
                    <a:pt x="1600581" y="3869817"/>
                    <a:pt x="1587881" y="3699764"/>
                  </a:cubicBezTo>
                  <a:cubicBezTo>
                    <a:pt x="1587754" y="3698748"/>
                    <a:pt x="1587754" y="3697732"/>
                    <a:pt x="1587754" y="3696716"/>
                  </a:cubicBezTo>
                  <a:cubicBezTo>
                    <a:pt x="1588262" y="3607943"/>
                    <a:pt x="1625092" y="3545332"/>
                    <a:pt x="1660398" y="3483991"/>
                  </a:cubicBezTo>
                  <a:cubicBezTo>
                    <a:pt x="1700530" y="3414395"/>
                    <a:pt x="1743329" y="3339973"/>
                    <a:pt x="1754632" y="3213481"/>
                  </a:cubicBezTo>
                  <a:lnTo>
                    <a:pt x="1792605" y="3216910"/>
                  </a:lnTo>
                  <a:lnTo>
                    <a:pt x="1792605" y="3255010"/>
                  </a:lnTo>
                  <a:lnTo>
                    <a:pt x="711200" y="3255010"/>
                  </a:lnTo>
                  <a:cubicBezTo>
                    <a:pt x="690118" y="3255010"/>
                    <a:pt x="673100" y="3237865"/>
                    <a:pt x="673100" y="3216910"/>
                  </a:cubicBezTo>
                  <a:lnTo>
                    <a:pt x="673100" y="2123694"/>
                  </a:lnTo>
                  <a:lnTo>
                    <a:pt x="711200" y="2123694"/>
                  </a:lnTo>
                  <a:lnTo>
                    <a:pt x="717931" y="2161286"/>
                  </a:lnTo>
                  <a:cubicBezTo>
                    <a:pt x="617474" y="2179320"/>
                    <a:pt x="562864" y="2217166"/>
                    <a:pt x="508508" y="2254758"/>
                  </a:cubicBezTo>
                  <a:cubicBezTo>
                    <a:pt x="461264" y="2287524"/>
                    <a:pt x="411353" y="2322449"/>
                    <a:pt x="334772" y="2336292"/>
                  </a:cubicBezTo>
                  <a:cubicBezTo>
                    <a:pt x="325755" y="2337943"/>
                    <a:pt x="316357" y="2339213"/>
                    <a:pt x="306578" y="2340229"/>
                  </a:cubicBezTo>
                  <a:cubicBezTo>
                    <a:pt x="305181" y="2340356"/>
                    <a:pt x="303784" y="2340483"/>
                    <a:pt x="302387" y="2340483"/>
                  </a:cubicBezTo>
                  <a:cubicBezTo>
                    <a:pt x="110744" y="2339086"/>
                    <a:pt x="14097" y="2195703"/>
                    <a:pt x="127" y="1999361"/>
                  </a:cubicBezTo>
                  <a:cubicBezTo>
                    <a:pt x="0" y="1998218"/>
                    <a:pt x="0" y="1996948"/>
                    <a:pt x="0" y="1995805"/>
                  </a:cubicBezTo>
                  <a:moveTo>
                    <a:pt x="76327" y="1997456"/>
                  </a:moveTo>
                  <a:lnTo>
                    <a:pt x="38227" y="1996567"/>
                  </a:lnTo>
                  <a:lnTo>
                    <a:pt x="76200" y="1993900"/>
                  </a:lnTo>
                  <a:cubicBezTo>
                    <a:pt x="88646" y="2168906"/>
                    <a:pt x="167132" y="2263140"/>
                    <a:pt x="302768" y="2264156"/>
                  </a:cubicBezTo>
                  <a:lnTo>
                    <a:pt x="302514" y="2302256"/>
                  </a:lnTo>
                  <a:lnTo>
                    <a:pt x="298577" y="2264283"/>
                  </a:lnTo>
                  <a:cubicBezTo>
                    <a:pt x="306451" y="2263521"/>
                    <a:pt x="313944" y="2262378"/>
                    <a:pt x="321056" y="2261108"/>
                  </a:cubicBezTo>
                  <a:cubicBezTo>
                    <a:pt x="379730" y="2250567"/>
                    <a:pt x="417449" y="2224786"/>
                    <a:pt x="464820" y="2192020"/>
                  </a:cubicBezTo>
                  <a:cubicBezTo>
                    <a:pt x="521335" y="2152904"/>
                    <a:pt x="587121" y="2107184"/>
                    <a:pt x="704215" y="2086102"/>
                  </a:cubicBezTo>
                  <a:cubicBezTo>
                    <a:pt x="715391" y="2084070"/>
                    <a:pt x="726821" y="2087118"/>
                    <a:pt x="735457" y="2094357"/>
                  </a:cubicBezTo>
                  <a:cubicBezTo>
                    <a:pt x="744093" y="2101596"/>
                    <a:pt x="749173" y="2112391"/>
                    <a:pt x="749173" y="2123567"/>
                  </a:cubicBezTo>
                  <a:lnTo>
                    <a:pt x="749173" y="3216910"/>
                  </a:lnTo>
                  <a:lnTo>
                    <a:pt x="711200" y="3216910"/>
                  </a:lnTo>
                  <a:lnTo>
                    <a:pt x="711200" y="3178810"/>
                  </a:lnTo>
                  <a:lnTo>
                    <a:pt x="1792732" y="3178810"/>
                  </a:lnTo>
                  <a:cubicBezTo>
                    <a:pt x="1803400" y="3178810"/>
                    <a:pt x="1813687" y="3183255"/>
                    <a:pt x="1820926" y="3191256"/>
                  </a:cubicBezTo>
                  <a:cubicBezTo>
                    <a:pt x="1828165" y="3199257"/>
                    <a:pt x="1831721" y="3209798"/>
                    <a:pt x="1830832" y="3220466"/>
                  </a:cubicBezTo>
                  <a:cubicBezTo>
                    <a:pt x="1817878" y="3364230"/>
                    <a:pt x="1767967" y="3450590"/>
                    <a:pt x="1726692" y="3522345"/>
                  </a:cubicBezTo>
                  <a:cubicBezTo>
                    <a:pt x="1690624" y="3584956"/>
                    <a:pt x="1664589" y="3631311"/>
                    <a:pt x="1664208" y="3697351"/>
                  </a:cubicBezTo>
                  <a:lnTo>
                    <a:pt x="1626108" y="3697097"/>
                  </a:lnTo>
                  <a:lnTo>
                    <a:pt x="1664208" y="3694303"/>
                  </a:lnTo>
                  <a:cubicBezTo>
                    <a:pt x="1672082" y="3799078"/>
                    <a:pt x="1797177" y="3870452"/>
                    <a:pt x="1950085" y="3873754"/>
                  </a:cubicBezTo>
                  <a:lnTo>
                    <a:pt x="1949196" y="3911854"/>
                  </a:lnTo>
                  <a:lnTo>
                    <a:pt x="1946529" y="3873754"/>
                  </a:lnTo>
                  <a:cubicBezTo>
                    <a:pt x="2121535" y="3861308"/>
                    <a:pt x="2215896" y="3782822"/>
                    <a:pt x="2216785" y="3647186"/>
                  </a:cubicBezTo>
                  <a:lnTo>
                    <a:pt x="2254885" y="3647440"/>
                  </a:lnTo>
                  <a:lnTo>
                    <a:pt x="2216912" y="3651377"/>
                  </a:lnTo>
                  <a:cubicBezTo>
                    <a:pt x="2216531" y="3647313"/>
                    <a:pt x="2216023" y="3643503"/>
                    <a:pt x="2215515" y="3639693"/>
                  </a:cubicBezTo>
                  <a:cubicBezTo>
                    <a:pt x="2206371" y="3574796"/>
                    <a:pt x="2179320" y="3535172"/>
                    <a:pt x="2144776" y="3485261"/>
                  </a:cubicBezTo>
                  <a:cubicBezTo>
                    <a:pt x="2102866" y="3424682"/>
                    <a:pt x="2054098" y="3354324"/>
                    <a:pt x="2035556" y="3222371"/>
                  </a:cubicBezTo>
                  <a:cubicBezTo>
                    <a:pt x="2034032" y="3211449"/>
                    <a:pt x="2037334" y="3200400"/>
                    <a:pt x="2044573" y="3192018"/>
                  </a:cubicBezTo>
                  <a:cubicBezTo>
                    <a:pt x="2051812" y="3183636"/>
                    <a:pt x="2062353" y="3178937"/>
                    <a:pt x="2073402" y="3178937"/>
                  </a:cubicBezTo>
                  <a:lnTo>
                    <a:pt x="3169666" y="3178937"/>
                  </a:lnTo>
                  <a:lnTo>
                    <a:pt x="3169666" y="3217037"/>
                  </a:lnTo>
                  <a:lnTo>
                    <a:pt x="3131566" y="3217037"/>
                  </a:lnTo>
                  <a:lnTo>
                    <a:pt x="3131566" y="2136013"/>
                  </a:lnTo>
                  <a:cubicBezTo>
                    <a:pt x="3131566" y="2125218"/>
                    <a:pt x="3136138" y="2114931"/>
                    <a:pt x="3144266" y="2107692"/>
                  </a:cubicBezTo>
                  <a:cubicBezTo>
                    <a:pt x="3152394" y="2100453"/>
                    <a:pt x="3163062" y="2097024"/>
                    <a:pt x="3173857" y="2098167"/>
                  </a:cubicBezTo>
                  <a:cubicBezTo>
                    <a:pt x="3311144" y="2112772"/>
                    <a:pt x="3394964" y="2161286"/>
                    <a:pt x="3464814" y="2201672"/>
                  </a:cubicBezTo>
                  <a:cubicBezTo>
                    <a:pt x="3527425" y="2237867"/>
                    <a:pt x="3573780" y="2263902"/>
                    <a:pt x="3639947" y="2264283"/>
                  </a:cubicBezTo>
                  <a:lnTo>
                    <a:pt x="3639693" y="2302383"/>
                  </a:lnTo>
                  <a:lnTo>
                    <a:pt x="3636899" y="2264283"/>
                  </a:lnTo>
                  <a:cubicBezTo>
                    <a:pt x="3741674" y="2256409"/>
                    <a:pt x="3813048" y="2131314"/>
                    <a:pt x="3816477" y="1978406"/>
                  </a:cubicBezTo>
                  <a:lnTo>
                    <a:pt x="3854577" y="1979295"/>
                  </a:lnTo>
                  <a:lnTo>
                    <a:pt x="3816477" y="1981962"/>
                  </a:lnTo>
                  <a:cubicBezTo>
                    <a:pt x="3804031" y="1806956"/>
                    <a:pt x="3725545" y="1712722"/>
                    <a:pt x="3589909" y="1711706"/>
                  </a:cubicBezTo>
                  <a:lnTo>
                    <a:pt x="3590163" y="1673606"/>
                  </a:lnTo>
                  <a:lnTo>
                    <a:pt x="3594100" y="1711579"/>
                  </a:lnTo>
                  <a:cubicBezTo>
                    <a:pt x="3588131" y="1712214"/>
                    <a:pt x="3582543" y="1712976"/>
                    <a:pt x="3577082" y="1713865"/>
                  </a:cubicBezTo>
                  <a:cubicBezTo>
                    <a:pt x="3515233" y="1723771"/>
                    <a:pt x="3476498" y="1750187"/>
                    <a:pt x="3427857" y="1783969"/>
                  </a:cubicBezTo>
                  <a:cubicBezTo>
                    <a:pt x="3369183" y="1824609"/>
                    <a:pt x="3300984" y="1871980"/>
                    <a:pt x="3176016" y="1891919"/>
                  </a:cubicBezTo>
                  <a:cubicBezTo>
                    <a:pt x="3164967" y="1893697"/>
                    <a:pt x="3153791" y="1890522"/>
                    <a:pt x="3145282" y="1883283"/>
                  </a:cubicBezTo>
                  <a:cubicBezTo>
                    <a:pt x="3136773" y="1876044"/>
                    <a:pt x="3131947" y="1865376"/>
                    <a:pt x="3131947" y="1854200"/>
                  </a:cubicBezTo>
                  <a:lnTo>
                    <a:pt x="3131947" y="758825"/>
                  </a:lnTo>
                  <a:lnTo>
                    <a:pt x="3170047" y="758825"/>
                  </a:lnTo>
                  <a:lnTo>
                    <a:pt x="3170047" y="796925"/>
                  </a:lnTo>
                  <a:lnTo>
                    <a:pt x="2086610" y="796925"/>
                  </a:lnTo>
                  <a:cubicBezTo>
                    <a:pt x="2076196" y="796925"/>
                    <a:pt x="2066163" y="792607"/>
                    <a:pt x="2058924" y="784987"/>
                  </a:cubicBezTo>
                  <a:cubicBezTo>
                    <a:pt x="2051685" y="777367"/>
                    <a:pt x="2048002" y="767207"/>
                    <a:pt x="2048510" y="756666"/>
                  </a:cubicBezTo>
                  <a:cubicBezTo>
                    <a:pt x="2056892" y="596392"/>
                    <a:pt x="2110232" y="503936"/>
                    <a:pt x="2154301" y="427482"/>
                  </a:cubicBezTo>
                  <a:cubicBezTo>
                    <a:pt x="2190242" y="364998"/>
                    <a:pt x="2216277" y="318643"/>
                    <a:pt x="2216658" y="252603"/>
                  </a:cubicBezTo>
                  <a:lnTo>
                    <a:pt x="2254758" y="252857"/>
                  </a:lnTo>
                  <a:lnTo>
                    <a:pt x="2216658" y="255651"/>
                  </a:lnTo>
                  <a:cubicBezTo>
                    <a:pt x="2208784" y="150876"/>
                    <a:pt x="2083689" y="79502"/>
                    <a:pt x="1930781" y="76200"/>
                  </a:cubicBezTo>
                  <a:lnTo>
                    <a:pt x="1931670" y="38100"/>
                  </a:lnTo>
                  <a:lnTo>
                    <a:pt x="1934337" y="76200"/>
                  </a:lnTo>
                  <a:cubicBezTo>
                    <a:pt x="1759331" y="88646"/>
                    <a:pt x="1664970" y="167132"/>
                    <a:pt x="1664081" y="302768"/>
                  </a:cubicBezTo>
                  <a:lnTo>
                    <a:pt x="1625981" y="302514"/>
                  </a:lnTo>
                  <a:lnTo>
                    <a:pt x="1663954" y="298577"/>
                  </a:lnTo>
                  <a:cubicBezTo>
                    <a:pt x="1671320" y="370459"/>
                    <a:pt x="1699641" y="412115"/>
                    <a:pt x="1735836" y="464566"/>
                  </a:cubicBezTo>
                  <a:cubicBezTo>
                    <a:pt x="1780794" y="529590"/>
                    <a:pt x="1832864" y="605282"/>
                    <a:pt x="1847977" y="755015"/>
                  </a:cubicBezTo>
                  <a:cubicBezTo>
                    <a:pt x="1849120" y="765810"/>
                    <a:pt x="1845564" y="776478"/>
                    <a:pt x="1838325" y="784479"/>
                  </a:cubicBezTo>
                  <a:cubicBezTo>
                    <a:pt x="1831086" y="792480"/>
                    <a:pt x="1820799" y="797052"/>
                    <a:pt x="1810004" y="797052"/>
                  </a:cubicBezTo>
                  <a:lnTo>
                    <a:pt x="711200" y="797052"/>
                  </a:lnTo>
                  <a:lnTo>
                    <a:pt x="711200" y="758952"/>
                  </a:lnTo>
                  <a:lnTo>
                    <a:pt x="749300" y="758952"/>
                  </a:lnTo>
                  <a:lnTo>
                    <a:pt x="749300" y="1839214"/>
                  </a:lnTo>
                  <a:cubicBezTo>
                    <a:pt x="749300" y="1850136"/>
                    <a:pt x="744601" y="1860550"/>
                    <a:pt x="736346" y="1867789"/>
                  </a:cubicBezTo>
                  <a:cubicBezTo>
                    <a:pt x="728091" y="1875028"/>
                    <a:pt x="717169" y="1878330"/>
                    <a:pt x="706374" y="1877060"/>
                  </a:cubicBezTo>
                  <a:cubicBezTo>
                    <a:pt x="576580" y="1860550"/>
                    <a:pt x="495681" y="1813560"/>
                    <a:pt x="428244" y="1774571"/>
                  </a:cubicBezTo>
                  <a:cubicBezTo>
                    <a:pt x="365506" y="1738249"/>
                    <a:pt x="319024" y="1712087"/>
                    <a:pt x="252730" y="1711706"/>
                  </a:cubicBezTo>
                  <a:lnTo>
                    <a:pt x="252984" y="1673606"/>
                  </a:lnTo>
                  <a:lnTo>
                    <a:pt x="255778" y="1711706"/>
                  </a:lnTo>
                  <a:cubicBezTo>
                    <a:pt x="151003" y="1719580"/>
                    <a:pt x="79629" y="1844675"/>
                    <a:pt x="76200" y="19975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9" name="Group 39"/>
          <p:cNvGrpSpPr/>
          <p:nvPr/>
        </p:nvGrpSpPr>
        <p:grpSpPr>
          <a:xfrm rot="8100000">
            <a:off x="6363900" y="3440880"/>
            <a:ext cx="5560380" cy="5560380"/>
            <a:chOff x="0" y="0"/>
            <a:chExt cx="7413840" cy="7413840"/>
          </a:xfrm>
        </p:grpSpPr>
        <p:sp>
          <p:nvSpPr>
            <p:cNvPr id="40" name="Freeform 40"/>
            <p:cNvSpPr/>
            <p:nvPr/>
          </p:nvSpPr>
          <p:spPr>
            <a:xfrm>
              <a:off x="38100" y="38100"/>
              <a:ext cx="7337552" cy="7337552"/>
            </a:xfrm>
            <a:custGeom>
              <a:avLst/>
              <a:gdLst/>
              <a:ahLst/>
              <a:cxnLst/>
              <a:rect l="l" t="t" r="r" b="b"/>
              <a:pathLst>
                <a:path w="7337552" h="7337552">
                  <a:moveTo>
                    <a:pt x="0" y="0"/>
                  </a:moveTo>
                  <a:lnTo>
                    <a:pt x="796036" y="0"/>
                  </a:lnTo>
                  <a:lnTo>
                    <a:pt x="796036" y="6567805"/>
                  </a:lnTo>
                  <a:lnTo>
                    <a:pt x="7337552" y="6567805"/>
                  </a:lnTo>
                  <a:lnTo>
                    <a:pt x="7337552" y="7337552"/>
                  </a:lnTo>
                  <a:lnTo>
                    <a:pt x="0" y="7337552"/>
                  </a:lnTo>
                  <a:close/>
                </a:path>
              </a:pathLst>
            </a:custGeom>
            <a:solidFill>
              <a:srgbClr val="5E5E5E"/>
            </a:solidFill>
          </p:spPr>
        </p:sp>
        <p:sp>
          <p:nvSpPr>
            <p:cNvPr id="41" name="Freeform 41"/>
            <p:cNvSpPr/>
            <p:nvPr/>
          </p:nvSpPr>
          <p:spPr>
            <a:xfrm>
              <a:off x="0" y="0"/>
              <a:ext cx="7413752" cy="7413752"/>
            </a:xfrm>
            <a:custGeom>
              <a:avLst/>
              <a:gdLst/>
              <a:ahLst/>
              <a:cxnLst/>
              <a:rect l="l" t="t" r="r" b="b"/>
              <a:pathLst>
                <a:path w="7413752" h="7413752">
                  <a:moveTo>
                    <a:pt x="38100" y="0"/>
                  </a:moveTo>
                  <a:lnTo>
                    <a:pt x="834136" y="0"/>
                  </a:lnTo>
                  <a:cubicBezTo>
                    <a:pt x="855218" y="0"/>
                    <a:pt x="872236" y="17145"/>
                    <a:pt x="872236" y="38100"/>
                  </a:cubicBezTo>
                  <a:lnTo>
                    <a:pt x="872236" y="6605905"/>
                  </a:lnTo>
                  <a:lnTo>
                    <a:pt x="834136" y="6605905"/>
                  </a:lnTo>
                  <a:lnTo>
                    <a:pt x="834136" y="6567805"/>
                  </a:lnTo>
                  <a:lnTo>
                    <a:pt x="7375652" y="6567805"/>
                  </a:lnTo>
                  <a:cubicBezTo>
                    <a:pt x="7396734" y="6567805"/>
                    <a:pt x="7413752" y="6584950"/>
                    <a:pt x="7413752" y="6605905"/>
                  </a:cubicBezTo>
                  <a:lnTo>
                    <a:pt x="7413752" y="7375652"/>
                  </a:lnTo>
                  <a:cubicBezTo>
                    <a:pt x="7413752" y="7396735"/>
                    <a:pt x="7396607" y="7413752"/>
                    <a:pt x="7375652" y="7413752"/>
                  </a:cubicBezTo>
                  <a:lnTo>
                    <a:pt x="38100" y="7413752"/>
                  </a:lnTo>
                  <a:cubicBezTo>
                    <a:pt x="17018" y="7413752"/>
                    <a:pt x="0" y="7396607"/>
                    <a:pt x="0" y="7375652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7375652"/>
                  </a:lnTo>
                  <a:lnTo>
                    <a:pt x="38100" y="7375652"/>
                  </a:lnTo>
                  <a:lnTo>
                    <a:pt x="38100" y="7337552"/>
                  </a:lnTo>
                  <a:lnTo>
                    <a:pt x="7375652" y="7337552"/>
                  </a:lnTo>
                  <a:lnTo>
                    <a:pt x="7375652" y="7375652"/>
                  </a:lnTo>
                  <a:lnTo>
                    <a:pt x="7337552" y="7375652"/>
                  </a:lnTo>
                  <a:lnTo>
                    <a:pt x="7337552" y="6605905"/>
                  </a:lnTo>
                  <a:lnTo>
                    <a:pt x="7375652" y="6605905"/>
                  </a:lnTo>
                  <a:lnTo>
                    <a:pt x="7375652" y="6644005"/>
                  </a:lnTo>
                  <a:lnTo>
                    <a:pt x="834136" y="6644005"/>
                  </a:lnTo>
                  <a:cubicBezTo>
                    <a:pt x="813054" y="6644005"/>
                    <a:pt x="796036" y="6626861"/>
                    <a:pt x="796036" y="6605905"/>
                  </a:cubicBezTo>
                  <a:lnTo>
                    <a:pt x="796036" y="38100"/>
                  </a:lnTo>
                  <a:lnTo>
                    <a:pt x="834136" y="38100"/>
                  </a:lnTo>
                  <a:lnTo>
                    <a:pt x="834136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/>
          <p:nvPr/>
        </p:nvGrpSpPr>
        <p:grpSpPr>
          <a:xfrm rot="-900000">
            <a:off x="8594100" y="6776460"/>
            <a:ext cx="1091880" cy="956880"/>
            <a:chOff x="0" y="0"/>
            <a:chExt cx="1455840" cy="12758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455801" cy="1275715"/>
            </a:xfrm>
            <a:custGeom>
              <a:avLst/>
              <a:gdLst/>
              <a:ahLst/>
              <a:cxnLst/>
              <a:rect l="l" t="t" r="r" b="b"/>
              <a:pathLst>
                <a:path w="1455801" h="1275715">
                  <a:moveTo>
                    <a:pt x="486283" y="623189"/>
                  </a:moveTo>
                  <a:cubicBezTo>
                    <a:pt x="399288" y="598043"/>
                    <a:pt x="309880" y="653669"/>
                    <a:pt x="286639" y="747522"/>
                  </a:cubicBezTo>
                  <a:cubicBezTo>
                    <a:pt x="263398" y="841375"/>
                    <a:pt x="314960" y="937768"/>
                    <a:pt x="401955" y="962914"/>
                  </a:cubicBezTo>
                  <a:cubicBezTo>
                    <a:pt x="488950" y="988060"/>
                    <a:pt x="578358" y="932434"/>
                    <a:pt x="601599" y="838581"/>
                  </a:cubicBezTo>
                  <a:cubicBezTo>
                    <a:pt x="624840" y="744728"/>
                    <a:pt x="573278" y="648335"/>
                    <a:pt x="486283" y="623189"/>
                  </a:cubicBezTo>
                  <a:close/>
                  <a:moveTo>
                    <a:pt x="515239" y="506349"/>
                  </a:moveTo>
                  <a:cubicBezTo>
                    <a:pt x="662051" y="548894"/>
                    <a:pt x="749173" y="711581"/>
                    <a:pt x="709803" y="869950"/>
                  </a:cubicBezTo>
                  <a:cubicBezTo>
                    <a:pt x="670433" y="1028319"/>
                    <a:pt x="519684" y="1122299"/>
                    <a:pt x="372872" y="1079881"/>
                  </a:cubicBezTo>
                  <a:cubicBezTo>
                    <a:pt x="226060" y="1037463"/>
                    <a:pt x="139065" y="874649"/>
                    <a:pt x="178308" y="716280"/>
                  </a:cubicBezTo>
                  <a:cubicBezTo>
                    <a:pt x="217551" y="557911"/>
                    <a:pt x="368554" y="463931"/>
                    <a:pt x="515239" y="506349"/>
                  </a:cubicBezTo>
                  <a:close/>
                  <a:moveTo>
                    <a:pt x="525780" y="463931"/>
                  </a:moveTo>
                  <a:cubicBezTo>
                    <a:pt x="357378" y="415163"/>
                    <a:pt x="184150" y="523113"/>
                    <a:pt x="138938" y="704850"/>
                  </a:cubicBezTo>
                  <a:cubicBezTo>
                    <a:pt x="93726" y="886587"/>
                    <a:pt x="193802" y="1073531"/>
                    <a:pt x="362331" y="1122299"/>
                  </a:cubicBezTo>
                  <a:cubicBezTo>
                    <a:pt x="530860" y="1171067"/>
                    <a:pt x="704088" y="1063117"/>
                    <a:pt x="749173" y="881380"/>
                  </a:cubicBezTo>
                  <a:cubicBezTo>
                    <a:pt x="794258" y="699643"/>
                    <a:pt x="694309" y="512699"/>
                    <a:pt x="525907" y="463931"/>
                  </a:cubicBezTo>
                  <a:close/>
                  <a:moveTo>
                    <a:pt x="1171702" y="610870"/>
                  </a:moveTo>
                  <a:cubicBezTo>
                    <a:pt x="1164336" y="609219"/>
                    <a:pt x="1156843" y="608457"/>
                    <a:pt x="1149096" y="608457"/>
                  </a:cubicBezTo>
                  <a:cubicBezTo>
                    <a:pt x="1086993" y="608457"/>
                    <a:pt x="1036574" y="662813"/>
                    <a:pt x="1036574" y="729869"/>
                  </a:cubicBezTo>
                  <a:cubicBezTo>
                    <a:pt x="1036574" y="796925"/>
                    <a:pt x="1086993" y="851281"/>
                    <a:pt x="1149096" y="851281"/>
                  </a:cubicBezTo>
                  <a:cubicBezTo>
                    <a:pt x="1211199" y="851281"/>
                    <a:pt x="1261618" y="796925"/>
                    <a:pt x="1261618" y="729869"/>
                  </a:cubicBezTo>
                  <a:cubicBezTo>
                    <a:pt x="1261618" y="671195"/>
                    <a:pt x="1223010" y="622300"/>
                    <a:pt x="1171829" y="610997"/>
                  </a:cubicBezTo>
                  <a:close/>
                  <a:moveTo>
                    <a:pt x="1187450" y="529209"/>
                  </a:moveTo>
                  <a:cubicBezTo>
                    <a:pt x="1273937" y="548259"/>
                    <a:pt x="1338961" y="630809"/>
                    <a:pt x="1338961" y="729869"/>
                  </a:cubicBezTo>
                  <a:cubicBezTo>
                    <a:pt x="1338961" y="843026"/>
                    <a:pt x="1253998" y="934593"/>
                    <a:pt x="1149096" y="934593"/>
                  </a:cubicBezTo>
                  <a:cubicBezTo>
                    <a:pt x="1044194" y="934593"/>
                    <a:pt x="959231" y="842899"/>
                    <a:pt x="959231" y="729742"/>
                  </a:cubicBezTo>
                  <a:cubicBezTo>
                    <a:pt x="959231" y="616585"/>
                    <a:pt x="1044194" y="525018"/>
                    <a:pt x="1149096" y="525018"/>
                  </a:cubicBezTo>
                  <a:cubicBezTo>
                    <a:pt x="1162177" y="525018"/>
                    <a:pt x="1175004" y="526415"/>
                    <a:pt x="1187323" y="529209"/>
                  </a:cubicBezTo>
                  <a:close/>
                  <a:moveTo>
                    <a:pt x="495427" y="303276"/>
                  </a:moveTo>
                  <a:lnTo>
                    <a:pt x="626745" y="341249"/>
                  </a:lnTo>
                  <a:lnTo>
                    <a:pt x="624840" y="461899"/>
                  </a:lnTo>
                  <a:lnTo>
                    <a:pt x="621411" y="460883"/>
                  </a:lnTo>
                  <a:cubicBezTo>
                    <a:pt x="649351" y="477901"/>
                    <a:pt x="674751" y="498729"/>
                    <a:pt x="696087" y="523367"/>
                  </a:cubicBezTo>
                  <a:lnTo>
                    <a:pt x="795655" y="496697"/>
                  </a:lnTo>
                  <a:lnTo>
                    <a:pt x="859536" y="626237"/>
                  </a:lnTo>
                  <a:lnTo>
                    <a:pt x="788543" y="695198"/>
                  </a:lnTo>
                  <a:cubicBezTo>
                    <a:pt x="797433" y="730123"/>
                    <a:pt x="801624" y="766699"/>
                    <a:pt x="800100" y="803910"/>
                  </a:cubicBezTo>
                  <a:lnTo>
                    <a:pt x="888746" y="856996"/>
                  </a:lnTo>
                  <a:lnTo>
                    <a:pt x="853567" y="998728"/>
                  </a:lnTo>
                  <a:lnTo>
                    <a:pt x="745998" y="996823"/>
                  </a:lnTo>
                  <a:cubicBezTo>
                    <a:pt x="732409" y="1021334"/>
                    <a:pt x="715899" y="1043432"/>
                    <a:pt x="697484" y="1063117"/>
                  </a:cubicBezTo>
                  <a:lnTo>
                    <a:pt x="732790" y="1162558"/>
                  </a:lnTo>
                  <a:lnTo>
                    <a:pt x="621411" y="1246632"/>
                  </a:lnTo>
                  <a:lnTo>
                    <a:pt x="536956" y="1167511"/>
                  </a:lnTo>
                  <a:lnTo>
                    <a:pt x="547243" y="1159764"/>
                  </a:lnTo>
                  <a:cubicBezTo>
                    <a:pt x="514858" y="1171067"/>
                    <a:pt x="480695" y="1176528"/>
                    <a:pt x="445770" y="1176274"/>
                  </a:cubicBezTo>
                  <a:lnTo>
                    <a:pt x="394589" y="1275715"/>
                  </a:lnTo>
                  <a:lnTo>
                    <a:pt x="263271" y="1237742"/>
                  </a:lnTo>
                  <a:lnTo>
                    <a:pt x="265049" y="1123950"/>
                  </a:lnTo>
                  <a:cubicBezTo>
                    <a:pt x="237236" y="1106805"/>
                    <a:pt x="212090" y="1085977"/>
                    <a:pt x="190881" y="1061212"/>
                  </a:cubicBezTo>
                  <a:lnTo>
                    <a:pt x="192532" y="1065149"/>
                  </a:lnTo>
                  <a:lnTo>
                    <a:pt x="82677" y="1088136"/>
                  </a:lnTo>
                  <a:lnTo>
                    <a:pt x="25273" y="955294"/>
                  </a:lnTo>
                  <a:lnTo>
                    <a:pt x="99568" y="890270"/>
                  </a:lnTo>
                  <a:cubicBezTo>
                    <a:pt x="91694" y="858901"/>
                    <a:pt x="87503" y="826262"/>
                    <a:pt x="87503" y="792988"/>
                  </a:cubicBezTo>
                  <a:lnTo>
                    <a:pt x="0" y="740664"/>
                  </a:lnTo>
                  <a:lnTo>
                    <a:pt x="35179" y="598932"/>
                  </a:lnTo>
                  <a:lnTo>
                    <a:pt x="135382" y="600710"/>
                  </a:lnTo>
                  <a:cubicBezTo>
                    <a:pt x="148971" y="574802"/>
                    <a:pt x="165354" y="551180"/>
                    <a:pt x="184023" y="530098"/>
                  </a:cubicBezTo>
                  <a:lnTo>
                    <a:pt x="150495" y="418465"/>
                  </a:lnTo>
                  <a:lnTo>
                    <a:pt x="265811" y="340741"/>
                  </a:lnTo>
                  <a:lnTo>
                    <a:pt x="346329" y="424561"/>
                  </a:lnTo>
                  <a:lnTo>
                    <a:pt x="345567" y="425069"/>
                  </a:lnTo>
                  <a:cubicBezTo>
                    <a:pt x="377190" y="414274"/>
                    <a:pt x="410591" y="409321"/>
                    <a:pt x="444627" y="409702"/>
                  </a:cubicBezTo>
                  <a:lnTo>
                    <a:pt x="441198" y="408686"/>
                  </a:lnTo>
                  <a:close/>
                  <a:moveTo>
                    <a:pt x="1192911" y="499491"/>
                  </a:moveTo>
                  <a:cubicBezTo>
                    <a:pt x="1178687" y="496316"/>
                    <a:pt x="1164082" y="494665"/>
                    <a:pt x="1148969" y="494665"/>
                  </a:cubicBezTo>
                  <a:cubicBezTo>
                    <a:pt x="1028573" y="494665"/>
                    <a:pt x="931037" y="599948"/>
                    <a:pt x="931037" y="729742"/>
                  </a:cubicBezTo>
                  <a:cubicBezTo>
                    <a:pt x="931037" y="859536"/>
                    <a:pt x="1028573" y="964819"/>
                    <a:pt x="1148969" y="964819"/>
                  </a:cubicBezTo>
                  <a:cubicBezTo>
                    <a:pt x="1269365" y="964819"/>
                    <a:pt x="1366901" y="859536"/>
                    <a:pt x="1366901" y="729742"/>
                  </a:cubicBezTo>
                  <a:cubicBezTo>
                    <a:pt x="1366901" y="616077"/>
                    <a:pt x="1292225" y="521335"/>
                    <a:pt x="1192911" y="499364"/>
                  </a:cubicBezTo>
                  <a:close/>
                  <a:moveTo>
                    <a:pt x="1195832" y="393446"/>
                  </a:moveTo>
                  <a:lnTo>
                    <a:pt x="1214501" y="474218"/>
                  </a:lnTo>
                  <a:lnTo>
                    <a:pt x="1212088" y="474218"/>
                  </a:lnTo>
                  <a:cubicBezTo>
                    <a:pt x="1233551" y="480187"/>
                    <a:pt x="1253871" y="489204"/>
                    <a:pt x="1272159" y="501523"/>
                  </a:cubicBezTo>
                  <a:lnTo>
                    <a:pt x="1334135" y="464566"/>
                  </a:lnTo>
                  <a:lnTo>
                    <a:pt x="1398143" y="538607"/>
                  </a:lnTo>
                  <a:lnTo>
                    <a:pt x="1362329" y="598297"/>
                  </a:lnTo>
                  <a:cubicBezTo>
                    <a:pt x="1374013" y="619887"/>
                    <a:pt x="1382903" y="643509"/>
                    <a:pt x="1387983" y="668528"/>
                  </a:cubicBezTo>
                  <a:lnTo>
                    <a:pt x="1455801" y="686816"/>
                  </a:lnTo>
                  <a:lnTo>
                    <a:pt x="1455801" y="788035"/>
                  </a:lnTo>
                  <a:lnTo>
                    <a:pt x="1383792" y="807466"/>
                  </a:lnTo>
                  <a:cubicBezTo>
                    <a:pt x="1378839" y="826389"/>
                    <a:pt x="1371473" y="844296"/>
                    <a:pt x="1362456" y="861060"/>
                  </a:cubicBezTo>
                  <a:lnTo>
                    <a:pt x="1402461" y="920496"/>
                  </a:lnTo>
                  <a:lnTo>
                    <a:pt x="1342136" y="997966"/>
                  </a:lnTo>
                  <a:lnTo>
                    <a:pt x="1272794" y="961517"/>
                  </a:lnTo>
                  <a:lnTo>
                    <a:pt x="1278382" y="954405"/>
                  </a:lnTo>
                  <a:cubicBezTo>
                    <a:pt x="1258697" y="968121"/>
                    <a:pt x="1236853" y="978408"/>
                    <a:pt x="1213485" y="985012"/>
                  </a:cubicBezTo>
                  <a:lnTo>
                    <a:pt x="1195832" y="1061212"/>
                  </a:lnTo>
                  <a:lnTo>
                    <a:pt x="1102106" y="1061212"/>
                  </a:lnTo>
                  <a:lnTo>
                    <a:pt x="1084453" y="985012"/>
                  </a:lnTo>
                  <a:cubicBezTo>
                    <a:pt x="1063117" y="978916"/>
                    <a:pt x="1042924" y="969899"/>
                    <a:pt x="1024636" y="957453"/>
                  </a:cubicBezTo>
                  <a:lnTo>
                    <a:pt x="1026414" y="959739"/>
                  </a:lnTo>
                  <a:lnTo>
                    <a:pt x="957072" y="996188"/>
                  </a:lnTo>
                  <a:lnTo>
                    <a:pt x="896747" y="918718"/>
                  </a:lnTo>
                  <a:lnTo>
                    <a:pt x="935482" y="861060"/>
                  </a:lnTo>
                  <a:cubicBezTo>
                    <a:pt x="925068" y="841756"/>
                    <a:pt x="916813" y="820674"/>
                    <a:pt x="911352" y="798576"/>
                  </a:cubicBezTo>
                  <a:lnTo>
                    <a:pt x="844423" y="780542"/>
                  </a:lnTo>
                  <a:lnTo>
                    <a:pt x="844423" y="679196"/>
                  </a:lnTo>
                  <a:lnTo>
                    <a:pt x="911479" y="661162"/>
                  </a:lnTo>
                  <a:cubicBezTo>
                    <a:pt x="916305" y="641350"/>
                    <a:pt x="923290" y="622427"/>
                    <a:pt x="932180" y="604774"/>
                  </a:cubicBezTo>
                  <a:lnTo>
                    <a:pt x="891286" y="536829"/>
                  </a:lnTo>
                  <a:lnTo>
                    <a:pt x="955294" y="462788"/>
                  </a:lnTo>
                  <a:lnTo>
                    <a:pt x="1022858" y="503047"/>
                  </a:lnTo>
                  <a:lnTo>
                    <a:pt x="1022350" y="503555"/>
                  </a:lnTo>
                  <a:cubicBezTo>
                    <a:pt x="1041654" y="490347"/>
                    <a:pt x="1063117" y="480568"/>
                    <a:pt x="1085850" y="474218"/>
                  </a:cubicBezTo>
                  <a:lnTo>
                    <a:pt x="1083437" y="474218"/>
                  </a:lnTo>
                  <a:lnTo>
                    <a:pt x="1102106" y="393446"/>
                  </a:lnTo>
                  <a:close/>
                  <a:moveTo>
                    <a:pt x="992251" y="154813"/>
                  </a:moveTo>
                  <a:cubicBezTo>
                    <a:pt x="977773" y="149860"/>
                    <a:pt x="961898" y="149352"/>
                    <a:pt x="946277" y="154305"/>
                  </a:cubicBezTo>
                  <a:cubicBezTo>
                    <a:pt x="904621" y="167513"/>
                    <a:pt x="880745" y="214757"/>
                    <a:pt x="893064" y="259842"/>
                  </a:cubicBezTo>
                  <a:cubicBezTo>
                    <a:pt x="905383" y="304927"/>
                    <a:pt x="949071" y="330581"/>
                    <a:pt x="990854" y="317246"/>
                  </a:cubicBezTo>
                  <a:cubicBezTo>
                    <a:pt x="1032637" y="303911"/>
                    <a:pt x="1056386" y="256794"/>
                    <a:pt x="1044067" y="211709"/>
                  </a:cubicBezTo>
                  <a:cubicBezTo>
                    <a:pt x="1036320" y="183642"/>
                    <a:pt x="1016381" y="163068"/>
                    <a:pt x="992378" y="154813"/>
                  </a:cubicBezTo>
                  <a:close/>
                  <a:moveTo>
                    <a:pt x="1044194" y="18161"/>
                  </a:moveTo>
                  <a:lnTo>
                    <a:pt x="1100709" y="54229"/>
                  </a:lnTo>
                  <a:lnTo>
                    <a:pt x="1087628" y="101981"/>
                  </a:lnTo>
                  <a:cubicBezTo>
                    <a:pt x="1099439" y="113919"/>
                    <a:pt x="1109726" y="127889"/>
                    <a:pt x="1117727" y="143637"/>
                  </a:cubicBezTo>
                  <a:lnTo>
                    <a:pt x="1166622" y="141478"/>
                  </a:lnTo>
                  <a:lnTo>
                    <a:pt x="1185164" y="209423"/>
                  </a:lnTo>
                  <a:lnTo>
                    <a:pt x="1140460" y="237871"/>
                  </a:lnTo>
                  <a:cubicBezTo>
                    <a:pt x="1140587" y="251714"/>
                    <a:pt x="1138936" y="265176"/>
                    <a:pt x="1136015" y="278384"/>
                  </a:cubicBezTo>
                  <a:lnTo>
                    <a:pt x="1173734" y="309753"/>
                  </a:lnTo>
                  <a:lnTo>
                    <a:pt x="1147445" y="374650"/>
                  </a:lnTo>
                  <a:lnTo>
                    <a:pt x="1094232" y="364998"/>
                  </a:lnTo>
                  <a:lnTo>
                    <a:pt x="1096645" y="359029"/>
                  </a:lnTo>
                  <a:cubicBezTo>
                    <a:pt x="1085977" y="372491"/>
                    <a:pt x="1073150" y="384048"/>
                    <a:pt x="1058672" y="393446"/>
                  </a:cubicBezTo>
                  <a:lnTo>
                    <a:pt x="1060831" y="448310"/>
                  </a:lnTo>
                  <a:lnTo>
                    <a:pt x="997839" y="468376"/>
                  </a:lnTo>
                  <a:lnTo>
                    <a:pt x="972058" y="421005"/>
                  </a:lnTo>
                  <a:cubicBezTo>
                    <a:pt x="956564" y="421513"/>
                    <a:pt x="941324" y="419735"/>
                    <a:pt x="926846" y="415290"/>
                  </a:cubicBezTo>
                  <a:lnTo>
                    <a:pt x="928497" y="416433"/>
                  </a:lnTo>
                  <a:lnTo>
                    <a:pt x="888619" y="455676"/>
                  </a:lnTo>
                  <a:lnTo>
                    <a:pt x="833882" y="416560"/>
                  </a:lnTo>
                  <a:lnTo>
                    <a:pt x="849249" y="369570"/>
                  </a:lnTo>
                  <a:cubicBezTo>
                    <a:pt x="838708" y="358775"/>
                    <a:pt x="829310" y="346456"/>
                    <a:pt x="821563" y="332740"/>
                  </a:cubicBezTo>
                  <a:lnTo>
                    <a:pt x="773303" y="334899"/>
                  </a:lnTo>
                  <a:lnTo>
                    <a:pt x="754761" y="266954"/>
                  </a:lnTo>
                  <a:lnTo>
                    <a:pt x="796417" y="240538"/>
                  </a:lnTo>
                  <a:cubicBezTo>
                    <a:pt x="796036" y="226187"/>
                    <a:pt x="797179" y="211963"/>
                    <a:pt x="799973" y="198247"/>
                  </a:cubicBezTo>
                  <a:lnTo>
                    <a:pt x="760095" y="161417"/>
                  </a:lnTo>
                  <a:lnTo>
                    <a:pt x="789432" y="98044"/>
                  </a:lnTo>
                  <a:lnTo>
                    <a:pt x="842137" y="110744"/>
                  </a:lnTo>
                  <a:lnTo>
                    <a:pt x="841883" y="111125"/>
                  </a:lnTo>
                  <a:cubicBezTo>
                    <a:pt x="852424" y="98044"/>
                    <a:pt x="864997" y="86995"/>
                    <a:pt x="879094" y="77851"/>
                  </a:cubicBezTo>
                  <a:lnTo>
                    <a:pt x="877443" y="78359"/>
                  </a:lnTo>
                  <a:lnTo>
                    <a:pt x="875157" y="20193"/>
                  </a:lnTo>
                  <a:lnTo>
                    <a:pt x="938276" y="0"/>
                  </a:lnTo>
                  <a:lnTo>
                    <a:pt x="965708" y="50165"/>
                  </a:lnTo>
                  <a:lnTo>
                    <a:pt x="964057" y="50673"/>
                  </a:lnTo>
                  <a:cubicBezTo>
                    <a:pt x="979551" y="50038"/>
                    <a:pt x="994791" y="51816"/>
                    <a:pt x="1009396" y="5613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4" name="TextBox 44"/>
          <p:cNvSpPr txBox="1"/>
          <p:nvPr/>
        </p:nvSpPr>
        <p:spPr>
          <a:xfrm>
            <a:off x="13496400" y="5654700"/>
            <a:ext cx="4044240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  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496400" y="5329080"/>
            <a:ext cx="40442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229760" y="5870700"/>
            <a:ext cx="3856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 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229760" y="5545080"/>
            <a:ext cx="38563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3496400" y="7437240"/>
            <a:ext cx="4044240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  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3496400" y="7111620"/>
            <a:ext cx="40442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1229760" y="7653240"/>
            <a:ext cx="3856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 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229760" y="7328160"/>
            <a:ext cx="38563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52" name="Group 52"/>
          <p:cNvGrpSpPr/>
          <p:nvPr/>
        </p:nvGrpSpPr>
        <p:grpSpPr>
          <a:xfrm>
            <a:off x="2200500" y="9856080"/>
            <a:ext cx="14001660" cy="430920"/>
            <a:chOff x="0" y="0"/>
            <a:chExt cx="18668880" cy="57456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8668873" cy="574548"/>
            </a:xfrm>
            <a:custGeom>
              <a:avLst/>
              <a:gdLst/>
              <a:ahLst/>
              <a:cxnLst/>
              <a:rect l="l" t="t" r="r" b="b"/>
              <a:pathLst>
                <a:path w="18668873" h="574548">
                  <a:moveTo>
                    <a:pt x="0" y="574548"/>
                  </a:moveTo>
                  <a:lnTo>
                    <a:pt x="143764" y="0"/>
                  </a:lnTo>
                  <a:lnTo>
                    <a:pt x="18525110" y="0"/>
                  </a:lnTo>
                  <a:lnTo>
                    <a:pt x="18668873" y="574548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243620"/>
            <a:ext cx="7293780" cy="2495340"/>
            <a:chOff x="0" y="0"/>
            <a:chExt cx="9725040" cy="33271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25025" cy="3327146"/>
            </a:xfrm>
            <a:custGeom>
              <a:avLst/>
              <a:gdLst/>
              <a:ahLst/>
              <a:cxnLst/>
              <a:rect l="l" t="t" r="r" b="b"/>
              <a:pathLst>
                <a:path w="9725025" h="3327146">
                  <a:moveTo>
                    <a:pt x="0" y="0"/>
                  </a:moveTo>
                  <a:lnTo>
                    <a:pt x="9725025" y="0"/>
                  </a:lnTo>
                  <a:lnTo>
                    <a:pt x="9725025" y="3327146"/>
                  </a:lnTo>
                  <a:lnTo>
                    <a:pt x="0" y="3327146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8972640" y="5751000"/>
            <a:ext cx="8857620" cy="4021920"/>
            <a:chOff x="0" y="0"/>
            <a:chExt cx="11810160" cy="53625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810111" cy="5362575"/>
            </a:xfrm>
            <a:custGeom>
              <a:avLst/>
              <a:gdLst/>
              <a:ahLst/>
              <a:cxnLst/>
              <a:rect l="l" t="t" r="r" b="b"/>
              <a:pathLst>
                <a:path w="11810111" h="5362575">
                  <a:moveTo>
                    <a:pt x="0" y="0"/>
                  </a:moveTo>
                  <a:lnTo>
                    <a:pt x="11810111" y="0"/>
                  </a:lnTo>
                  <a:lnTo>
                    <a:pt x="11810111" y="5362575"/>
                  </a:lnTo>
                  <a:lnTo>
                    <a:pt x="0" y="5362575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9715504" y="1643038"/>
            <a:ext cx="7029360" cy="22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ar-SA" sz="48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قالب پاورپوینت حرفه ای </a:t>
            </a:r>
            <a:endParaRPr lang="fa-IR" sz="48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algn="ctr" rtl="1">
              <a:lnSpc>
                <a:spcPts val="5759"/>
              </a:lnSpc>
            </a:pPr>
            <a:r>
              <a:rPr lang="ar-SA" sz="48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ویرایش پذیر</a:t>
            </a:r>
            <a:endParaRPr lang="fa-IR" sz="48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algn="ctr" rtl="1">
              <a:lnSpc>
                <a:spcPts val="5759"/>
              </a:lnSpc>
            </a:pPr>
            <a:r>
              <a:rPr lang="ar-SA" sz="48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ابزاری است بسیار کاربردی </a:t>
            </a:r>
            <a:r>
              <a:rPr lang="en-US" sz="4800" spc="69" dirty="0">
                <a:solidFill>
                  <a:schemeClr val="accent6">
                    <a:lumMod val="75000"/>
                  </a:schemeClr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569440" y="5373360"/>
            <a:ext cx="2241180" cy="2817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0"/>
              </a:lnSpc>
            </a:pPr>
            <a:r>
              <a:rPr lang="en-US" sz="18000" spc="265">
                <a:solidFill>
                  <a:srgbClr val="FFFFFF"/>
                </a:solidFill>
                <a:latin typeface="Montserrat Bold"/>
                <a:cs typeface="B Nazanin" pitchFamily="2" charset="-78"/>
              </a:rPr>
              <a:t>“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370340" y="6623805"/>
            <a:ext cx="606276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4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2400" spc="34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   . </a:t>
            </a:r>
            <a:r>
              <a:rPr lang="fa-IR" sz="2400" spc="34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</a:t>
            </a:r>
            <a:endParaRPr lang="en-US" sz="2400" spc="34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528200" y="0"/>
            <a:ext cx="6755940" cy="9772380"/>
          </a:xfrm>
          <a:custGeom>
            <a:avLst/>
            <a:gdLst/>
            <a:ahLst/>
            <a:cxnLst/>
            <a:rect l="l" t="t" r="r" b="b"/>
            <a:pathLst>
              <a:path w="6755940" h="9772380">
                <a:moveTo>
                  <a:pt x="0" y="0"/>
                </a:moveTo>
                <a:lnTo>
                  <a:pt x="6755940" y="0"/>
                </a:lnTo>
                <a:lnTo>
                  <a:pt x="6755940" y="9772380"/>
                </a:lnTo>
                <a:lnTo>
                  <a:pt x="0" y="977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00" b="575"/>
            </a:stretch>
          </a:blipFill>
        </p:spPr>
      </p:sp>
      <p:sp>
        <p:nvSpPr>
          <p:cNvPr id="26" name="TextBox 26"/>
          <p:cNvSpPr txBox="1"/>
          <p:nvPr/>
        </p:nvSpPr>
        <p:spPr>
          <a:xfrm rot="-10800000">
            <a:off x="15955560" y="7333020"/>
            <a:ext cx="2241180" cy="2817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0"/>
              </a:lnSpc>
            </a:pPr>
            <a:r>
              <a:rPr lang="en-US" sz="18000" spc="265">
                <a:solidFill>
                  <a:srgbClr val="FFFFFF"/>
                </a:solidFill>
                <a:latin typeface="Montserrat Bold"/>
                <a:cs typeface="B Nazanin" pitchFamily="2" charset="-78"/>
              </a:rPr>
              <a:t>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6720" y="717480"/>
            <a:ext cx="910458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720"/>
              </a:lnSpc>
            </a:pPr>
            <a:r>
              <a:rPr lang="fa-IR" sz="8100" spc="118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8100" spc="118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18080" y="2037780"/>
            <a:ext cx="9062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527120" y="4929660"/>
            <a:ext cx="1003320" cy="1003320"/>
            <a:chOff x="0" y="0"/>
            <a:chExt cx="1337760" cy="1337760"/>
          </a:xfrm>
        </p:grpSpPr>
        <p:sp>
          <p:nvSpPr>
            <p:cNvPr id="9" name="Freeform 9"/>
            <p:cNvSpPr/>
            <p:nvPr/>
          </p:nvSpPr>
          <p:spPr>
            <a:xfrm>
              <a:off x="38100" y="38100"/>
              <a:ext cx="1261491" cy="1261491"/>
            </a:xfrm>
            <a:custGeom>
              <a:avLst/>
              <a:gdLst/>
              <a:ahLst/>
              <a:cxnLst/>
              <a:rect l="l" t="t" r="r" b="b"/>
              <a:pathLst>
                <a:path w="1261491" h="1261491">
                  <a:moveTo>
                    <a:pt x="0" y="0"/>
                  </a:moveTo>
                  <a:lnTo>
                    <a:pt x="1261491" y="0"/>
                  </a:lnTo>
                  <a:lnTo>
                    <a:pt x="1261491" y="1261491"/>
                  </a:lnTo>
                  <a:lnTo>
                    <a:pt x="0" y="12614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1337691" cy="1337691"/>
            </a:xfrm>
            <a:custGeom>
              <a:avLst/>
              <a:gdLst/>
              <a:ahLst/>
              <a:cxnLst/>
              <a:rect l="l" t="t" r="r" b="b"/>
              <a:pathLst>
                <a:path w="1337691" h="1337691">
                  <a:moveTo>
                    <a:pt x="38100" y="0"/>
                  </a:moveTo>
                  <a:lnTo>
                    <a:pt x="1299591" y="0"/>
                  </a:lnTo>
                  <a:cubicBezTo>
                    <a:pt x="1320673" y="0"/>
                    <a:pt x="1337691" y="17145"/>
                    <a:pt x="1337691" y="38100"/>
                  </a:cubicBezTo>
                  <a:lnTo>
                    <a:pt x="1337691" y="1299591"/>
                  </a:lnTo>
                  <a:cubicBezTo>
                    <a:pt x="1337691" y="1320673"/>
                    <a:pt x="1320546" y="1337691"/>
                    <a:pt x="1299591" y="1337691"/>
                  </a:cubicBezTo>
                  <a:lnTo>
                    <a:pt x="38100" y="1337691"/>
                  </a:lnTo>
                  <a:cubicBezTo>
                    <a:pt x="17018" y="1337691"/>
                    <a:pt x="0" y="1320546"/>
                    <a:pt x="0" y="1299591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299591"/>
                  </a:lnTo>
                  <a:lnTo>
                    <a:pt x="38100" y="1299591"/>
                  </a:lnTo>
                  <a:lnTo>
                    <a:pt x="38100" y="1261491"/>
                  </a:lnTo>
                  <a:lnTo>
                    <a:pt x="1299591" y="1261491"/>
                  </a:lnTo>
                  <a:lnTo>
                    <a:pt x="1299591" y="1299591"/>
                  </a:lnTo>
                  <a:lnTo>
                    <a:pt x="1261491" y="1299591"/>
                  </a:lnTo>
                  <a:lnTo>
                    <a:pt x="1261491" y="38100"/>
                  </a:lnTo>
                  <a:lnTo>
                    <a:pt x="1299591" y="38100"/>
                  </a:lnTo>
                  <a:lnTo>
                    <a:pt x="129959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A0A5AA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527120" y="6607980"/>
            <a:ext cx="1003320" cy="1003320"/>
            <a:chOff x="0" y="0"/>
            <a:chExt cx="1337760" cy="1337760"/>
          </a:xfrm>
        </p:grpSpPr>
        <p:sp>
          <p:nvSpPr>
            <p:cNvPr id="12" name="Freeform 12"/>
            <p:cNvSpPr/>
            <p:nvPr/>
          </p:nvSpPr>
          <p:spPr>
            <a:xfrm>
              <a:off x="38100" y="38100"/>
              <a:ext cx="1261491" cy="1261491"/>
            </a:xfrm>
            <a:custGeom>
              <a:avLst/>
              <a:gdLst/>
              <a:ahLst/>
              <a:cxnLst/>
              <a:rect l="l" t="t" r="r" b="b"/>
              <a:pathLst>
                <a:path w="1261491" h="1261491">
                  <a:moveTo>
                    <a:pt x="0" y="0"/>
                  </a:moveTo>
                  <a:lnTo>
                    <a:pt x="1261491" y="0"/>
                  </a:lnTo>
                  <a:lnTo>
                    <a:pt x="1261491" y="1261491"/>
                  </a:lnTo>
                  <a:lnTo>
                    <a:pt x="0" y="12614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0"/>
              <a:ext cx="1337691" cy="1337691"/>
            </a:xfrm>
            <a:custGeom>
              <a:avLst/>
              <a:gdLst/>
              <a:ahLst/>
              <a:cxnLst/>
              <a:rect l="l" t="t" r="r" b="b"/>
              <a:pathLst>
                <a:path w="1337691" h="1337691">
                  <a:moveTo>
                    <a:pt x="38100" y="0"/>
                  </a:moveTo>
                  <a:lnTo>
                    <a:pt x="1299591" y="0"/>
                  </a:lnTo>
                  <a:cubicBezTo>
                    <a:pt x="1320673" y="0"/>
                    <a:pt x="1337691" y="17145"/>
                    <a:pt x="1337691" y="38100"/>
                  </a:cubicBezTo>
                  <a:lnTo>
                    <a:pt x="1337691" y="1299591"/>
                  </a:lnTo>
                  <a:cubicBezTo>
                    <a:pt x="1337691" y="1320673"/>
                    <a:pt x="1320546" y="1337691"/>
                    <a:pt x="1299591" y="1337691"/>
                  </a:cubicBezTo>
                  <a:lnTo>
                    <a:pt x="38100" y="1337691"/>
                  </a:lnTo>
                  <a:cubicBezTo>
                    <a:pt x="17018" y="1337691"/>
                    <a:pt x="0" y="1320546"/>
                    <a:pt x="0" y="1299591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299591"/>
                  </a:lnTo>
                  <a:lnTo>
                    <a:pt x="38100" y="1299591"/>
                  </a:lnTo>
                  <a:lnTo>
                    <a:pt x="38100" y="1261491"/>
                  </a:lnTo>
                  <a:lnTo>
                    <a:pt x="1299591" y="1261491"/>
                  </a:lnTo>
                  <a:lnTo>
                    <a:pt x="1299591" y="1299591"/>
                  </a:lnTo>
                  <a:lnTo>
                    <a:pt x="1261491" y="1299591"/>
                  </a:lnTo>
                  <a:lnTo>
                    <a:pt x="1261491" y="38100"/>
                  </a:lnTo>
                  <a:lnTo>
                    <a:pt x="1299591" y="38100"/>
                  </a:lnTo>
                  <a:lnTo>
                    <a:pt x="129959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527120" y="8286300"/>
            <a:ext cx="1003320" cy="1003320"/>
            <a:chOff x="0" y="0"/>
            <a:chExt cx="1337760" cy="1337760"/>
          </a:xfrm>
        </p:grpSpPr>
        <p:sp>
          <p:nvSpPr>
            <p:cNvPr id="15" name="Freeform 15"/>
            <p:cNvSpPr/>
            <p:nvPr/>
          </p:nvSpPr>
          <p:spPr>
            <a:xfrm>
              <a:off x="38100" y="38100"/>
              <a:ext cx="1261491" cy="1261491"/>
            </a:xfrm>
            <a:custGeom>
              <a:avLst/>
              <a:gdLst/>
              <a:ahLst/>
              <a:cxnLst/>
              <a:rect l="l" t="t" r="r" b="b"/>
              <a:pathLst>
                <a:path w="1261491" h="1261491">
                  <a:moveTo>
                    <a:pt x="0" y="0"/>
                  </a:moveTo>
                  <a:lnTo>
                    <a:pt x="1261491" y="0"/>
                  </a:lnTo>
                  <a:lnTo>
                    <a:pt x="1261491" y="1261491"/>
                  </a:lnTo>
                  <a:lnTo>
                    <a:pt x="0" y="12614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1337691" cy="1337691"/>
            </a:xfrm>
            <a:custGeom>
              <a:avLst/>
              <a:gdLst/>
              <a:ahLst/>
              <a:cxnLst/>
              <a:rect l="l" t="t" r="r" b="b"/>
              <a:pathLst>
                <a:path w="1337691" h="1337691">
                  <a:moveTo>
                    <a:pt x="38100" y="0"/>
                  </a:moveTo>
                  <a:lnTo>
                    <a:pt x="1299591" y="0"/>
                  </a:lnTo>
                  <a:cubicBezTo>
                    <a:pt x="1320673" y="0"/>
                    <a:pt x="1337691" y="17145"/>
                    <a:pt x="1337691" y="38100"/>
                  </a:cubicBezTo>
                  <a:lnTo>
                    <a:pt x="1337691" y="1299591"/>
                  </a:lnTo>
                  <a:cubicBezTo>
                    <a:pt x="1337691" y="1320673"/>
                    <a:pt x="1320546" y="1337691"/>
                    <a:pt x="1299591" y="1337691"/>
                  </a:cubicBezTo>
                  <a:lnTo>
                    <a:pt x="38100" y="1337691"/>
                  </a:lnTo>
                  <a:cubicBezTo>
                    <a:pt x="17018" y="1337691"/>
                    <a:pt x="0" y="1320546"/>
                    <a:pt x="0" y="1299591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299591"/>
                  </a:lnTo>
                  <a:lnTo>
                    <a:pt x="38100" y="1299591"/>
                  </a:lnTo>
                  <a:lnTo>
                    <a:pt x="38100" y="1261491"/>
                  </a:lnTo>
                  <a:lnTo>
                    <a:pt x="1299591" y="1261491"/>
                  </a:lnTo>
                  <a:lnTo>
                    <a:pt x="1299591" y="1299591"/>
                  </a:lnTo>
                  <a:lnTo>
                    <a:pt x="1261491" y="1299591"/>
                  </a:lnTo>
                  <a:lnTo>
                    <a:pt x="1261491" y="38100"/>
                  </a:lnTo>
                  <a:lnTo>
                    <a:pt x="1299591" y="38100"/>
                  </a:lnTo>
                  <a:lnTo>
                    <a:pt x="129959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527120" y="3179520"/>
            <a:ext cx="1003320" cy="1003320"/>
            <a:chOff x="0" y="0"/>
            <a:chExt cx="1337760" cy="1337760"/>
          </a:xfrm>
        </p:grpSpPr>
        <p:sp>
          <p:nvSpPr>
            <p:cNvPr id="18" name="Freeform 18"/>
            <p:cNvSpPr/>
            <p:nvPr/>
          </p:nvSpPr>
          <p:spPr>
            <a:xfrm>
              <a:off x="38100" y="38100"/>
              <a:ext cx="1261491" cy="1261491"/>
            </a:xfrm>
            <a:custGeom>
              <a:avLst/>
              <a:gdLst/>
              <a:ahLst/>
              <a:cxnLst/>
              <a:rect l="l" t="t" r="r" b="b"/>
              <a:pathLst>
                <a:path w="1261491" h="1261491">
                  <a:moveTo>
                    <a:pt x="0" y="0"/>
                  </a:moveTo>
                  <a:lnTo>
                    <a:pt x="1261491" y="0"/>
                  </a:lnTo>
                  <a:lnTo>
                    <a:pt x="1261491" y="1261491"/>
                  </a:lnTo>
                  <a:lnTo>
                    <a:pt x="0" y="12614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0" y="0"/>
              <a:ext cx="1337691" cy="1337691"/>
            </a:xfrm>
            <a:custGeom>
              <a:avLst/>
              <a:gdLst/>
              <a:ahLst/>
              <a:cxnLst/>
              <a:rect l="l" t="t" r="r" b="b"/>
              <a:pathLst>
                <a:path w="1337691" h="1337691">
                  <a:moveTo>
                    <a:pt x="38100" y="0"/>
                  </a:moveTo>
                  <a:lnTo>
                    <a:pt x="1299591" y="0"/>
                  </a:lnTo>
                  <a:cubicBezTo>
                    <a:pt x="1320673" y="0"/>
                    <a:pt x="1337691" y="17145"/>
                    <a:pt x="1337691" y="38100"/>
                  </a:cubicBezTo>
                  <a:lnTo>
                    <a:pt x="1337691" y="1299591"/>
                  </a:lnTo>
                  <a:cubicBezTo>
                    <a:pt x="1337691" y="1320673"/>
                    <a:pt x="1320546" y="1337691"/>
                    <a:pt x="1299591" y="1337691"/>
                  </a:cubicBezTo>
                  <a:lnTo>
                    <a:pt x="38100" y="1337691"/>
                  </a:lnTo>
                  <a:cubicBezTo>
                    <a:pt x="17018" y="1337691"/>
                    <a:pt x="0" y="1320546"/>
                    <a:pt x="0" y="1299591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299591"/>
                  </a:lnTo>
                  <a:lnTo>
                    <a:pt x="38100" y="1299591"/>
                  </a:lnTo>
                  <a:lnTo>
                    <a:pt x="38100" y="1261491"/>
                  </a:lnTo>
                  <a:lnTo>
                    <a:pt x="1299591" y="1261491"/>
                  </a:lnTo>
                  <a:lnTo>
                    <a:pt x="1299591" y="1299591"/>
                  </a:lnTo>
                  <a:lnTo>
                    <a:pt x="1261491" y="1299591"/>
                  </a:lnTo>
                  <a:lnTo>
                    <a:pt x="1261491" y="38100"/>
                  </a:lnTo>
                  <a:lnTo>
                    <a:pt x="1299591" y="38100"/>
                  </a:lnTo>
                  <a:lnTo>
                    <a:pt x="129959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3090060" y="5335020"/>
            <a:ext cx="78652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  <a:r>
              <a:rPr lang="fa-IR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آسان برای تغییر رنگ، عکس.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090060" y="4926780"/>
            <a:ext cx="78652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فهرست شما اینجاست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090060" y="7013340"/>
            <a:ext cx="78652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  <a:r>
              <a:rPr lang="fa-IR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آسان برای تغییر رنگ، عکس.</a:t>
            </a:r>
            <a:r>
              <a:rPr lang="en-US" sz="1800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.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  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090060" y="6605100"/>
            <a:ext cx="78652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فهرست شما اینجاست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3090060" y="8691660"/>
            <a:ext cx="78652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  <a:r>
              <a:rPr lang="fa-IR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آسان برای تغییر رنگ، عکس.</a:t>
            </a:r>
            <a:r>
              <a:rPr lang="en-US" sz="1800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.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  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090060" y="8282880"/>
            <a:ext cx="78652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فهرست شما اینجاست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090060" y="3584880"/>
            <a:ext cx="78652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</a:t>
            </a:r>
            <a:r>
              <a:rPr lang="en-US" sz="1800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آسان برای تغییر رنگ، عکس.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090060" y="3176100"/>
            <a:ext cx="78652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فهرست شما اینجاست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1800360" y="8620020"/>
            <a:ext cx="457380" cy="335340"/>
            <a:chOff x="0" y="0"/>
            <a:chExt cx="609840" cy="4471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09854" cy="447167"/>
            </a:xfrm>
            <a:custGeom>
              <a:avLst/>
              <a:gdLst/>
              <a:ahLst/>
              <a:cxnLst/>
              <a:rect l="l" t="t" r="r" b="b"/>
              <a:pathLst>
                <a:path w="609854" h="447167">
                  <a:moveTo>
                    <a:pt x="371729" y="259588"/>
                  </a:moveTo>
                  <a:lnTo>
                    <a:pt x="609854" y="447167"/>
                  </a:lnTo>
                  <a:lnTo>
                    <a:pt x="0" y="447167"/>
                  </a:lnTo>
                  <a:lnTo>
                    <a:pt x="239014" y="263271"/>
                  </a:lnTo>
                  <a:lnTo>
                    <a:pt x="303149" y="328422"/>
                  </a:lnTo>
                  <a:close/>
                  <a:moveTo>
                    <a:pt x="609854" y="23876"/>
                  </a:moveTo>
                  <a:lnTo>
                    <a:pt x="609854" y="425069"/>
                  </a:lnTo>
                  <a:lnTo>
                    <a:pt x="382524" y="251079"/>
                  </a:lnTo>
                  <a:close/>
                  <a:moveTo>
                    <a:pt x="0" y="22098"/>
                  </a:moveTo>
                  <a:lnTo>
                    <a:pt x="227330" y="249301"/>
                  </a:lnTo>
                  <a:lnTo>
                    <a:pt x="0" y="423291"/>
                  </a:lnTo>
                  <a:close/>
                  <a:moveTo>
                    <a:pt x="0" y="0"/>
                  </a:moveTo>
                  <a:lnTo>
                    <a:pt x="609854" y="0"/>
                  </a:lnTo>
                  <a:lnTo>
                    <a:pt x="303149" y="304927"/>
                  </a:lnTo>
                  <a:close/>
                </a:path>
              </a:pathLst>
            </a:custGeom>
            <a:solidFill>
              <a:srgbClr val="E7E5E6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791180" y="3498120"/>
            <a:ext cx="475740" cy="365580"/>
            <a:chOff x="0" y="0"/>
            <a:chExt cx="634320" cy="4874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40461" cy="487426"/>
            </a:xfrm>
            <a:custGeom>
              <a:avLst/>
              <a:gdLst/>
              <a:ahLst/>
              <a:cxnLst/>
              <a:rect l="l" t="t" r="r" b="b"/>
              <a:pathLst>
                <a:path w="640461" h="487426">
                  <a:moveTo>
                    <a:pt x="381762" y="203454"/>
                  </a:moveTo>
                  <a:cubicBezTo>
                    <a:pt x="435610" y="203454"/>
                    <a:pt x="479425" y="247142"/>
                    <a:pt x="479425" y="301117"/>
                  </a:cubicBezTo>
                  <a:cubicBezTo>
                    <a:pt x="479425" y="355092"/>
                    <a:pt x="435737" y="398780"/>
                    <a:pt x="381762" y="398780"/>
                  </a:cubicBezTo>
                  <a:cubicBezTo>
                    <a:pt x="327787" y="398780"/>
                    <a:pt x="284099" y="355092"/>
                    <a:pt x="284099" y="301117"/>
                  </a:cubicBezTo>
                  <a:cubicBezTo>
                    <a:pt x="284099" y="247142"/>
                    <a:pt x="327787" y="203454"/>
                    <a:pt x="381762" y="203454"/>
                  </a:cubicBezTo>
                  <a:close/>
                  <a:moveTo>
                    <a:pt x="381762" y="164846"/>
                  </a:moveTo>
                  <a:cubicBezTo>
                    <a:pt x="306578" y="164846"/>
                    <a:pt x="245618" y="225806"/>
                    <a:pt x="245618" y="301117"/>
                  </a:cubicBezTo>
                  <a:cubicBezTo>
                    <a:pt x="245618" y="376428"/>
                    <a:pt x="306578" y="437388"/>
                    <a:pt x="381762" y="437388"/>
                  </a:cubicBezTo>
                  <a:cubicBezTo>
                    <a:pt x="456946" y="437388"/>
                    <a:pt x="517906" y="376428"/>
                    <a:pt x="517906" y="301117"/>
                  </a:cubicBezTo>
                  <a:cubicBezTo>
                    <a:pt x="517906" y="225806"/>
                    <a:pt x="456946" y="164846"/>
                    <a:pt x="381762" y="164846"/>
                  </a:cubicBezTo>
                  <a:close/>
                  <a:moveTo>
                    <a:pt x="221361" y="134620"/>
                  </a:moveTo>
                  <a:lnTo>
                    <a:pt x="221361" y="165354"/>
                  </a:lnTo>
                  <a:lnTo>
                    <a:pt x="264414" y="165354"/>
                  </a:lnTo>
                  <a:lnTo>
                    <a:pt x="264414" y="134620"/>
                  </a:lnTo>
                  <a:close/>
                  <a:moveTo>
                    <a:pt x="557784" y="124714"/>
                  </a:moveTo>
                  <a:lnTo>
                    <a:pt x="557784" y="165227"/>
                  </a:lnTo>
                  <a:lnTo>
                    <a:pt x="640461" y="165227"/>
                  </a:lnTo>
                  <a:lnTo>
                    <a:pt x="640461" y="124714"/>
                  </a:lnTo>
                  <a:close/>
                  <a:moveTo>
                    <a:pt x="317246" y="21590"/>
                  </a:moveTo>
                  <a:lnTo>
                    <a:pt x="317246" y="86233"/>
                  </a:lnTo>
                  <a:lnTo>
                    <a:pt x="446151" y="86233"/>
                  </a:lnTo>
                  <a:lnTo>
                    <a:pt x="446151" y="21590"/>
                  </a:lnTo>
                  <a:close/>
                  <a:moveTo>
                    <a:pt x="289052" y="0"/>
                  </a:moveTo>
                  <a:lnTo>
                    <a:pt x="474345" y="0"/>
                  </a:lnTo>
                  <a:cubicBezTo>
                    <a:pt x="484378" y="0"/>
                    <a:pt x="492506" y="8128"/>
                    <a:pt x="492506" y="18161"/>
                  </a:cubicBezTo>
                  <a:lnTo>
                    <a:pt x="492506" y="86233"/>
                  </a:lnTo>
                  <a:lnTo>
                    <a:pt x="583819" y="86233"/>
                  </a:lnTo>
                  <a:cubicBezTo>
                    <a:pt x="611759" y="86233"/>
                    <a:pt x="634365" y="108839"/>
                    <a:pt x="634365" y="136779"/>
                  </a:cubicBezTo>
                  <a:lnTo>
                    <a:pt x="634365" y="436880"/>
                  </a:lnTo>
                  <a:cubicBezTo>
                    <a:pt x="634365" y="464820"/>
                    <a:pt x="611759" y="487426"/>
                    <a:pt x="583819" y="487426"/>
                  </a:cubicBezTo>
                  <a:lnTo>
                    <a:pt x="50546" y="487426"/>
                  </a:lnTo>
                  <a:cubicBezTo>
                    <a:pt x="22606" y="487426"/>
                    <a:pt x="0" y="464820"/>
                    <a:pt x="0" y="436880"/>
                  </a:cubicBezTo>
                  <a:lnTo>
                    <a:pt x="0" y="136779"/>
                  </a:lnTo>
                  <a:cubicBezTo>
                    <a:pt x="0" y="108839"/>
                    <a:pt x="22606" y="86233"/>
                    <a:pt x="50546" y="86233"/>
                  </a:cubicBezTo>
                  <a:lnTo>
                    <a:pt x="61087" y="86233"/>
                  </a:lnTo>
                  <a:lnTo>
                    <a:pt x="61087" y="62357"/>
                  </a:lnTo>
                  <a:cubicBezTo>
                    <a:pt x="61087" y="57404"/>
                    <a:pt x="65151" y="53340"/>
                    <a:pt x="70104" y="53340"/>
                  </a:cubicBezTo>
                  <a:lnTo>
                    <a:pt x="162687" y="53340"/>
                  </a:lnTo>
                  <a:cubicBezTo>
                    <a:pt x="167640" y="53340"/>
                    <a:pt x="171704" y="57404"/>
                    <a:pt x="171704" y="62357"/>
                  </a:cubicBezTo>
                  <a:lnTo>
                    <a:pt x="171704" y="86233"/>
                  </a:lnTo>
                  <a:lnTo>
                    <a:pt x="270764" y="86233"/>
                  </a:lnTo>
                  <a:lnTo>
                    <a:pt x="270764" y="18161"/>
                  </a:lnTo>
                  <a:cubicBezTo>
                    <a:pt x="270764" y="8128"/>
                    <a:pt x="278892" y="0"/>
                    <a:pt x="288925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786860" y="5222880"/>
            <a:ext cx="483840" cy="417420"/>
            <a:chOff x="0" y="0"/>
            <a:chExt cx="645120" cy="5565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45033" cy="556514"/>
            </a:xfrm>
            <a:custGeom>
              <a:avLst/>
              <a:gdLst/>
              <a:ahLst/>
              <a:cxnLst/>
              <a:rect l="l" t="t" r="r" b="b"/>
              <a:pathLst>
                <a:path w="645033" h="556514">
                  <a:moveTo>
                    <a:pt x="136779" y="121920"/>
                  </a:moveTo>
                  <a:cubicBezTo>
                    <a:pt x="121666" y="121920"/>
                    <a:pt x="109474" y="134112"/>
                    <a:pt x="109474" y="149225"/>
                  </a:cubicBezTo>
                  <a:cubicBezTo>
                    <a:pt x="109474" y="164338"/>
                    <a:pt x="121666" y="176530"/>
                    <a:pt x="136779" y="176530"/>
                  </a:cubicBezTo>
                  <a:cubicBezTo>
                    <a:pt x="151892" y="176530"/>
                    <a:pt x="164084" y="164338"/>
                    <a:pt x="164084" y="149225"/>
                  </a:cubicBezTo>
                  <a:cubicBezTo>
                    <a:pt x="164084" y="134112"/>
                    <a:pt x="151892" y="121920"/>
                    <a:pt x="136779" y="121920"/>
                  </a:cubicBezTo>
                  <a:close/>
                  <a:moveTo>
                    <a:pt x="316103" y="56007"/>
                  </a:moveTo>
                  <a:cubicBezTo>
                    <a:pt x="285115" y="56007"/>
                    <a:pt x="260096" y="81026"/>
                    <a:pt x="260096" y="112014"/>
                  </a:cubicBezTo>
                  <a:cubicBezTo>
                    <a:pt x="260096" y="143002"/>
                    <a:pt x="285242" y="168021"/>
                    <a:pt x="316103" y="168021"/>
                  </a:cubicBezTo>
                  <a:cubicBezTo>
                    <a:pt x="346964" y="168021"/>
                    <a:pt x="372110" y="143002"/>
                    <a:pt x="372110" y="112014"/>
                  </a:cubicBezTo>
                  <a:cubicBezTo>
                    <a:pt x="372110" y="81026"/>
                    <a:pt x="346964" y="56007"/>
                    <a:pt x="316103" y="56007"/>
                  </a:cubicBezTo>
                  <a:close/>
                  <a:moveTo>
                    <a:pt x="316103" y="0"/>
                  </a:moveTo>
                  <a:cubicBezTo>
                    <a:pt x="377952" y="0"/>
                    <a:pt x="428244" y="50165"/>
                    <a:pt x="428244" y="112014"/>
                  </a:cubicBezTo>
                  <a:cubicBezTo>
                    <a:pt x="428244" y="156464"/>
                    <a:pt x="402336" y="194818"/>
                    <a:pt x="364617" y="212598"/>
                  </a:cubicBezTo>
                  <a:lnTo>
                    <a:pt x="441198" y="212598"/>
                  </a:lnTo>
                  <a:cubicBezTo>
                    <a:pt x="472821" y="212598"/>
                    <a:pt x="498475" y="238252"/>
                    <a:pt x="498475" y="269875"/>
                  </a:cubicBezTo>
                  <a:lnTo>
                    <a:pt x="498475" y="293497"/>
                  </a:lnTo>
                  <a:lnTo>
                    <a:pt x="528828" y="293497"/>
                  </a:lnTo>
                  <a:cubicBezTo>
                    <a:pt x="536067" y="293497"/>
                    <a:pt x="542163" y="298577"/>
                    <a:pt x="543306" y="305435"/>
                  </a:cubicBezTo>
                  <a:lnTo>
                    <a:pt x="645033" y="220853"/>
                  </a:lnTo>
                  <a:lnTo>
                    <a:pt x="645033" y="548259"/>
                  </a:lnTo>
                  <a:lnTo>
                    <a:pt x="543306" y="463677"/>
                  </a:lnTo>
                  <a:cubicBezTo>
                    <a:pt x="542036" y="470535"/>
                    <a:pt x="536067" y="475615"/>
                    <a:pt x="528828" y="475615"/>
                  </a:cubicBezTo>
                  <a:lnTo>
                    <a:pt x="498475" y="475615"/>
                  </a:lnTo>
                  <a:lnTo>
                    <a:pt x="498475" y="499237"/>
                  </a:lnTo>
                  <a:cubicBezTo>
                    <a:pt x="498475" y="530860"/>
                    <a:pt x="472821" y="556514"/>
                    <a:pt x="441198" y="556514"/>
                  </a:cubicBezTo>
                  <a:lnTo>
                    <a:pt x="57277" y="556514"/>
                  </a:lnTo>
                  <a:cubicBezTo>
                    <a:pt x="25654" y="556514"/>
                    <a:pt x="0" y="530860"/>
                    <a:pt x="0" y="499237"/>
                  </a:cubicBezTo>
                  <a:lnTo>
                    <a:pt x="0" y="270002"/>
                  </a:lnTo>
                  <a:cubicBezTo>
                    <a:pt x="0" y="238379"/>
                    <a:pt x="25654" y="212725"/>
                    <a:pt x="57277" y="212725"/>
                  </a:cubicBezTo>
                  <a:lnTo>
                    <a:pt x="108458" y="212725"/>
                  </a:lnTo>
                  <a:cubicBezTo>
                    <a:pt x="84074" y="201930"/>
                    <a:pt x="67183" y="177546"/>
                    <a:pt x="67183" y="149225"/>
                  </a:cubicBezTo>
                  <a:cubicBezTo>
                    <a:pt x="67183" y="110744"/>
                    <a:pt x="98425" y="79629"/>
                    <a:pt x="136906" y="79629"/>
                  </a:cubicBezTo>
                  <a:cubicBezTo>
                    <a:pt x="175387" y="79629"/>
                    <a:pt x="206629" y="110871"/>
                    <a:pt x="206629" y="149225"/>
                  </a:cubicBezTo>
                  <a:cubicBezTo>
                    <a:pt x="206629" y="177546"/>
                    <a:pt x="189738" y="201930"/>
                    <a:pt x="165354" y="212725"/>
                  </a:cubicBezTo>
                  <a:lnTo>
                    <a:pt x="267843" y="212725"/>
                  </a:lnTo>
                  <a:cubicBezTo>
                    <a:pt x="230124" y="194945"/>
                    <a:pt x="204216" y="156591"/>
                    <a:pt x="204216" y="112141"/>
                  </a:cubicBezTo>
                  <a:cubicBezTo>
                    <a:pt x="203962" y="50165"/>
                    <a:pt x="254127" y="0"/>
                    <a:pt x="316103" y="0"/>
                  </a:cubicBezTo>
                  <a:close/>
                </a:path>
              </a:pathLst>
            </a:custGeom>
            <a:solidFill>
              <a:srgbClr val="A0A5AA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783080" y="6915240"/>
            <a:ext cx="491400" cy="388800"/>
            <a:chOff x="0" y="0"/>
            <a:chExt cx="655200" cy="5184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55193" cy="518414"/>
            </a:xfrm>
            <a:custGeom>
              <a:avLst/>
              <a:gdLst/>
              <a:ahLst/>
              <a:cxnLst/>
              <a:rect l="l" t="t" r="r" b="b"/>
              <a:pathLst>
                <a:path w="655193" h="518414">
                  <a:moveTo>
                    <a:pt x="565785" y="93091"/>
                  </a:moveTo>
                  <a:lnTo>
                    <a:pt x="605663" y="93091"/>
                  </a:lnTo>
                  <a:cubicBezTo>
                    <a:pt x="632968" y="93091"/>
                    <a:pt x="655193" y="115316"/>
                    <a:pt x="655193" y="142621"/>
                  </a:cubicBezTo>
                  <a:lnTo>
                    <a:pt x="655193" y="468884"/>
                  </a:lnTo>
                  <a:cubicBezTo>
                    <a:pt x="655193" y="496189"/>
                    <a:pt x="632968" y="518414"/>
                    <a:pt x="605663" y="518414"/>
                  </a:cubicBezTo>
                  <a:lnTo>
                    <a:pt x="565785" y="518414"/>
                  </a:lnTo>
                  <a:close/>
                  <a:moveTo>
                    <a:pt x="49530" y="93091"/>
                  </a:moveTo>
                  <a:lnTo>
                    <a:pt x="89408" y="93091"/>
                  </a:lnTo>
                  <a:lnTo>
                    <a:pt x="89408" y="518414"/>
                  </a:lnTo>
                  <a:lnTo>
                    <a:pt x="49530" y="518414"/>
                  </a:lnTo>
                  <a:cubicBezTo>
                    <a:pt x="22225" y="518414"/>
                    <a:pt x="0" y="496189"/>
                    <a:pt x="0" y="468884"/>
                  </a:cubicBezTo>
                  <a:lnTo>
                    <a:pt x="0" y="142621"/>
                  </a:lnTo>
                  <a:cubicBezTo>
                    <a:pt x="0" y="115316"/>
                    <a:pt x="22225" y="93091"/>
                    <a:pt x="49530" y="93091"/>
                  </a:cubicBezTo>
                  <a:close/>
                  <a:moveTo>
                    <a:pt x="290830" y="35433"/>
                  </a:moveTo>
                  <a:cubicBezTo>
                    <a:pt x="279400" y="35433"/>
                    <a:pt x="270129" y="44704"/>
                    <a:pt x="270129" y="56134"/>
                  </a:cubicBezTo>
                  <a:lnTo>
                    <a:pt x="270129" y="92964"/>
                  </a:lnTo>
                  <a:lnTo>
                    <a:pt x="385318" y="92964"/>
                  </a:lnTo>
                  <a:lnTo>
                    <a:pt x="385318" y="56261"/>
                  </a:lnTo>
                  <a:cubicBezTo>
                    <a:pt x="385318" y="44831"/>
                    <a:pt x="376047" y="35560"/>
                    <a:pt x="364617" y="35560"/>
                  </a:cubicBezTo>
                  <a:close/>
                  <a:moveTo>
                    <a:pt x="261747" y="0"/>
                  </a:moveTo>
                  <a:lnTo>
                    <a:pt x="393573" y="0"/>
                  </a:lnTo>
                  <a:cubicBezTo>
                    <a:pt x="408559" y="0"/>
                    <a:pt x="420751" y="12192"/>
                    <a:pt x="420751" y="27178"/>
                  </a:cubicBezTo>
                  <a:lnTo>
                    <a:pt x="420751" y="93091"/>
                  </a:lnTo>
                  <a:lnTo>
                    <a:pt x="529209" y="93091"/>
                  </a:lnTo>
                  <a:lnTo>
                    <a:pt x="529209" y="518414"/>
                  </a:lnTo>
                  <a:lnTo>
                    <a:pt x="126111" y="518414"/>
                  </a:lnTo>
                  <a:lnTo>
                    <a:pt x="126111" y="93091"/>
                  </a:lnTo>
                  <a:lnTo>
                    <a:pt x="234569" y="93091"/>
                  </a:lnTo>
                  <a:lnTo>
                    <a:pt x="234569" y="27178"/>
                  </a:lnTo>
                  <a:cubicBezTo>
                    <a:pt x="234569" y="12192"/>
                    <a:pt x="246634" y="0"/>
                    <a:pt x="261747" y="0"/>
                  </a:cubicBez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4061060" y="4074840"/>
            <a:ext cx="2426760" cy="6097140"/>
            <a:chOff x="0" y="0"/>
            <a:chExt cx="3235680" cy="8129520"/>
          </a:xfrm>
        </p:grpSpPr>
        <p:sp>
          <p:nvSpPr>
            <p:cNvPr id="37" name="Freeform 37"/>
            <p:cNvSpPr/>
            <p:nvPr/>
          </p:nvSpPr>
          <p:spPr>
            <a:xfrm>
              <a:off x="0" y="-127"/>
              <a:ext cx="3235706" cy="8129651"/>
            </a:xfrm>
            <a:custGeom>
              <a:avLst/>
              <a:gdLst/>
              <a:ahLst/>
              <a:cxnLst/>
              <a:rect l="l" t="t" r="r" b="b"/>
              <a:pathLst>
                <a:path w="3235706" h="8129651">
                  <a:moveTo>
                    <a:pt x="1715516" y="4843272"/>
                  </a:moveTo>
                  <a:cubicBezTo>
                    <a:pt x="1715516" y="4972939"/>
                    <a:pt x="1715516" y="5037836"/>
                    <a:pt x="1715516" y="5124323"/>
                  </a:cubicBezTo>
                  <a:cubicBezTo>
                    <a:pt x="1715516" y="5837809"/>
                    <a:pt x="1715516" y="6572885"/>
                    <a:pt x="1715516" y="7286371"/>
                  </a:cubicBezTo>
                  <a:cubicBezTo>
                    <a:pt x="1715516" y="7805293"/>
                    <a:pt x="2193290" y="8129651"/>
                    <a:pt x="2649347" y="7913370"/>
                  </a:cubicBezTo>
                  <a:cubicBezTo>
                    <a:pt x="2888234" y="7783703"/>
                    <a:pt x="2996819" y="7567422"/>
                    <a:pt x="2996819" y="7286371"/>
                  </a:cubicBezTo>
                  <a:cubicBezTo>
                    <a:pt x="2996819" y="6291834"/>
                    <a:pt x="2996819" y="5297170"/>
                    <a:pt x="2996819" y="4302633"/>
                  </a:cubicBezTo>
                  <a:cubicBezTo>
                    <a:pt x="2996819" y="4086479"/>
                    <a:pt x="2996819" y="3870198"/>
                    <a:pt x="3148838" y="3697224"/>
                  </a:cubicBezTo>
                  <a:cubicBezTo>
                    <a:pt x="3213989" y="3589147"/>
                    <a:pt x="3235706" y="3416173"/>
                    <a:pt x="3235706" y="3286379"/>
                  </a:cubicBezTo>
                  <a:cubicBezTo>
                    <a:pt x="3235706" y="2551303"/>
                    <a:pt x="3235706" y="1816100"/>
                    <a:pt x="3235706" y="1081024"/>
                  </a:cubicBezTo>
                  <a:cubicBezTo>
                    <a:pt x="3235706" y="475615"/>
                    <a:pt x="2975102" y="151257"/>
                    <a:pt x="2388743" y="64897"/>
                  </a:cubicBezTo>
                  <a:cubicBezTo>
                    <a:pt x="1932686" y="0"/>
                    <a:pt x="1520063" y="64897"/>
                    <a:pt x="1194308" y="454025"/>
                  </a:cubicBezTo>
                  <a:cubicBezTo>
                    <a:pt x="1150874" y="497205"/>
                    <a:pt x="1129157" y="562102"/>
                    <a:pt x="1129157" y="648589"/>
                  </a:cubicBezTo>
                  <a:cubicBezTo>
                    <a:pt x="1237742" y="562102"/>
                    <a:pt x="1368044" y="497205"/>
                    <a:pt x="1476629" y="389128"/>
                  </a:cubicBezTo>
                  <a:cubicBezTo>
                    <a:pt x="1693799" y="216154"/>
                    <a:pt x="1932686" y="172974"/>
                    <a:pt x="2193290" y="302641"/>
                  </a:cubicBezTo>
                  <a:cubicBezTo>
                    <a:pt x="2453894" y="432308"/>
                    <a:pt x="2584196" y="648589"/>
                    <a:pt x="2605913" y="929640"/>
                  </a:cubicBezTo>
                  <a:cubicBezTo>
                    <a:pt x="2627630" y="1232281"/>
                    <a:pt x="2540762" y="1491742"/>
                    <a:pt x="2280158" y="1664716"/>
                  </a:cubicBezTo>
                  <a:cubicBezTo>
                    <a:pt x="1910969" y="1945767"/>
                    <a:pt x="1520063" y="2205228"/>
                    <a:pt x="1129157" y="2486279"/>
                  </a:cubicBezTo>
                  <a:cubicBezTo>
                    <a:pt x="1085723" y="2529459"/>
                    <a:pt x="1020572" y="2615946"/>
                    <a:pt x="1042289" y="2680843"/>
                  </a:cubicBezTo>
                  <a:cubicBezTo>
                    <a:pt x="1150874" y="3351149"/>
                    <a:pt x="846836" y="3891661"/>
                    <a:pt x="477647" y="4410583"/>
                  </a:cubicBezTo>
                  <a:cubicBezTo>
                    <a:pt x="130302" y="4843272"/>
                    <a:pt x="0" y="5318887"/>
                    <a:pt x="108585" y="5881116"/>
                  </a:cubicBezTo>
                  <a:cubicBezTo>
                    <a:pt x="195453" y="6378448"/>
                    <a:pt x="217170" y="6897243"/>
                    <a:pt x="260604" y="7394575"/>
                  </a:cubicBezTo>
                  <a:cubicBezTo>
                    <a:pt x="304038" y="7762113"/>
                    <a:pt x="586359" y="7999984"/>
                    <a:pt x="955548" y="7978394"/>
                  </a:cubicBezTo>
                  <a:cubicBezTo>
                    <a:pt x="1281303" y="7956804"/>
                    <a:pt x="1563624" y="7675753"/>
                    <a:pt x="1541907" y="7329805"/>
                  </a:cubicBezTo>
                  <a:cubicBezTo>
                    <a:pt x="1498473" y="6832473"/>
                    <a:pt x="1476756" y="6335268"/>
                    <a:pt x="1389888" y="5859526"/>
                  </a:cubicBezTo>
                  <a:cubicBezTo>
                    <a:pt x="1303020" y="5470398"/>
                    <a:pt x="1455039" y="5167630"/>
                    <a:pt x="1715643" y="484339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2415140" y="4108320"/>
            <a:ext cx="3502980" cy="5934600"/>
            <a:chOff x="0" y="0"/>
            <a:chExt cx="4670640" cy="79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670806" cy="7912862"/>
            </a:xfrm>
            <a:custGeom>
              <a:avLst/>
              <a:gdLst/>
              <a:ahLst/>
              <a:cxnLst/>
              <a:rect l="l" t="t" r="r" b="b"/>
              <a:pathLst>
                <a:path w="4670806" h="7912862">
                  <a:moveTo>
                    <a:pt x="2672080" y="1340358"/>
                  </a:moveTo>
                  <a:cubicBezTo>
                    <a:pt x="2433066" y="972820"/>
                    <a:pt x="2194179" y="626872"/>
                    <a:pt x="1976882" y="281051"/>
                  </a:cubicBezTo>
                  <a:cubicBezTo>
                    <a:pt x="1824863" y="86487"/>
                    <a:pt x="1607566" y="0"/>
                    <a:pt x="1390269" y="64897"/>
                  </a:cubicBezTo>
                  <a:cubicBezTo>
                    <a:pt x="1194816" y="108077"/>
                    <a:pt x="1021080" y="302641"/>
                    <a:pt x="1021080" y="518922"/>
                  </a:cubicBezTo>
                  <a:cubicBezTo>
                    <a:pt x="999363" y="626999"/>
                    <a:pt x="1042797" y="735076"/>
                    <a:pt x="1064514" y="864870"/>
                  </a:cubicBezTo>
                  <a:cubicBezTo>
                    <a:pt x="1021080" y="886460"/>
                    <a:pt x="955929" y="886460"/>
                    <a:pt x="847217" y="908050"/>
                  </a:cubicBezTo>
                  <a:cubicBezTo>
                    <a:pt x="825500" y="1210691"/>
                    <a:pt x="782066" y="1513332"/>
                    <a:pt x="738632" y="1816100"/>
                  </a:cubicBezTo>
                  <a:cubicBezTo>
                    <a:pt x="630047" y="2832227"/>
                    <a:pt x="499618" y="3826764"/>
                    <a:pt x="369316" y="4821174"/>
                  </a:cubicBezTo>
                  <a:cubicBezTo>
                    <a:pt x="282448" y="5577840"/>
                    <a:pt x="195453" y="6334506"/>
                    <a:pt x="108585" y="7091299"/>
                  </a:cubicBezTo>
                  <a:cubicBezTo>
                    <a:pt x="86868" y="7264273"/>
                    <a:pt x="86868" y="7415657"/>
                    <a:pt x="43434" y="7588504"/>
                  </a:cubicBezTo>
                  <a:cubicBezTo>
                    <a:pt x="0" y="7761351"/>
                    <a:pt x="65151" y="7826375"/>
                    <a:pt x="260731" y="7826375"/>
                  </a:cubicBezTo>
                  <a:cubicBezTo>
                    <a:pt x="521335" y="5772404"/>
                    <a:pt x="760349" y="3696970"/>
                    <a:pt x="1021080" y="1621536"/>
                  </a:cubicBezTo>
                  <a:cubicBezTo>
                    <a:pt x="1021080" y="1621536"/>
                    <a:pt x="1042797" y="1621536"/>
                    <a:pt x="1042797" y="1621536"/>
                  </a:cubicBezTo>
                  <a:cubicBezTo>
                    <a:pt x="1042797" y="3718687"/>
                    <a:pt x="1042797" y="5815711"/>
                    <a:pt x="1042797" y="7912862"/>
                  </a:cubicBezTo>
                  <a:cubicBezTo>
                    <a:pt x="1129665" y="7912862"/>
                    <a:pt x="1194816" y="7912862"/>
                    <a:pt x="1281811" y="7912862"/>
                  </a:cubicBezTo>
                  <a:cubicBezTo>
                    <a:pt x="1281811" y="5794121"/>
                    <a:pt x="1281811" y="3696970"/>
                    <a:pt x="1281811" y="1578356"/>
                  </a:cubicBezTo>
                  <a:cubicBezTo>
                    <a:pt x="1303528" y="1578356"/>
                    <a:pt x="1303528" y="1578356"/>
                    <a:pt x="1325245" y="1578356"/>
                  </a:cubicBezTo>
                  <a:cubicBezTo>
                    <a:pt x="1585976" y="3653790"/>
                    <a:pt x="1824863" y="5750941"/>
                    <a:pt x="2085594" y="7826502"/>
                  </a:cubicBezTo>
                  <a:cubicBezTo>
                    <a:pt x="2281047" y="7848092"/>
                    <a:pt x="2324608" y="7761605"/>
                    <a:pt x="2302891" y="7610348"/>
                  </a:cubicBezTo>
                  <a:cubicBezTo>
                    <a:pt x="2150872" y="6399657"/>
                    <a:pt x="1998726" y="5188966"/>
                    <a:pt x="1846707" y="3978275"/>
                  </a:cubicBezTo>
                  <a:cubicBezTo>
                    <a:pt x="1759839" y="3200019"/>
                    <a:pt x="1672971" y="2443226"/>
                    <a:pt x="1629410" y="1643380"/>
                  </a:cubicBezTo>
                  <a:cubicBezTo>
                    <a:pt x="1759712" y="1859534"/>
                    <a:pt x="1911858" y="2075815"/>
                    <a:pt x="2042160" y="2291969"/>
                  </a:cubicBezTo>
                  <a:cubicBezTo>
                    <a:pt x="2281174" y="2637917"/>
                    <a:pt x="2563495" y="2702687"/>
                    <a:pt x="2911094" y="2464943"/>
                  </a:cubicBezTo>
                  <a:cubicBezTo>
                    <a:pt x="3388995" y="2118995"/>
                    <a:pt x="3845179" y="1794764"/>
                    <a:pt x="4323207" y="1448816"/>
                  </a:cubicBezTo>
                  <a:cubicBezTo>
                    <a:pt x="4605655" y="1232662"/>
                    <a:pt x="4670806" y="929894"/>
                    <a:pt x="4475226" y="670560"/>
                  </a:cubicBezTo>
                  <a:cubicBezTo>
                    <a:pt x="4279773" y="432689"/>
                    <a:pt x="3997325" y="389509"/>
                    <a:pt x="3714877" y="605663"/>
                  </a:cubicBezTo>
                  <a:cubicBezTo>
                    <a:pt x="3367278" y="843534"/>
                    <a:pt x="3041396" y="1081278"/>
                    <a:pt x="2672080" y="134073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3963860" y="1658880"/>
            <a:ext cx="2132460" cy="1540080"/>
            <a:chOff x="0" y="0"/>
            <a:chExt cx="2843280" cy="20534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843276" cy="2053463"/>
            </a:xfrm>
            <a:custGeom>
              <a:avLst/>
              <a:gdLst/>
              <a:ahLst/>
              <a:cxnLst/>
              <a:rect l="l" t="t" r="r" b="b"/>
              <a:pathLst>
                <a:path w="2843276" h="2053463">
                  <a:moveTo>
                    <a:pt x="2083562" y="389128"/>
                  </a:moveTo>
                  <a:cubicBezTo>
                    <a:pt x="1454150" y="0"/>
                    <a:pt x="737997" y="324231"/>
                    <a:pt x="520954" y="1080770"/>
                  </a:cubicBezTo>
                  <a:cubicBezTo>
                    <a:pt x="499237" y="1167257"/>
                    <a:pt x="477520" y="1275334"/>
                    <a:pt x="477520" y="1383411"/>
                  </a:cubicBezTo>
                  <a:cubicBezTo>
                    <a:pt x="499237" y="1664462"/>
                    <a:pt x="368935" y="1815719"/>
                    <a:pt x="108585" y="1923796"/>
                  </a:cubicBezTo>
                  <a:cubicBezTo>
                    <a:pt x="86868" y="1923796"/>
                    <a:pt x="65151" y="1945386"/>
                    <a:pt x="43434" y="1966976"/>
                  </a:cubicBezTo>
                  <a:cubicBezTo>
                    <a:pt x="43434" y="1966976"/>
                    <a:pt x="43434" y="1988566"/>
                    <a:pt x="0" y="2053463"/>
                  </a:cubicBezTo>
                  <a:cubicBezTo>
                    <a:pt x="955040" y="1729232"/>
                    <a:pt x="1888236" y="1577975"/>
                    <a:pt x="2843276" y="1534668"/>
                  </a:cubicBezTo>
                  <a:cubicBezTo>
                    <a:pt x="2799842" y="1426591"/>
                    <a:pt x="2734691" y="1361694"/>
                    <a:pt x="2713101" y="1253617"/>
                  </a:cubicBezTo>
                  <a:cubicBezTo>
                    <a:pt x="2626233" y="886206"/>
                    <a:pt x="2474341" y="540258"/>
                    <a:pt x="2083689" y="367411"/>
                  </a:cubicBezTo>
                  <a:cubicBezTo>
                    <a:pt x="2127123" y="410591"/>
                    <a:pt x="2192274" y="475488"/>
                    <a:pt x="2235581" y="518668"/>
                  </a:cubicBezTo>
                  <a:cubicBezTo>
                    <a:pt x="1671193" y="281051"/>
                    <a:pt x="1128649" y="281051"/>
                    <a:pt x="694563" y="843026"/>
                  </a:cubicBezTo>
                  <a:cubicBezTo>
                    <a:pt x="824738" y="518795"/>
                    <a:pt x="1106932" y="302641"/>
                    <a:pt x="1432560" y="302641"/>
                  </a:cubicBezTo>
                  <a:cubicBezTo>
                    <a:pt x="1649603" y="302641"/>
                    <a:pt x="1866646" y="345821"/>
                    <a:pt x="2083689" y="389128"/>
                  </a:cubicBezTo>
                  <a:close/>
                  <a:moveTo>
                    <a:pt x="2083689" y="1513078"/>
                  </a:moveTo>
                  <a:cubicBezTo>
                    <a:pt x="1866646" y="1534668"/>
                    <a:pt x="1693037" y="1556258"/>
                    <a:pt x="1497711" y="1556258"/>
                  </a:cubicBezTo>
                  <a:cubicBezTo>
                    <a:pt x="1454277" y="1556258"/>
                    <a:pt x="1410843" y="1491361"/>
                    <a:pt x="1367536" y="1469771"/>
                  </a:cubicBezTo>
                  <a:cubicBezTo>
                    <a:pt x="1410970" y="1426591"/>
                    <a:pt x="1432687" y="1361694"/>
                    <a:pt x="1476121" y="1361694"/>
                  </a:cubicBezTo>
                  <a:cubicBezTo>
                    <a:pt x="1671447" y="1340104"/>
                    <a:pt x="1866773" y="1318514"/>
                    <a:pt x="2062099" y="1318514"/>
                  </a:cubicBezTo>
                  <a:cubicBezTo>
                    <a:pt x="2062099" y="1383411"/>
                    <a:pt x="2083816" y="1426591"/>
                    <a:pt x="2083816" y="1513078"/>
                  </a:cubicBezTo>
                  <a:close/>
                  <a:moveTo>
                    <a:pt x="955040" y="1664335"/>
                  </a:moveTo>
                  <a:cubicBezTo>
                    <a:pt x="824865" y="1685925"/>
                    <a:pt x="737997" y="1685925"/>
                    <a:pt x="629412" y="1707515"/>
                  </a:cubicBezTo>
                  <a:cubicBezTo>
                    <a:pt x="651129" y="1599438"/>
                    <a:pt x="672846" y="1534541"/>
                    <a:pt x="694563" y="1469771"/>
                  </a:cubicBezTo>
                  <a:cubicBezTo>
                    <a:pt x="716280" y="1448181"/>
                    <a:pt x="803148" y="1448181"/>
                    <a:pt x="803148" y="1448181"/>
                  </a:cubicBezTo>
                  <a:cubicBezTo>
                    <a:pt x="868299" y="1513078"/>
                    <a:pt x="890016" y="1577848"/>
                    <a:pt x="955040" y="1664335"/>
                  </a:cubicBezTo>
                  <a:close/>
                  <a:moveTo>
                    <a:pt x="2365883" y="1491361"/>
                  </a:moveTo>
                  <a:cubicBezTo>
                    <a:pt x="2387600" y="1404874"/>
                    <a:pt x="2387600" y="1318387"/>
                    <a:pt x="2431034" y="1253617"/>
                  </a:cubicBezTo>
                  <a:cubicBezTo>
                    <a:pt x="2431034" y="1253617"/>
                    <a:pt x="2539619" y="1232027"/>
                    <a:pt x="2539619" y="1253617"/>
                  </a:cubicBezTo>
                  <a:cubicBezTo>
                    <a:pt x="2604770" y="1318514"/>
                    <a:pt x="2626487" y="1383284"/>
                    <a:pt x="2669794" y="1469771"/>
                  </a:cubicBezTo>
                  <a:cubicBezTo>
                    <a:pt x="2539619" y="1469771"/>
                    <a:pt x="2474468" y="1491361"/>
                    <a:pt x="2365883" y="149136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4369400" y="3020760"/>
            <a:ext cx="1662660" cy="1054080"/>
            <a:chOff x="0" y="0"/>
            <a:chExt cx="2216880" cy="14054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216912" cy="1405382"/>
            </a:xfrm>
            <a:custGeom>
              <a:avLst/>
              <a:gdLst/>
              <a:ahLst/>
              <a:cxnLst/>
              <a:rect l="l" t="t" r="r" b="b"/>
              <a:pathLst>
                <a:path w="2216912" h="1405382">
                  <a:moveTo>
                    <a:pt x="1065022" y="1405382"/>
                  </a:moveTo>
                  <a:cubicBezTo>
                    <a:pt x="1738757" y="1405382"/>
                    <a:pt x="2216912" y="735076"/>
                    <a:pt x="1999615" y="108077"/>
                  </a:cubicBezTo>
                  <a:cubicBezTo>
                    <a:pt x="1977771" y="64897"/>
                    <a:pt x="1890903" y="0"/>
                    <a:pt x="1847342" y="0"/>
                  </a:cubicBezTo>
                  <a:cubicBezTo>
                    <a:pt x="1304036" y="86487"/>
                    <a:pt x="760730" y="172974"/>
                    <a:pt x="239014" y="281051"/>
                  </a:cubicBezTo>
                  <a:cubicBezTo>
                    <a:pt x="43434" y="324358"/>
                    <a:pt x="0" y="432435"/>
                    <a:pt x="65151" y="605409"/>
                  </a:cubicBezTo>
                  <a:cubicBezTo>
                    <a:pt x="239014" y="1102741"/>
                    <a:pt x="608457" y="1405382"/>
                    <a:pt x="1064895" y="140538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2905460" y="3232440"/>
            <a:ext cx="684180" cy="1426140"/>
            <a:chOff x="0" y="0"/>
            <a:chExt cx="912240" cy="190152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912241" cy="1901571"/>
            </a:xfrm>
            <a:custGeom>
              <a:avLst/>
              <a:gdLst/>
              <a:ahLst/>
              <a:cxnLst/>
              <a:rect l="l" t="t" r="r" b="b"/>
              <a:pathLst>
                <a:path w="912241" h="1901571">
                  <a:moveTo>
                    <a:pt x="912241" y="1015619"/>
                  </a:moveTo>
                  <a:cubicBezTo>
                    <a:pt x="912241" y="669925"/>
                    <a:pt x="912241" y="345821"/>
                    <a:pt x="912241" y="0"/>
                  </a:cubicBezTo>
                  <a:cubicBezTo>
                    <a:pt x="629920" y="0"/>
                    <a:pt x="325755" y="0"/>
                    <a:pt x="0" y="0"/>
                  </a:cubicBezTo>
                  <a:cubicBezTo>
                    <a:pt x="0" y="151257"/>
                    <a:pt x="0" y="280924"/>
                    <a:pt x="0" y="410591"/>
                  </a:cubicBezTo>
                  <a:cubicBezTo>
                    <a:pt x="0" y="842772"/>
                    <a:pt x="21717" y="1274953"/>
                    <a:pt x="21717" y="1707134"/>
                  </a:cubicBezTo>
                  <a:cubicBezTo>
                    <a:pt x="21717" y="1815211"/>
                    <a:pt x="21717" y="1901571"/>
                    <a:pt x="173736" y="1836801"/>
                  </a:cubicBezTo>
                  <a:cubicBezTo>
                    <a:pt x="86868" y="1599057"/>
                    <a:pt x="108585" y="1383030"/>
                    <a:pt x="282321" y="1210183"/>
                  </a:cubicBezTo>
                  <a:cubicBezTo>
                    <a:pt x="456057" y="1015746"/>
                    <a:pt x="673227" y="950849"/>
                    <a:pt x="912241" y="101574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2416220" y="3444120"/>
            <a:ext cx="309960" cy="971460"/>
            <a:chOff x="0" y="0"/>
            <a:chExt cx="413280" cy="12952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413258" cy="1295273"/>
            </a:xfrm>
            <a:custGeom>
              <a:avLst/>
              <a:gdLst/>
              <a:ahLst/>
              <a:cxnLst/>
              <a:rect l="l" t="t" r="r" b="b"/>
              <a:pathLst>
                <a:path w="413258" h="1295273">
                  <a:moveTo>
                    <a:pt x="0" y="0"/>
                  </a:moveTo>
                  <a:cubicBezTo>
                    <a:pt x="0" y="431800"/>
                    <a:pt x="0" y="863473"/>
                    <a:pt x="0" y="1295273"/>
                  </a:cubicBezTo>
                  <a:cubicBezTo>
                    <a:pt x="130556" y="1295273"/>
                    <a:pt x="260985" y="1295273"/>
                    <a:pt x="413258" y="1295273"/>
                  </a:cubicBezTo>
                  <a:cubicBezTo>
                    <a:pt x="413258" y="863473"/>
                    <a:pt x="413258" y="431800"/>
                    <a:pt x="413258" y="0"/>
                  </a:cubicBezTo>
                  <a:cubicBezTo>
                    <a:pt x="282829" y="0"/>
                    <a:pt x="152273" y="0"/>
                    <a:pt x="0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1877840" y="3687120"/>
            <a:ext cx="325620" cy="486000"/>
            <a:chOff x="0" y="0"/>
            <a:chExt cx="434160" cy="648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34213" cy="647954"/>
            </a:xfrm>
            <a:custGeom>
              <a:avLst/>
              <a:gdLst/>
              <a:ahLst/>
              <a:cxnLst/>
              <a:rect l="l" t="t" r="r" b="b"/>
              <a:pathLst>
                <a:path w="434213" h="647954">
                  <a:moveTo>
                    <a:pt x="0" y="0"/>
                  </a:moveTo>
                  <a:cubicBezTo>
                    <a:pt x="0" y="216027"/>
                    <a:pt x="0" y="410337"/>
                    <a:pt x="0" y="626364"/>
                  </a:cubicBezTo>
                  <a:cubicBezTo>
                    <a:pt x="152019" y="647954"/>
                    <a:pt x="282194" y="647954"/>
                    <a:pt x="434213" y="647954"/>
                  </a:cubicBezTo>
                  <a:cubicBezTo>
                    <a:pt x="434213" y="431927"/>
                    <a:pt x="434213" y="215900"/>
                    <a:pt x="434213" y="0"/>
                  </a:cubicBezTo>
                  <a:cubicBezTo>
                    <a:pt x="282194" y="0"/>
                    <a:pt x="152019" y="0"/>
                    <a:pt x="0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1315700" y="9801540"/>
            <a:ext cx="6343380" cy="485460"/>
            <a:chOff x="0" y="0"/>
            <a:chExt cx="8457840" cy="6472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457819" cy="647319"/>
            </a:xfrm>
            <a:custGeom>
              <a:avLst/>
              <a:gdLst/>
              <a:ahLst/>
              <a:cxnLst/>
              <a:rect l="l" t="t" r="r" b="b"/>
              <a:pathLst>
                <a:path w="8457819" h="647319">
                  <a:moveTo>
                    <a:pt x="0" y="647319"/>
                  </a:moveTo>
                  <a:lnTo>
                    <a:pt x="161925" y="0"/>
                  </a:lnTo>
                  <a:lnTo>
                    <a:pt x="8295894" y="0"/>
                  </a:lnTo>
                  <a:lnTo>
                    <a:pt x="8457819" y="647319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2199420" y="6037200"/>
            <a:ext cx="6186780" cy="1787400"/>
            <a:chOff x="0" y="0"/>
            <a:chExt cx="8249040" cy="2383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249031" cy="2383155"/>
            </a:xfrm>
            <a:custGeom>
              <a:avLst/>
              <a:gdLst/>
              <a:ahLst/>
              <a:cxnLst/>
              <a:rect l="l" t="t" r="r" b="b"/>
              <a:pathLst>
                <a:path w="8249031" h="2383155">
                  <a:moveTo>
                    <a:pt x="0" y="2383155"/>
                  </a:moveTo>
                  <a:lnTo>
                    <a:pt x="4124452" y="0"/>
                  </a:lnTo>
                  <a:lnTo>
                    <a:pt x="8249031" y="2383155"/>
                  </a:lnTo>
                  <a:close/>
                </a:path>
              </a:pathLst>
            </a:custGeom>
            <a:solidFill>
              <a:srgbClr val="F27900">
                <a:alpha val="60000"/>
              </a:srgbClr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2111940" y="0"/>
            <a:ext cx="3825360" cy="3297780"/>
            <a:chOff x="0" y="0"/>
            <a:chExt cx="5100480" cy="4397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100447" cy="4396994"/>
            </a:xfrm>
            <a:custGeom>
              <a:avLst/>
              <a:gdLst/>
              <a:ahLst/>
              <a:cxnLst/>
              <a:rect l="l" t="t" r="r" b="b"/>
              <a:pathLst>
                <a:path w="5100447" h="4396994">
                  <a:moveTo>
                    <a:pt x="0" y="4396994"/>
                  </a:moveTo>
                  <a:lnTo>
                    <a:pt x="2550287" y="0"/>
                  </a:lnTo>
                  <a:lnTo>
                    <a:pt x="5100447" y="4396994"/>
                  </a:lnTo>
                  <a:close/>
                </a:path>
              </a:pathLst>
            </a:custGeom>
            <a:solidFill>
              <a:srgbClr val="F27900">
                <a:alpha val="60000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6324480" y="6988680"/>
            <a:ext cx="3825360" cy="3297780"/>
            <a:chOff x="0" y="0"/>
            <a:chExt cx="5100480" cy="4397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100447" cy="4396994"/>
            </a:xfrm>
            <a:custGeom>
              <a:avLst/>
              <a:gdLst/>
              <a:ahLst/>
              <a:cxnLst/>
              <a:rect l="l" t="t" r="r" b="b"/>
              <a:pathLst>
                <a:path w="5100447" h="4396994">
                  <a:moveTo>
                    <a:pt x="0" y="4396994"/>
                  </a:moveTo>
                  <a:lnTo>
                    <a:pt x="2550287" y="0"/>
                  </a:lnTo>
                  <a:lnTo>
                    <a:pt x="5100447" y="4396994"/>
                  </a:lnTo>
                  <a:close/>
                </a:path>
              </a:pathLst>
            </a:custGeom>
            <a:solidFill>
              <a:srgbClr val="F27900">
                <a:alpha val="6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 rot="-5400000">
            <a:off x="6161940" y="2502360"/>
            <a:ext cx="6186780" cy="1787400"/>
            <a:chOff x="0" y="0"/>
            <a:chExt cx="8249040" cy="238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249031" cy="2383155"/>
            </a:xfrm>
            <a:custGeom>
              <a:avLst/>
              <a:gdLst/>
              <a:ahLst/>
              <a:cxnLst/>
              <a:rect l="l" t="t" r="r" b="b"/>
              <a:pathLst>
                <a:path w="8249031" h="2383155">
                  <a:moveTo>
                    <a:pt x="0" y="2383155"/>
                  </a:moveTo>
                  <a:lnTo>
                    <a:pt x="4124452" y="0"/>
                  </a:lnTo>
                  <a:lnTo>
                    <a:pt x="8249031" y="2383155"/>
                  </a:lnTo>
                  <a:close/>
                </a:path>
              </a:pathLst>
            </a:custGeom>
            <a:solidFill>
              <a:srgbClr val="F27900">
                <a:alpha val="60000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05000" y="0"/>
            <a:ext cx="1682640" cy="10287000"/>
            <a:chOff x="0" y="0"/>
            <a:chExt cx="2243520" cy="13716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43582" cy="13716000"/>
            </a:xfrm>
            <a:custGeom>
              <a:avLst/>
              <a:gdLst/>
              <a:ahLst/>
              <a:cxnLst/>
              <a:rect l="l" t="t" r="r" b="b"/>
              <a:pathLst>
                <a:path w="2243582" h="13716000">
                  <a:moveTo>
                    <a:pt x="0" y="0"/>
                  </a:moveTo>
                  <a:lnTo>
                    <a:pt x="2243582" y="0"/>
                  </a:lnTo>
                  <a:lnTo>
                    <a:pt x="2243582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12" name="TextBox 12"/>
          <p:cNvSpPr txBox="1"/>
          <p:nvPr/>
        </p:nvSpPr>
        <p:spPr>
          <a:xfrm rot="5400000">
            <a:off x="12612068" y="4789556"/>
            <a:ext cx="949878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fa-IR" sz="5400" spc="78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نمونه کارها</a:t>
            </a:r>
            <a:endParaRPr lang="en-US" sz="5400" spc="78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1281680" y="1313820"/>
            <a:ext cx="456840" cy="422280"/>
            <a:chOff x="0" y="0"/>
            <a:chExt cx="609120" cy="5630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09219" cy="563118"/>
            </a:xfrm>
            <a:custGeom>
              <a:avLst/>
              <a:gdLst/>
              <a:ahLst/>
              <a:cxnLst/>
              <a:rect l="l" t="t" r="r" b="b"/>
              <a:pathLst>
                <a:path w="609219" h="563118">
                  <a:moveTo>
                    <a:pt x="557530" y="0"/>
                  </a:moveTo>
                  <a:lnTo>
                    <a:pt x="609219" y="82169"/>
                  </a:lnTo>
                  <a:cubicBezTo>
                    <a:pt x="566166" y="100203"/>
                    <a:pt x="534543" y="127000"/>
                    <a:pt x="514096" y="162560"/>
                  </a:cubicBezTo>
                  <a:cubicBezTo>
                    <a:pt x="493649" y="198120"/>
                    <a:pt x="482346" y="249936"/>
                    <a:pt x="480060" y="318008"/>
                  </a:cubicBezTo>
                  <a:lnTo>
                    <a:pt x="590423" y="318008"/>
                  </a:lnTo>
                  <a:lnTo>
                    <a:pt x="590423" y="563118"/>
                  </a:lnTo>
                  <a:lnTo>
                    <a:pt x="363855" y="563118"/>
                  </a:lnTo>
                  <a:lnTo>
                    <a:pt x="363855" y="369443"/>
                  </a:lnTo>
                  <a:cubicBezTo>
                    <a:pt x="363855" y="264668"/>
                    <a:pt x="376428" y="188849"/>
                    <a:pt x="401447" y="141859"/>
                  </a:cubicBezTo>
                  <a:cubicBezTo>
                    <a:pt x="434213" y="79375"/>
                    <a:pt x="486283" y="32004"/>
                    <a:pt x="557530" y="0"/>
                  </a:cubicBezTo>
                  <a:close/>
                  <a:moveTo>
                    <a:pt x="193675" y="0"/>
                  </a:moveTo>
                  <a:lnTo>
                    <a:pt x="245364" y="82169"/>
                  </a:lnTo>
                  <a:cubicBezTo>
                    <a:pt x="202311" y="100203"/>
                    <a:pt x="170688" y="127000"/>
                    <a:pt x="150241" y="162560"/>
                  </a:cubicBezTo>
                  <a:cubicBezTo>
                    <a:pt x="129794" y="198120"/>
                    <a:pt x="118491" y="249936"/>
                    <a:pt x="116205" y="318008"/>
                  </a:cubicBezTo>
                  <a:lnTo>
                    <a:pt x="226568" y="318008"/>
                  </a:lnTo>
                  <a:lnTo>
                    <a:pt x="226568" y="563118"/>
                  </a:lnTo>
                  <a:lnTo>
                    <a:pt x="0" y="563118"/>
                  </a:lnTo>
                  <a:lnTo>
                    <a:pt x="0" y="369443"/>
                  </a:lnTo>
                  <a:cubicBezTo>
                    <a:pt x="0" y="264668"/>
                    <a:pt x="12573" y="188849"/>
                    <a:pt x="37592" y="141859"/>
                  </a:cubicBezTo>
                  <a:cubicBezTo>
                    <a:pt x="70358" y="79375"/>
                    <a:pt x="122428" y="32004"/>
                    <a:pt x="193675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5139980" y="5074920"/>
            <a:ext cx="456840" cy="422280"/>
            <a:chOff x="0" y="0"/>
            <a:chExt cx="609120" cy="5630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09219" cy="563118"/>
            </a:xfrm>
            <a:custGeom>
              <a:avLst/>
              <a:gdLst/>
              <a:ahLst/>
              <a:cxnLst/>
              <a:rect l="l" t="t" r="r" b="b"/>
              <a:pathLst>
                <a:path w="609219" h="563118">
                  <a:moveTo>
                    <a:pt x="557530" y="0"/>
                  </a:moveTo>
                  <a:lnTo>
                    <a:pt x="609219" y="82169"/>
                  </a:lnTo>
                  <a:cubicBezTo>
                    <a:pt x="566166" y="100203"/>
                    <a:pt x="534543" y="127000"/>
                    <a:pt x="514096" y="162560"/>
                  </a:cubicBezTo>
                  <a:cubicBezTo>
                    <a:pt x="493649" y="198120"/>
                    <a:pt x="482346" y="249936"/>
                    <a:pt x="480060" y="318008"/>
                  </a:cubicBezTo>
                  <a:lnTo>
                    <a:pt x="590423" y="318008"/>
                  </a:lnTo>
                  <a:lnTo>
                    <a:pt x="590423" y="563118"/>
                  </a:lnTo>
                  <a:lnTo>
                    <a:pt x="363855" y="563118"/>
                  </a:lnTo>
                  <a:lnTo>
                    <a:pt x="363855" y="369443"/>
                  </a:lnTo>
                  <a:cubicBezTo>
                    <a:pt x="363855" y="264668"/>
                    <a:pt x="376428" y="188849"/>
                    <a:pt x="401447" y="141859"/>
                  </a:cubicBezTo>
                  <a:cubicBezTo>
                    <a:pt x="434213" y="79375"/>
                    <a:pt x="486283" y="32004"/>
                    <a:pt x="557530" y="0"/>
                  </a:cubicBezTo>
                  <a:close/>
                  <a:moveTo>
                    <a:pt x="193675" y="0"/>
                  </a:moveTo>
                  <a:lnTo>
                    <a:pt x="245364" y="82169"/>
                  </a:lnTo>
                  <a:cubicBezTo>
                    <a:pt x="202311" y="100203"/>
                    <a:pt x="170688" y="127000"/>
                    <a:pt x="150241" y="162560"/>
                  </a:cubicBezTo>
                  <a:cubicBezTo>
                    <a:pt x="129794" y="198120"/>
                    <a:pt x="118491" y="249936"/>
                    <a:pt x="116205" y="318008"/>
                  </a:cubicBezTo>
                  <a:lnTo>
                    <a:pt x="226568" y="318008"/>
                  </a:lnTo>
                  <a:lnTo>
                    <a:pt x="226568" y="563118"/>
                  </a:lnTo>
                  <a:lnTo>
                    <a:pt x="0" y="563118"/>
                  </a:lnTo>
                  <a:lnTo>
                    <a:pt x="0" y="369443"/>
                  </a:lnTo>
                  <a:cubicBezTo>
                    <a:pt x="0" y="264668"/>
                    <a:pt x="12573" y="188849"/>
                    <a:pt x="37592" y="141859"/>
                  </a:cubicBezTo>
                  <a:cubicBezTo>
                    <a:pt x="70358" y="79375"/>
                    <a:pt x="122428" y="32004"/>
                    <a:pt x="193675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0" y="0"/>
            <a:ext cx="14347800" cy="10287000"/>
          </a:xfrm>
          <a:custGeom>
            <a:avLst/>
            <a:gdLst/>
            <a:ahLst/>
            <a:cxnLst/>
            <a:rect l="l" t="t" r="r" b="b"/>
            <a:pathLst>
              <a:path w="14347800" h="10287000">
                <a:moveTo>
                  <a:pt x="0" y="0"/>
                </a:moveTo>
                <a:lnTo>
                  <a:pt x="14347800" y="0"/>
                </a:lnTo>
                <a:lnTo>
                  <a:pt x="143478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4" b="-105"/>
            </a:stretch>
          </a:blipFill>
        </p:spPr>
      </p:sp>
      <p:sp>
        <p:nvSpPr>
          <p:cNvPr id="19" name="TextBox 15"/>
          <p:cNvSpPr txBox="1"/>
          <p:nvPr/>
        </p:nvSpPr>
        <p:spPr>
          <a:xfrm>
            <a:off x="8194500" y="857220"/>
            <a:ext cx="5369672" cy="4766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4200" spc="60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4200" spc="60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4200" spc="60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7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3760" y="3137940"/>
            <a:ext cx="9478620" cy="6521040"/>
          </a:xfrm>
          <a:custGeom>
            <a:avLst/>
            <a:gdLst/>
            <a:ahLst/>
            <a:cxnLst/>
            <a:rect l="l" t="t" r="r" b="b"/>
            <a:pathLst>
              <a:path w="9478620" h="6521040">
                <a:moveTo>
                  <a:pt x="0" y="0"/>
                </a:moveTo>
                <a:lnTo>
                  <a:pt x="9478620" y="0"/>
                </a:lnTo>
                <a:lnTo>
                  <a:pt x="9478620" y="6521040"/>
                </a:lnTo>
                <a:lnTo>
                  <a:pt x="0" y="6521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86" b="-20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42944" y="1038956"/>
            <a:ext cx="7657920" cy="1104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عالی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581597" y="5486367"/>
            <a:ext cx="6333840" cy="3824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>
                <a:solidFill>
                  <a:schemeClr val="bg1"/>
                </a:solidFill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28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grpSp>
        <p:nvGrpSpPr>
          <p:cNvPr id="5" name="Group 5"/>
          <p:cNvGrpSpPr/>
          <p:nvPr/>
        </p:nvGrpSpPr>
        <p:grpSpPr>
          <a:xfrm rot="-1800000">
            <a:off x="13168440" y="783540"/>
            <a:ext cx="1800900" cy="1552500"/>
            <a:chOff x="0" y="0"/>
            <a:chExt cx="2401200" cy="207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0" y="2069973"/>
                  </a:moveTo>
                  <a:lnTo>
                    <a:pt x="1200531" y="0"/>
                  </a:lnTo>
                  <a:lnTo>
                    <a:pt x="2401189" y="2069973"/>
                  </a:lnTo>
                  <a:close/>
                </a:path>
              </a:pathLst>
            </a:custGeom>
            <a:solidFill>
              <a:srgbClr val="FFFFFF">
                <a:alpha val="65882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 rot="1800000">
            <a:off x="15503940" y="784080"/>
            <a:ext cx="1800900" cy="1552500"/>
            <a:chOff x="0" y="0"/>
            <a:chExt cx="2401200" cy="207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2401189" y="2069973"/>
                  </a:moveTo>
                  <a:lnTo>
                    <a:pt x="1200658" y="0"/>
                  </a:lnTo>
                  <a:lnTo>
                    <a:pt x="0" y="2069973"/>
                  </a:lnTo>
                  <a:close/>
                </a:path>
              </a:pathLst>
            </a:custGeom>
            <a:solidFill>
              <a:srgbClr val="FFFFFF">
                <a:alpha val="41961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 rot="-1800000">
            <a:off x="13168440" y="2603880"/>
            <a:ext cx="1800900" cy="1552500"/>
            <a:chOff x="0" y="0"/>
            <a:chExt cx="2401200" cy="2070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0" y="2069973"/>
                  </a:moveTo>
                  <a:lnTo>
                    <a:pt x="1200531" y="0"/>
                  </a:lnTo>
                  <a:lnTo>
                    <a:pt x="2401189" y="2069973"/>
                  </a:lnTo>
                  <a:close/>
                </a:path>
              </a:pathLst>
            </a:custGeom>
            <a:solidFill>
              <a:srgbClr val="FFFFFF">
                <a:alpha val="51765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1800000">
            <a:off x="15503940" y="2570400"/>
            <a:ext cx="1800900" cy="1552500"/>
            <a:chOff x="0" y="0"/>
            <a:chExt cx="2401200" cy="207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2401189" y="2069973"/>
                  </a:moveTo>
                  <a:lnTo>
                    <a:pt x="1200658" y="0"/>
                  </a:lnTo>
                  <a:lnTo>
                    <a:pt x="0" y="2069973"/>
                  </a:lnTo>
                  <a:close/>
                </a:path>
              </a:pathLst>
            </a:custGeom>
            <a:solidFill>
              <a:srgbClr val="FFFFFF">
                <a:alpha val="65882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 rot="-1800000">
            <a:off x="14722020" y="1678320"/>
            <a:ext cx="1800900" cy="1552500"/>
            <a:chOff x="0" y="0"/>
            <a:chExt cx="2401200" cy="207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0" y="2069973"/>
                  </a:moveTo>
                  <a:lnTo>
                    <a:pt x="1200531" y="0"/>
                  </a:lnTo>
                  <a:lnTo>
                    <a:pt x="2401189" y="2069973"/>
                  </a:ln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 rot="1800000">
            <a:off x="17074800" y="1661580"/>
            <a:ext cx="1800900" cy="1552500"/>
            <a:chOff x="0" y="0"/>
            <a:chExt cx="2401200" cy="207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2401189" y="2069973"/>
                  </a:moveTo>
                  <a:lnTo>
                    <a:pt x="1200658" y="0"/>
                  </a:lnTo>
                  <a:lnTo>
                    <a:pt x="0" y="2069973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</p:grpSp>
      <p:grpSp>
        <p:nvGrpSpPr>
          <p:cNvPr id="17" name="Group 17"/>
          <p:cNvGrpSpPr/>
          <p:nvPr/>
        </p:nvGrpSpPr>
        <p:grpSpPr>
          <a:xfrm rot="-1800000">
            <a:off x="14738760" y="3481920"/>
            <a:ext cx="1800900" cy="1552500"/>
            <a:chOff x="0" y="0"/>
            <a:chExt cx="2401200" cy="20700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0" y="2069973"/>
                  </a:moveTo>
                  <a:lnTo>
                    <a:pt x="1200531" y="0"/>
                  </a:lnTo>
                  <a:lnTo>
                    <a:pt x="2401189" y="2069973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</p:spPr>
        </p:sp>
      </p:grpSp>
      <p:grpSp>
        <p:nvGrpSpPr>
          <p:cNvPr id="19" name="Group 19"/>
          <p:cNvGrpSpPr/>
          <p:nvPr/>
        </p:nvGrpSpPr>
        <p:grpSpPr>
          <a:xfrm rot="1800000">
            <a:off x="17074800" y="3482460"/>
            <a:ext cx="1800900" cy="1552500"/>
            <a:chOff x="0" y="0"/>
            <a:chExt cx="2401200" cy="207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2401189" y="2069973"/>
                  </a:moveTo>
                  <a:lnTo>
                    <a:pt x="1200658" y="0"/>
                  </a:lnTo>
                  <a:lnTo>
                    <a:pt x="0" y="2069973"/>
                  </a:lnTo>
                  <a:close/>
                </a:path>
              </a:pathLst>
            </a:custGeom>
            <a:solidFill>
              <a:srgbClr val="FFFFFF">
                <a:alpha val="41961"/>
              </a:srgbClr>
            </a:solidFill>
          </p:spPr>
        </p:sp>
      </p:grpSp>
      <p:grpSp>
        <p:nvGrpSpPr>
          <p:cNvPr id="21" name="Group 21"/>
          <p:cNvGrpSpPr/>
          <p:nvPr/>
        </p:nvGrpSpPr>
        <p:grpSpPr>
          <a:xfrm rot="-1800000">
            <a:off x="11545740" y="1678320"/>
            <a:ext cx="1800900" cy="1552500"/>
            <a:chOff x="0" y="0"/>
            <a:chExt cx="2401200" cy="207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0" y="2069973"/>
                  </a:moveTo>
                  <a:lnTo>
                    <a:pt x="1200531" y="0"/>
                  </a:lnTo>
                  <a:lnTo>
                    <a:pt x="2401189" y="2069973"/>
                  </a:lnTo>
                  <a:close/>
                </a:path>
              </a:pathLst>
            </a:custGeom>
            <a:solidFill>
              <a:srgbClr val="FFFFFF">
                <a:alpha val="35686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 rot="1800000">
            <a:off x="17074800" y="-140940"/>
            <a:ext cx="1800900" cy="1552500"/>
            <a:chOff x="0" y="0"/>
            <a:chExt cx="2401200" cy="207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401189" cy="2069973"/>
            </a:xfrm>
            <a:custGeom>
              <a:avLst/>
              <a:gdLst/>
              <a:ahLst/>
              <a:cxnLst/>
              <a:rect l="l" t="t" r="r" b="b"/>
              <a:pathLst>
                <a:path w="2401189" h="2069973">
                  <a:moveTo>
                    <a:pt x="2401189" y="2069973"/>
                  </a:moveTo>
                  <a:lnTo>
                    <a:pt x="1200658" y="0"/>
                  </a:lnTo>
                  <a:lnTo>
                    <a:pt x="0" y="2069973"/>
                  </a:ln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</p:spPr>
        </p:sp>
      </p:grpSp>
      <p:grpSp>
        <p:nvGrpSpPr>
          <p:cNvPr id="25" name="Group 25"/>
          <p:cNvGrpSpPr/>
          <p:nvPr/>
        </p:nvGrpSpPr>
        <p:grpSpPr>
          <a:xfrm rot="9000000">
            <a:off x="3446820" y="7691760"/>
            <a:ext cx="1523340" cy="1313280"/>
            <a:chOff x="0" y="0"/>
            <a:chExt cx="2031120" cy="17510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031238" cy="1751076"/>
            </a:xfrm>
            <a:custGeom>
              <a:avLst/>
              <a:gdLst/>
              <a:ahLst/>
              <a:cxnLst/>
              <a:rect l="l" t="t" r="r" b="b"/>
              <a:pathLst>
                <a:path w="2031238" h="1751076">
                  <a:moveTo>
                    <a:pt x="0" y="1751076"/>
                  </a:moveTo>
                  <a:lnTo>
                    <a:pt x="1015619" y="0"/>
                  </a:lnTo>
                  <a:lnTo>
                    <a:pt x="2031238" y="1751076"/>
                  </a:ln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27" name="Group 27"/>
          <p:cNvGrpSpPr/>
          <p:nvPr/>
        </p:nvGrpSpPr>
        <p:grpSpPr>
          <a:xfrm rot="-9000000">
            <a:off x="1470960" y="7691220"/>
            <a:ext cx="1523340" cy="1313820"/>
            <a:chOff x="0" y="0"/>
            <a:chExt cx="2031120" cy="17517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031111" cy="1751711"/>
            </a:xfrm>
            <a:custGeom>
              <a:avLst/>
              <a:gdLst/>
              <a:ahLst/>
              <a:cxnLst/>
              <a:rect l="l" t="t" r="r" b="b"/>
              <a:pathLst>
                <a:path w="2031111" h="1751711">
                  <a:moveTo>
                    <a:pt x="2031111" y="1751711"/>
                  </a:moveTo>
                  <a:lnTo>
                    <a:pt x="1015492" y="0"/>
                  </a:lnTo>
                  <a:lnTo>
                    <a:pt x="0" y="1751711"/>
                  </a:lnTo>
                  <a:close/>
                </a:path>
              </a:pathLst>
            </a:custGeom>
            <a:solidFill>
              <a:srgbClr val="FFFFFF">
                <a:alpha val="17647"/>
              </a:srgbClr>
            </a:solidFill>
          </p:spPr>
        </p:sp>
      </p:grpSp>
      <p:grpSp>
        <p:nvGrpSpPr>
          <p:cNvPr id="29" name="Group 29"/>
          <p:cNvGrpSpPr/>
          <p:nvPr/>
        </p:nvGrpSpPr>
        <p:grpSpPr>
          <a:xfrm rot="9000000">
            <a:off x="3446820" y="6152220"/>
            <a:ext cx="1523340" cy="1313280"/>
            <a:chOff x="0" y="0"/>
            <a:chExt cx="2031120" cy="17510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031238" cy="1751076"/>
            </a:xfrm>
            <a:custGeom>
              <a:avLst/>
              <a:gdLst/>
              <a:ahLst/>
              <a:cxnLst/>
              <a:rect l="l" t="t" r="r" b="b"/>
              <a:pathLst>
                <a:path w="2031238" h="1751076">
                  <a:moveTo>
                    <a:pt x="0" y="1751076"/>
                  </a:moveTo>
                  <a:lnTo>
                    <a:pt x="1015619" y="0"/>
                  </a:lnTo>
                  <a:lnTo>
                    <a:pt x="2031238" y="1751076"/>
                  </a:lnTo>
                  <a:close/>
                </a:path>
              </a:pathLst>
            </a:custGeom>
            <a:solidFill>
              <a:srgbClr val="FFFFFF">
                <a:alpha val="7843"/>
              </a:srgbClr>
            </a:solidFill>
          </p:spPr>
        </p:sp>
      </p:grpSp>
      <p:grpSp>
        <p:nvGrpSpPr>
          <p:cNvPr id="31" name="Group 31"/>
          <p:cNvGrpSpPr/>
          <p:nvPr/>
        </p:nvGrpSpPr>
        <p:grpSpPr>
          <a:xfrm rot="-9000000">
            <a:off x="1470960" y="6179760"/>
            <a:ext cx="1523340" cy="1313820"/>
            <a:chOff x="0" y="0"/>
            <a:chExt cx="2031120" cy="17517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031111" cy="1751711"/>
            </a:xfrm>
            <a:custGeom>
              <a:avLst/>
              <a:gdLst/>
              <a:ahLst/>
              <a:cxnLst/>
              <a:rect l="l" t="t" r="r" b="b"/>
              <a:pathLst>
                <a:path w="2031111" h="1751711">
                  <a:moveTo>
                    <a:pt x="2031111" y="1751711"/>
                  </a:moveTo>
                  <a:lnTo>
                    <a:pt x="1015492" y="0"/>
                  </a:lnTo>
                  <a:lnTo>
                    <a:pt x="0" y="1751711"/>
                  </a:lnTo>
                  <a:close/>
                </a:path>
              </a:pathLst>
            </a:custGeom>
            <a:solidFill>
              <a:srgbClr val="FFFFFF">
                <a:alpha val="38824"/>
              </a:srgbClr>
            </a:solidFill>
          </p:spPr>
        </p:sp>
      </p:grpSp>
      <p:grpSp>
        <p:nvGrpSpPr>
          <p:cNvPr id="33" name="Group 33"/>
          <p:cNvGrpSpPr/>
          <p:nvPr/>
        </p:nvGrpSpPr>
        <p:grpSpPr>
          <a:xfrm rot="9000000">
            <a:off x="2132460" y="6935220"/>
            <a:ext cx="1523340" cy="1313280"/>
            <a:chOff x="0" y="0"/>
            <a:chExt cx="2031120" cy="175104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031238" cy="1751076"/>
            </a:xfrm>
            <a:custGeom>
              <a:avLst/>
              <a:gdLst/>
              <a:ahLst/>
              <a:cxnLst/>
              <a:rect l="l" t="t" r="r" b="b"/>
              <a:pathLst>
                <a:path w="2031238" h="1751076">
                  <a:moveTo>
                    <a:pt x="0" y="1751076"/>
                  </a:moveTo>
                  <a:lnTo>
                    <a:pt x="1015619" y="0"/>
                  </a:lnTo>
                  <a:lnTo>
                    <a:pt x="2031238" y="1751076"/>
                  </a:ln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35" name="Group 35"/>
          <p:cNvGrpSpPr/>
          <p:nvPr/>
        </p:nvGrpSpPr>
        <p:grpSpPr>
          <a:xfrm rot="-9000000">
            <a:off x="142020" y="6948720"/>
            <a:ext cx="1523340" cy="1313820"/>
            <a:chOff x="0" y="0"/>
            <a:chExt cx="2031120" cy="17517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031111" cy="1751711"/>
            </a:xfrm>
            <a:custGeom>
              <a:avLst/>
              <a:gdLst/>
              <a:ahLst/>
              <a:cxnLst/>
              <a:rect l="l" t="t" r="r" b="b"/>
              <a:pathLst>
                <a:path w="2031111" h="1751711">
                  <a:moveTo>
                    <a:pt x="2031111" y="1751711"/>
                  </a:moveTo>
                  <a:lnTo>
                    <a:pt x="1015492" y="0"/>
                  </a:lnTo>
                  <a:lnTo>
                    <a:pt x="0" y="1751711"/>
                  </a:lnTo>
                  <a:close/>
                </a:path>
              </a:pathLst>
            </a:custGeom>
            <a:solidFill>
              <a:srgbClr val="FFFFFF">
                <a:alpha val="15686"/>
              </a:srgbClr>
            </a:solidFill>
          </p:spPr>
        </p:sp>
      </p:grpSp>
      <p:grpSp>
        <p:nvGrpSpPr>
          <p:cNvPr id="37" name="Group 37"/>
          <p:cNvGrpSpPr/>
          <p:nvPr/>
        </p:nvGrpSpPr>
        <p:grpSpPr>
          <a:xfrm rot="9000000">
            <a:off x="2117880" y="5409180"/>
            <a:ext cx="1523340" cy="1313280"/>
            <a:chOff x="0" y="0"/>
            <a:chExt cx="2031120" cy="17510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031238" cy="1751076"/>
            </a:xfrm>
            <a:custGeom>
              <a:avLst/>
              <a:gdLst/>
              <a:ahLst/>
              <a:cxnLst/>
              <a:rect l="l" t="t" r="r" b="b"/>
              <a:pathLst>
                <a:path w="2031238" h="1751076">
                  <a:moveTo>
                    <a:pt x="0" y="1751076"/>
                  </a:moveTo>
                  <a:lnTo>
                    <a:pt x="1015619" y="0"/>
                  </a:lnTo>
                  <a:lnTo>
                    <a:pt x="2031238" y="1751076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</p:spPr>
        </p:sp>
      </p:grpSp>
      <p:grpSp>
        <p:nvGrpSpPr>
          <p:cNvPr id="39" name="Group 39"/>
          <p:cNvGrpSpPr/>
          <p:nvPr/>
        </p:nvGrpSpPr>
        <p:grpSpPr>
          <a:xfrm rot="-9000000">
            <a:off x="142020" y="5408640"/>
            <a:ext cx="1523340" cy="1313820"/>
            <a:chOff x="0" y="0"/>
            <a:chExt cx="2031120" cy="17517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031111" cy="1751711"/>
            </a:xfrm>
            <a:custGeom>
              <a:avLst/>
              <a:gdLst/>
              <a:ahLst/>
              <a:cxnLst/>
              <a:rect l="l" t="t" r="r" b="b"/>
              <a:pathLst>
                <a:path w="2031111" h="1751711">
                  <a:moveTo>
                    <a:pt x="2031111" y="1751711"/>
                  </a:moveTo>
                  <a:lnTo>
                    <a:pt x="1015492" y="0"/>
                  </a:lnTo>
                  <a:lnTo>
                    <a:pt x="0" y="1751711"/>
                  </a:lnTo>
                  <a:close/>
                </a:path>
              </a:pathLst>
            </a:custGeom>
            <a:solidFill>
              <a:srgbClr val="FFFFFF">
                <a:alpha val="17647"/>
              </a:srgbClr>
            </a:solidFill>
          </p:spPr>
        </p:sp>
      </p:grpSp>
      <p:grpSp>
        <p:nvGrpSpPr>
          <p:cNvPr id="41" name="Group 41"/>
          <p:cNvGrpSpPr/>
          <p:nvPr/>
        </p:nvGrpSpPr>
        <p:grpSpPr>
          <a:xfrm rot="5400000">
            <a:off x="4434480" y="4430700"/>
            <a:ext cx="1523340" cy="1313280"/>
            <a:chOff x="0" y="0"/>
            <a:chExt cx="2031120" cy="17510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031238" cy="1751076"/>
            </a:xfrm>
            <a:custGeom>
              <a:avLst/>
              <a:gdLst/>
              <a:ahLst/>
              <a:cxnLst/>
              <a:rect l="l" t="t" r="r" b="b"/>
              <a:pathLst>
                <a:path w="2031238" h="1751076">
                  <a:moveTo>
                    <a:pt x="0" y="1751076"/>
                  </a:moveTo>
                  <a:lnTo>
                    <a:pt x="1015619" y="0"/>
                  </a:lnTo>
                  <a:lnTo>
                    <a:pt x="2031238" y="1751076"/>
                  </a:lnTo>
                  <a:close/>
                </a:path>
              </a:pathLst>
            </a:custGeom>
            <a:solidFill>
              <a:srgbClr val="FFFFFF">
                <a:alpha val="35686"/>
              </a:srgbClr>
            </a:solidFill>
          </p:spPr>
        </p:sp>
      </p:grpSp>
      <p:grpSp>
        <p:nvGrpSpPr>
          <p:cNvPr id="43" name="Group 43"/>
          <p:cNvGrpSpPr/>
          <p:nvPr/>
        </p:nvGrpSpPr>
        <p:grpSpPr>
          <a:xfrm rot="-9000000">
            <a:off x="142020" y="8474220"/>
            <a:ext cx="1523340" cy="1313820"/>
            <a:chOff x="0" y="0"/>
            <a:chExt cx="2031120" cy="17517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031111" cy="1751711"/>
            </a:xfrm>
            <a:custGeom>
              <a:avLst/>
              <a:gdLst/>
              <a:ahLst/>
              <a:cxnLst/>
              <a:rect l="l" t="t" r="r" b="b"/>
              <a:pathLst>
                <a:path w="2031111" h="1751711">
                  <a:moveTo>
                    <a:pt x="2031111" y="1751711"/>
                  </a:moveTo>
                  <a:lnTo>
                    <a:pt x="1015492" y="0"/>
                  </a:lnTo>
                  <a:lnTo>
                    <a:pt x="0" y="1751711"/>
                  </a:ln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9194040" y="6807780"/>
            <a:ext cx="1129140" cy="1129140"/>
            <a:chOff x="0" y="0"/>
            <a:chExt cx="1505520" cy="1505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05458" cy="1505458"/>
            </a:xfrm>
            <a:custGeom>
              <a:avLst/>
              <a:gdLst/>
              <a:ahLst/>
              <a:cxnLst/>
              <a:rect l="l" t="t" r="r" b="b"/>
              <a:pathLst>
                <a:path w="1505458" h="1505458">
                  <a:moveTo>
                    <a:pt x="0" y="0"/>
                  </a:moveTo>
                  <a:lnTo>
                    <a:pt x="1505458" y="0"/>
                  </a:lnTo>
                  <a:lnTo>
                    <a:pt x="1505458" y="1505458"/>
                  </a:lnTo>
                  <a:lnTo>
                    <a:pt x="0" y="1505458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952040" y="8019540"/>
            <a:ext cx="1129140" cy="1129140"/>
            <a:chOff x="0" y="0"/>
            <a:chExt cx="1505520" cy="1505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05458" cy="1505458"/>
            </a:xfrm>
            <a:custGeom>
              <a:avLst/>
              <a:gdLst/>
              <a:ahLst/>
              <a:cxnLst/>
              <a:rect l="l" t="t" r="r" b="b"/>
              <a:pathLst>
                <a:path w="1505458" h="1505458">
                  <a:moveTo>
                    <a:pt x="0" y="0"/>
                  </a:moveTo>
                  <a:lnTo>
                    <a:pt x="1505458" y="0"/>
                  </a:lnTo>
                  <a:lnTo>
                    <a:pt x="1505458" y="1505458"/>
                  </a:lnTo>
                  <a:lnTo>
                    <a:pt x="0" y="1505458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7952040" y="6807780"/>
            <a:ext cx="1129140" cy="1129140"/>
            <a:chOff x="0" y="0"/>
            <a:chExt cx="1505520" cy="15055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05458" cy="1505458"/>
            </a:xfrm>
            <a:custGeom>
              <a:avLst/>
              <a:gdLst/>
              <a:ahLst/>
              <a:cxnLst/>
              <a:rect l="l" t="t" r="r" b="b"/>
              <a:pathLst>
                <a:path w="1505458" h="1505458">
                  <a:moveTo>
                    <a:pt x="0" y="0"/>
                  </a:moveTo>
                  <a:lnTo>
                    <a:pt x="1505458" y="0"/>
                  </a:lnTo>
                  <a:lnTo>
                    <a:pt x="1505458" y="1505458"/>
                  </a:lnTo>
                  <a:lnTo>
                    <a:pt x="0" y="1505458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194040" y="8019540"/>
            <a:ext cx="1129140" cy="1129140"/>
            <a:chOff x="0" y="0"/>
            <a:chExt cx="1505520" cy="15055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505458" cy="1505458"/>
            </a:xfrm>
            <a:custGeom>
              <a:avLst/>
              <a:gdLst/>
              <a:ahLst/>
              <a:cxnLst/>
              <a:rect l="l" t="t" r="r" b="b"/>
              <a:pathLst>
                <a:path w="1505458" h="1505458">
                  <a:moveTo>
                    <a:pt x="0" y="0"/>
                  </a:moveTo>
                  <a:lnTo>
                    <a:pt x="1505458" y="0"/>
                  </a:lnTo>
                  <a:lnTo>
                    <a:pt x="1505458" y="1505458"/>
                  </a:lnTo>
                  <a:lnTo>
                    <a:pt x="0" y="1505458"/>
                  </a:lnTo>
                  <a:close/>
                </a:path>
              </a:pathLst>
            </a:custGeom>
            <a:solidFill>
              <a:srgbClr val="A0A5AA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10799100" y="6929640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799100" y="729846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sz="1650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799100" y="8146260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799100" y="851508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sz="1650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39140" y="6916140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39140" y="728496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650" spc="22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39140" y="8133300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39140" y="850212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650" spc="22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8317620" y="8347320"/>
            <a:ext cx="381240" cy="504360"/>
            <a:chOff x="0" y="0"/>
            <a:chExt cx="508320" cy="6724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08381" cy="672465"/>
            </a:xfrm>
            <a:custGeom>
              <a:avLst/>
              <a:gdLst/>
              <a:ahLst/>
              <a:cxnLst/>
              <a:rect l="l" t="t" r="r" b="b"/>
              <a:pathLst>
                <a:path w="508381" h="672465">
                  <a:moveTo>
                    <a:pt x="282067" y="555498"/>
                  </a:moveTo>
                  <a:cubicBezTo>
                    <a:pt x="275590" y="555498"/>
                    <a:pt x="270383" y="560705"/>
                    <a:pt x="270383" y="567182"/>
                  </a:cubicBezTo>
                  <a:lnTo>
                    <a:pt x="270383" y="613664"/>
                  </a:lnTo>
                  <a:cubicBezTo>
                    <a:pt x="270383" y="620141"/>
                    <a:pt x="275590" y="625348"/>
                    <a:pt x="282067" y="625348"/>
                  </a:cubicBezTo>
                  <a:lnTo>
                    <a:pt x="328549" y="625348"/>
                  </a:lnTo>
                  <a:cubicBezTo>
                    <a:pt x="335026" y="625348"/>
                    <a:pt x="340233" y="620141"/>
                    <a:pt x="340233" y="613664"/>
                  </a:cubicBezTo>
                  <a:lnTo>
                    <a:pt x="340233" y="567055"/>
                  </a:lnTo>
                  <a:cubicBezTo>
                    <a:pt x="340233" y="560578"/>
                    <a:pt x="335026" y="555371"/>
                    <a:pt x="328549" y="555371"/>
                  </a:cubicBezTo>
                  <a:close/>
                  <a:moveTo>
                    <a:pt x="220218" y="555371"/>
                  </a:moveTo>
                  <a:cubicBezTo>
                    <a:pt x="213741" y="555371"/>
                    <a:pt x="208534" y="560578"/>
                    <a:pt x="208534" y="567055"/>
                  </a:cubicBezTo>
                  <a:lnTo>
                    <a:pt x="208534" y="613537"/>
                  </a:lnTo>
                  <a:cubicBezTo>
                    <a:pt x="208534" y="620014"/>
                    <a:pt x="213741" y="625221"/>
                    <a:pt x="220218" y="625221"/>
                  </a:cubicBezTo>
                  <a:lnTo>
                    <a:pt x="266700" y="625221"/>
                  </a:lnTo>
                  <a:cubicBezTo>
                    <a:pt x="273177" y="625221"/>
                    <a:pt x="278384" y="620014"/>
                    <a:pt x="278384" y="613537"/>
                  </a:cubicBezTo>
                  <a:lnTo>
                    <a:pt x="278384" y="567055"/>
                  </a:lnTo>
                  <a:cubicBezTo>
                    <a:pt x="278384" y="560578"/>
                    <a:pt x="273177" y="555371"/>
                    <a:pt x="266700" y="555371"/>
                  </a:cubicBezTo>
                  <a:close/>
                  <a:moveTo>
                    <a:pt x="158369" y="555371"/>
                  </a:moveTo>
                  <a:cubicBezTo>
                    <a:pt x="151892" y="555371"/>
                    <a:pt x="146685" y="560578"/>
                    <a:pt x="146685" y="567055"/>
                  </a:cubicBezTo>
                  <a:lnTo>
                    <a:pt x="146685" y="613537"/>
                  </a:lnTo>
                  <a:cubicBezTo>
                    <a:pt x="146685" y="620014"/>
                    <a:pt x="151892" y="625221"/>
                    <a:pt x="158369" y="625221"/>
                  </a:cubicBezTo>
                  <a:lnTo>
                    <a:pt x="112014" y="625221"/>
                  </a:lnTo>
                  <a:cubicBezTo>
                    <a:pt x="118491" y="625221"/>
                    <a:pt x="123698" y="620014"/>
                    <a:pt x="123698" y="613537"/>
                  </a:cubicBezTo>
                  <a:lnTo>
                    <a:pt x="123698" y="567055"/>
                  </a:lnTo>
                  <a:cubicBezTo>
                    <a:pt x="123698" y="560578"/>
                    <a:pt x="118491" y="555371"/>
                    <a:pt x="112014" y="555371"/>
                  </a:cubicBezTo>
                  <a:close/>
                  <a:moveTo>
                    <a:pt x="436880" y="452374"/>
                  </a:moveTo>
                  <a:cubicBezTo>
                    <a:pt x="430403" y="452374"/>
                    <a:pt x="425196" y="457581"/>
                    <a:pt x="425196" y="464058"/>
                  </a:cubicBezTo>
                  <a:lnTo>
                    <a:pt x="425196" y="613537"/>
                  </a:lnTo>
                  <a:cubicBezTo>
                    <a:pt x="425196" y="620014"/>
                    <a:pt x="430403" y="625221"/>
                    <a:pt x="436880" y="625221"/>
                  </a:cubicBezTo>
                  <a:cubicBezTo>
                    <a:pt x="443357" y="625221"/>
                    <a:pt x="448564" y="620014"/>
                    <a:pt x="448564" y="613537"/>
                  </a:cubicBezTo>
                  <a:lnTo>
                    <a:pt x="448564" y="464058"/>
                  </a:lnTo>
                  <a:cubicBezTo>
                    <a:pt x="448564" y="457581"/>
                    <a:pt x="443357" y="452374"/>
                    <a:pt x="436880" y="452374"/>
                  </a:cubicBezTo>
                  <a:close/>
                  <a:moveTo>
                    <a:pt x="328549" y="452374"/>
                  </a:moveTo>
                  <a:cubicBezTo>
                    <a:pt x="322072" y="452374"/>
                    <a:pt x="316865" y="457581"/>
                    <a:pt x="316865" y="464058"/>
                  </a:cubicBezTo>
                  <a:lnTo>
                    <a:pt x="316865" y="510540"/>
                  </a:lnTo>
                  <a:cubicBezTo>
                    <a:pt x="316865" y="517017"/>
                    <a:pt x="322072" y="522224"/>
                    <a:pt x="328549" y="522224"/>
                  </a:cubicBezTo>
                  <a:lnTo>
                    <a:pt x="375031" y="522224"/>
                  </a:lnTo>
                  <a:cubicBezTo>
                    <a:pt x="381508" y="522224"/>
                    <a:pt x="386715" y="517017"/>
                    <a:pt x="386715" y="510540"/>
                  </a:cubicBezTo>
                  <a:lnTo>
                    <a:pt x="386715" y="464058"/>
                  </a:lnTo>
                  <a:cubicBezTo>
                    <a:pt x="386715" y="457581"/>
                    <a:pt x="381508" y="452374"/>
                    <a:pt x="375031" y="452374"/>
                  </a:cubicBezTo>
                  <a:close/>
                  <a:moveTo>
                    <a:pt x="266700" y="452374"/>
                  </a:moveTo>
                  <a:cubicBezTo>
                    <a:pt x="260223" y="452374"/>
                    <a:pt x="255016" y="457581"/>
                    <a:pt x="255016" y="464058"/>
                  </a:cubicBezTo>
                  <a:lnTo>
                    <a:pt x="255016" y="510540"/>
                  </a:lnTo>
                  <a:cubicBezTo>
                    <a:pt x="255016" y="517017"/>
                    <a:pt x="260223" y="522224"/>
                    <a:pt x="266700" y="522224"/>
                  </a:cubicBezTo>
                  <a:lnTo>
                    <a:pt x="313182" y="522224"/>
                  </a:lnTo>
                  <a:cubicBezTo>
                    <a:pt x="319659" y="522224"/>
                    <a:pt x="324866" y="517017"/>
                    <a:pt x="324866" y="510540"/>
                  </a:cubicBezTo>
                  <a:lnTo>
                    <a:pt x="324866" y="464058"/>
                  </a:lnTo>
                  <a:cubicBezTo>
                    <a:pt x="324866" y="457581"/>
                    <a:pt x="319659" y="452374"/>
                    <a:pt x="313182" y="452374"/>
                  </a:cubicBezTo>
                  <a:close/>
                  <a:moveTo>
                    <a:pt x="204851" y="452374"/>
                  </a:moveTo>
                  <a:cubicBezTo>
                    <a:pt x="198374" y="452374"/>
                    <a:pt x="193167" y="457581"/>
                    <a:pt x="193167" y="464058"/>
                  </a:cubicBezTo>
                  <a:lnTo>
                    <a:pt x="193167" y="510540"/>
                  </a:lnTo>
                  <a:cubicBezTo>
                    <a:pt x="193167" y="517017"/>
                    <a:pt x="198374" y="522224"/>
                    <a:pt x="204851" y="522224"/>
                  </a:cubicBezTo>
                  <a:lnTo>
                    <a:pt x="112014" y="522224"/>
                  </a:lnTo>
                  <a:cubicBezTo>
                    <a:pt x="118491" y="522224"/>
                    <a:pt x="123698" y="517017"/>
                    <a:pt x="123698" y="510540"/>
                  </a:cubicBezTo>
                  <a:lnTo>
                    <a:pt x="123698" y="464058"/>
                  </a:lnTo>
                  <a:cubicBezTo>
                    <a:pt x="123698" y="457581"/>
                    <a:pt x="118491" y="452374"/>
                    <a:pt x="112014" y="452374"/>
                  </a:cubicBezTo>
                  <a:close/>
                  <a:moveTo>
                    <a:pt x="436880" y="349377"/>
                  </a:moveTo>
                  <a:cubicBezTo>
                    <a:pt x="430403" y="349377"/>
                    <a:pt x="425196" y="354584"/>
                    <a:pt x="425196" y="361061"/>
                  </a:cubicBezTo>
                  <a:lnTo>
                    <a:pt x="425196" y="407543"/>
                  </a:lnTo>
                  <a:cubicBezTo>
                    <a:pt x="425196" y="414020"/>
                    <a:pt x="430403" y="419227"/>
                    <a:pt x="436880" y="419227"/>
                  </a:cubicBezTo>
                  <a:cubicBezTo>
                    <a:pt x="443357" y="419227"/>
                    <a:pt x="448564" y="414020"/>
                    <a:pt x="448564" y="407543"/>
                  </a:cubicBezTo>
                  <a:lnTo>
                    <a:pt x="448564" y="361061"/>
                  </a:lnTo>
                  <a:cubicBezTo>
                    <a:pt x="448564" y="354584"/>
                    <a:pt x="443357" y="349377"/>
                    <a:pt x="436880" y="349377"/>
                  </a:cubicBezTo>
                  <a:close/>
                  <a:moveTo>
                    <a:pt x="328549" y="349377"/>
                  </a:moveTo>
                  <a:cubicBezTo>
                    <a:pt x="322072" y="349377"/>
                    <a:pt x="316865" y="354584"/>
                    <a:pt x="316865" y="361061"/>
                  </a:cubicBezTo>
                  <a:lnTo>
                    <a:pt x="316865" y="407543"/>
                  </a:lnTo>
                  <a:cubicBezTo>
                    <a:pt x="316865" y="414020"/>
                    <a:pt x="322072" y="419227"/>
                    <a:pt x="328549" y="419227"/>
                  </a:cubicBezTo>
                  <a:lnTo>
                    <a:pt x="375031" y="419227"/>
                  </a:lnTo>
                  <a:cubicBezTo>
                    <a:pt x="381508" y="419227"/>
                    <a:pt x="386715" y="414020"/>
                    <a:pt x="386715" y="407543"/>
                  </a:cubicBezTo>
                  <a:lnTo>
                    <a:pt x="386715" y="361061"/>
                  </a:lnTo>
                  <a:cubicBezTo>
                    <a:pt x="386715" y="354584"/>
                    <a:pt x="381508" y="349377"/>
                    <a:pt x="375031" y="349377"/>
                  </a:cubicBezTo>
                  <a:close/>
                  <a:moveTo>
                    <a:pt x="266700" y="349377"/>
                  </a:moveTo>
                  <a:cubicBezTo>
                    <a:pt x="260223" y="349377"/>
                    <a:pt x="255016" y="354584"/>
                    <a:pt x="255016" y="361061"/>
                  </a:cubicBezTo>
                  <a:lnTo>
                    <a:pt x="255016" y="407543"/>
                  </a:lnTo>
                  <a:cubicBezTo>
                    <a:pt x="255016" y="414020"/>
                    <a:pt x="260223" y="419227"/>
                    <a:pt x="266700" y="419227"/>
                  </a:cubicBezTo>
                  <a:lnTo>
                    <a:pt x="313182" y="419227"/>
                  </a:lnTo>
                  <a:cubicBezTo>
                    <a:pt x="319659" y="419227"/>
                    <a:pt x="324866" y="414020"/>
                    <a:pt x="324866" y="407543"/>
                  </a:cubicBezTo>
                  <a:lnTo>
                    <a:pt x="324866" y="361061"/>
                  </a:lnTo>
                  <a:cubicBezTo>
                    <a:pt x="324866" y="354584"/>
                    <a:pt x="319659" y="349377"/>
                    <a:pt x="313182" y="349377"/>
                  </a:cubicBezTo>
                  <a:close/>
                  <a:moveTo>
                    <a:pt x="204851" y="349377"/>
                  </a:moveTo>
                  <a:cubicBezTo>
                    <a:pt x="198374" y="349377"/>
                    <a:pt x="193167" y="354584"/>
                    <a:pt x="193167" y="361061"/>
                  </a:cubicBezTo>
                  <a:lnTo>
                    <a:pt x="193167" y="407543"/>
                  </a:lnTo>
                  <a:cubicBezTo>
                    <a:pt x="193167" y="414020"/>
                    <a:pt x="198374" y="419227"/>
                    <a:pt x="204851" y="419227"/>
                  </a:cubicBezTo>
                  <a:lnTo>
                    <a:pt x="112014" y="419227"/>
                  </a:lnTo>
                  <a:cubicBezTo>
                    <a:pt x="118491" y="419227"/>
                    <a:pt x="123698" y="414020"/>
                    <a:pt x="123698" y="407543"/>
                  </a:cubicBezTo>
                  <a:lnTo>
                    <a:pt x="123698" y="361061"/>
                  </a:lnTo>
                  <a:cubicBezTo>
                    <a:pt x="123698" y="354584"/>
                    <a:pt x="118491" y="349377"/>
                    <a:pt x="112014" y="349377"/>
                  </a:cubicBezTo>
                  <a:close/>
                  <a:moveTo>
                    <a:pt x="390398" y="246380"/>
                  </a:moveTo>
                  <a:cubicBezTo>
                    <a:pt x="383921" y="246380"/>
                    <a:pt x="378714" y="251587"/>
                    <a:pt x="378714" y="258064"/>
                  </a:cubicBezTo>
                  <a:lnTo>
                    <a:pt x="378714" y="304546"/>
                  </a:lnTo>
                  <a:cubicBezTo>
                    <a:pt x="378714" y="311023"/>
                    <a:pt x="383921" y="316230"/>
                    <a:pt x="390398" y="316230"/>
                  </a:cubicBezTo>
                  <a:lnTo>
                    <a:pt x="436880" y="316230"/>
                  </a:lnTo>
                  <a:cubicBezTo>
                    <a:pt x="443357" y="316230"/>
                    <a:pt x="448564" y="311023"/>
                    <a:pt x="448564" y="304546"/>
                  </a:cubicBezTo>
                  <a:lnTo>
                    <a:pt x="448564" y="258064"/>
                  </a:lnTo>
                  <a:cubicBezTo>
                    <a:pt x="448564" y="251587"/>
                    <a:pt x="443357" y="246380"/>
                    <a:pt x="436880" y="246380"/>
                  </a:cubicBezTo>
                  <a:close/>
                  <a:moveTo>
                    <a:pt x="328549" y="246380"/>
                  </a:moveTo>
                  <a:cubicBezTo>
                    <a:pt x="322072" y="246380"/>
                    <a:pt x="316865" y="251587"/>
                    <a:pt x="316865" y="258064"/>
                  </a:cubicBezTo>
                  <a:lnTo>
                    <a:pt x="316865" y="304546"/>
                  </a:lnTo>
                  <a:cubicBezTo>
                    <a:pt x="316865" y="311023"/>
                    <a:pt x="322072" y="316230"/>
                    <a:pt x="328549" y="316230"/>
                  </a:cubicBezTo>
                  <a:lnTo>
                    <a:pt x="375031" y="316230"/>
                  </a:lnTo>
                  <a:cubicBezTo>
                    <a:pt x="381508" y="316230"/>
                    <a:pt x="386715" y="311023"/>
                    <a:pt x="386715" y="304546"/>
                  </a:cubicBezTo>
                  <a:lnTo>
                    <a:pt x="386715" y="258064"/>
                  </a:lnTo>
                  <a:cubicBezTo>
                    <a:pt x="386715" y="251587"/>
                    <a:pt x="381508" y="246380"/>
                    <a:pt x="375031" y="246380"/>
                  </a:cubicBezTo>
                  <a:close/>
                  <a:moveTo>
                    <a:pt x="266700" y="246380"/>
                  </a:moveTo>
                  <a:cubicBezTo>
                    <a:pt x="260223" y="246380"/>
                    <a:pt x="255016" y="251587"/>
                    <a:pt x="255016" y="258064"/>
                  </a:cubicBezTo>
                  <a:lnTo>
                    <a:pt x="255016" y="304546"/>
                  </a:lnTo>
                  <a:cubicBezTo>
                    <a:pt x="255016" y="311023"/>
                    <a:pt x="260223" y="316230"/>
                    <a:pt x="266700" y="316230"/>
                  </a:cubicBezTo>
                  <a:lnTo>
                    <a:pt x="313182" y="316230"/>
                  </a:lnTo>
                  <a:cubicBezTo>
                    <a:pt x="319659" y="316230"/>
                    <a:pt x="324866" y="311023"/>
                    <a:pt x="324866" y="304546"/>
                  </a:cubicBezTo>
                  <a:lnTo>
                    <a:pt x="324866" y="258064"/>
                  </a:lnTo>
                  <a:cubicBezTo>
                    <a:pt x="324866" y="251587"/>
                    <a:pt x="319659" y="246380"/>
                    <a:pt x="313182" y="246380"/>
                  </a:cubicBezTo>
                  <a:close/>
                  <a:moveTo>
                    <a:pt x="204851" y="246380"/>
                  </a:moveTo>
                  <a:cubicBezTo>
                    <a:pt x="198374" y="246380"/>
                    <a:pt x="193167" y="251587"/>
                    <a:pt x="193167" y="258064"/>
                  </a:cubicBezTo>
                  <a:lnTo>
                    <a:pt x="193167" y="304546"/>
                  </a:lnTo>
                  <a:cubicBezTo>
                    <a:pt x="193167" y="311023"/>
                    <a:pt x="198374" y="316230"/>
                    <a:pt x="204851" y="316230"/>
                  </a:cubicBezTo>
                  <a:lnTo>
                    <a:pt x="112014" y="316230"/>
                  </a:lnTo>
                  <a:cubicBezTo>
                    <a:pt x="118491" y="316230"/>
                    <a:pt x="123698" y="311023"/>
                    <a:pt x="123698" y="304546"/>
                  </a:cubicBezTo>
                  <a:lnTo>
                    <a:pt x="123698" y="258064"/>
                  </a:lnTo>
                  <a:cubicBezTo>
                    <a:pt x="123698" y="251587"/>
                    <a:pt x="118491" y="246380"/>
                    <a:pt x="112014" y="246380"/>
                  </a:cubicBezTo>
                  <a:close/>
                  <a:moveTo>
                    <a:pt x="72263" y="33909"/>
                  </a:moveTo>
                  <a:cubicBezTo>
                    <a:pt x="57150" y="33909"/>
                    <a:pt x="44831" y="46228"/>
                    <a:pt x="44831" y="61341"/>
                  </a:cubicBezTo>
                  <a:lnTo>
                    <a:pt x="44831" y="170942"/>
                  </a:lnTo>
                  <a:cubicBezTo>
                    <a:pt x="44831" y="186055"/>
                    <a:pt x="57150" y="198374"/>
                    <a:pt x="72263" y="198374"/>
                  </a:cubicBezTo>
                  <a:lnTo>
                    <a:pt x="436118" y="198374"/>
                  </a:lnTo>
                  <a:cubicBezTo>
                    <a:pt x="451231" y="198374"/>
                    <a:pt x="463550" y="186055"/>
                    <a:pt x="463550" y="170942"/>
                  </a:cubicBezTo>
                  <a:lnTo>
                    <a:pt x="463550" y="61341"/>
                  </a:lnTo>
                  <a:cubicBezTo>
                    <a:pt x="463550" y="46228"/>
                    <a:pt x="451231" y="33909"/>
                    <a:pt x="436118" y="33909"/>
                  </a:cubicBezTo>
                  <a:close/>
                  <a:moveTo>
                    <a:pt x="55118" y="0"/>
                  </a:moveTo>
                  <a:lnTo>
                    <a:pt x="453263" y="0"/>
                  </a:lnTo>
                  <a:cubicBezTo>
                    <a:pt x="483616" y="0"/>
                    <a:pt x="508381" y="24638"/>
                    <a:pt x="508381" y="54991"/>
                  </a:cubicBezTo>
                  <a:lnTo>
                    <a:pt x="508381" y="617474"/>
                  </a:lnTo>
                  <a:cubicBezTo>
                    <a:pt x="508381" y="647827"/>
                    <a:pt x="483743" y="672465"/>
                    <a:pt x="453263" y="672465"/>
                  </a:cubicBezTo>
                  <a:lnTo>
                    <a:pt x="55118" y="672465"/>
                  </a:lnTo>
                  <a:cubicBezTo>
                    <a:pt x="24638" y="672465"/>
                    <a:pt x="0" y="647827"/>
                    <a:pt x="0" y="617474"/>
                  </a:cubicBezTo>
                  <a:lnTo>
                    <a:pt x="0" y="54991"/>
                  </a:lnTo>
                  <a:cubicBezTo>
                    <a:pt x="0" y="24638"/>
                    <a:pt x="24638" y="0"/>
                    <a:pt x="5511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251200" y="7143660"/>
            <a:ext cx="518940" cy="527580"/>
            <a:chOff x="0" y="0"/>
            <a:chExt cx="691920" cy="7034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119759" cy="703453"/>
            </a:xfrm>
            <a:custGeom>
              <a:avLst/>
              <a:gdLst/>
              <a:ahLst/>
              <a:cxnLst/>
              <a:rect l="l" t="t" r="r" b="b"/>
              <a:pathLst>
                <a:path w="1119759" h="703453">
                  <a:moveTo>
                    <a:pt x="227076" y="619760"/>
                  </a:moveTo>
                  <a:lnTo>
                    <a:pt x="461518" y="619760"/>
                  </a:lnTo>
                  <a:lnTo>
                    <a:pt x="461518" y="644525"/>
                  </a:lnTo>
                  <a:lnTo>
                    <a:pt x="227076" y="644525"/>
                  </a:lnTo>
                  <a:close/>
                  <a:moveTo>
                    <a:pt x="227076" y="578739"/>
                  </a:moveTo>
                  <a:lnTo>
                    <a:pt x="461518" y="578739"/>
                  </a:lnTo>
                  <a:lnTo>
                    <a:pt x="461518" y="603504"/>
                  </a:lnTo>
                  <a:lnTo>
                    <a:pt x="227076" y="603504"/>
                  </a:lnTo>
                  <a:close/>
                  <a:moveTo>
                    <a:pt x="227076" y="537718"/>
                  </a:moveTo>
                  <a:lnTo>
                    <a:pt x="461518" y="537718"/>
                  </a:lnTo>
                  <a:lnTo>
                    <a:pt x="461518" y="562483"/>
                  </a:lnTo>
                  <a:lnTo>
                    <a:pt x="227076" y="562483"/>
                  </a:lnTo>
                  <a:close/>
                  <a:moveTo>
                    <a:pt x="195961" y="524002"/>
                  </a:moveTo>
                  <a:lnTo>
                    <a:pt x="195961" y="559054"/>
                  </a:lnTo>
                  <a:lnTo>
                    <a:pt x="195961" y="576580"/>
                  </a:lnTo>
                  <a:lnTo>
                    <a:pt x="195961" y="546100"/>
                  </a:lnTo>
                  <a:lnTo>
                    <a:pt x="195961" y="683387"/>
                  </a:lnTo>
                  <a:lnTo>
                    <a:pt x="495935" y="683387"/>
                  </a:lnTo>
                  <a:lnTo>
                    <a:pt x="495935" y="546100"/>
                  </a:lnTo>
                  <a:lnTo>
                    <a:pt x="495935" y="502285"/>
                  </a:lnTo>
                  <a:lnTo>
                    <a:pt x="495935" y="484759"/>
                  </a:lnTo>
                  <a:lnTo>
                    <a:pt x="495935" y="449707"/>
                  </a:lnTo>
                  <a:close/>
                  <a:moveTo>
                    <a:pt x="101854" y="397129"/>
                  </a:moveTo>
                  <a:lnTo>
                    <a:pt x="101854" y="502158"/>
                  </a:lnTo>
                  <a:lnTo>
                    <a:pt x="166497" y="502158"/>
                  </a:lnTo>
                  <a:lnTo>
                    <a:pt x="166497" y="484759"/>
                  </a:lnTo>
                  <a:lnTo>
                    <a:pt x="118364" y="484759"/>
                  </a:lnTo>
                  <a:lnTo>
                    <a:pt x="118364" y="414655"/>
                  </a:lnTo>
                  <a:lnTo>
                    <a:pt x="573532" y="414655"/>
                  </a:lnTo>
                  <a:lnTo>
                    <a:pt x="573532" y="484759"/>
                  </a:lnTo>
                  <a:lnTo>
                    <a:pt x="525399" y="484759"/>
                  </a:lnTo>
                  <a:lnTo>
                    <a:pt x="525399" y="502285"/>
                  </a:lnTo>
                  <a:lnTo>
                    <a:pt x="590042" y="502285"/>
                  </a:lnTo>
                  <a:lnTo>
                    <a:pt x="590042" y="397129"/>
                  </a:lnTo>
                  <a:close/>
                  <a:moveTo>
                    <a:pt x="1100201" y="310388"/>
                  </a:moveTo>
                  <a:cubicBezTo>
                    <a:pt x="1089406" y="310388"/>
                    <a:pt x="1080643" y="319659"/>
                    <a:pt x="1080643" y="331089"/>
                  </a:cubicBezTo>
                  <a:cubicBezTo>
                    <a:pt x="1080643" y="342519"/>
                    <a:pt x="1089406" y="351790"/>
                    <a:pt x="1100201" y="351790"/>
                  </a:cubicBezTo>
                  <a:cubicBezTo>
                    <a:pt x="1110996" y="351790"/>
                    <a:pt x="1119759" y="342519"/>
                    <a:pt x="1119759" y="331089"/>
                  </a:cubicBezTo>
                  <a:cubicBezTo>
                    <a:pt x="1119759" y="319659"/>
                    <a:pt x="1110996" y="310388"/>
                    <a:pt x="1100201" y="310388"/>
                  </a:cubicBezTo>
                  <a:close/>
                  <a:moveTo>
                    <a:pt x="1033018" y="310388"/>
                  </a:moveTo>
                  <a:cubicBezTo>
                    <a:pt x="1022223" y="310388"/>
                    <a:pt x="1013460" y="319659"/>
                    <a:pt x="1013460" y="331089"/>
                  </a:cubicBezTo>
                  <a:cubicBezTo>
                    <a:pt x="1013460" y="342519"/>
                    <a:pt x="1022223" y="351790"/>
                    <a:pt x="1033018" y="351790"/>
                  </a:cubicBezTo>
                  <a:cubicBezTo>
                    <a:pt x="1043813" y="351790"/>
                    <a:pt x="1052576" y="342519"/>
                    <a:pt x="1052576" y="331089"/>
                  </a:cubicBezTo>
                  <a:cubicBezTo>
                    <a:pt x="1052576" y="319659"/>
                    <a:pt x="1043813" y="310388"/>
                    <a:pt x="1033018" y="310388"/>
                  </a:cubicBezTo>
                  <a:close/>
                  <a:moveTo>
                    <a:pt x="42545" y="275844"/>
                  </a:moveTo>
                  <a:lnTo>
                    <a:pt x="649351" y="275844"/>
                  </a:lnTo>
                  <a:cubicBezTo>
                    <a:pt x="672846" y="275844"/>
                    <a:pt x="691896" y="296037"/>
                    <a:pt x="691896" y="320929"/>
                  </a:cubicBezTo>
                  <a:lnTo>
                    <a:pt x="691896" y="501015"/>
                  </a:lnTo>
                  <a:cubicBezTo>
                    <a:pt x="691896" y="525907"/>
                    <a:pt x="672846" y="546100"/>
                    <a:pt x="649351" y="546100"/>
                  </a:cubicBezTo>
                  <a:lnTo>
                    <a:pt x="525399" y="546100"/>
                  </a:lnTo>
                  <a:lnTo>
                    <a:pt x="525399" y="703453"/>
                  </a:lnTo>
                  <a:lnTo>
                    <a:pt x="166497" y="703453"/>
                  </a:lnTo>
                  <a:lnTo>
                    <a:pt x="166497" y="546100"/>
                  </a:lnTo>
                  <a:lnTo>
                    <a:pt x="42545" y="546100"/>
                  </a:lnTo>
                  <a:cubicBezTo>
                    <a:pt x="19050" y="546100"/>
                    <a:pt x="0" y="525907"/>
                    <a:pt x="0" y="501015"/>
                  </a:cubicBezTo>
                  <a:lnTo>
                    <a:pt x="0" y="320929"/>
                  </a:lnTo>
                  <a:cubicBezTo>
                    <a:pt x="0" y="296037"/>
                    <a:pt x="19050" y="275844"/>
                    <a:pt x="42545" y="275844"/>
                  </a:cubicBezTo>
                  <a:close/>
                  <a:moveTo>
                    <a:pt x="166497" y="0"/>
                  </a:moveTo>
                  <a:lnTo>
                    <a:pt x="525399" y="0"/>
                  </a:lnTo>
                  <a:lnTo>
                    <a:pt x="525399" y="43815"/>
                  </a:lnTo>
                  <a:lnTo>
                    <a:pt x="557022" y="43815"/>
                  </a:lnTo>
                  <a:cubicBezTo>
                    <a:pt x="575310" y="43815"/>
                    <a:pt x="590169" y="59436"/>
                    <a:pt x="590169" y="78867"/>
                  </a:cubicBezTo>
                  <a:lnTo>
                    <a:pt x="590169" y="254000"/>
                  </a:lnTo>
                  <a:lnTo>
                    <a:pt x="495935" y="254000"/>
                  </a:lnTo>
                  <a:lnTo>
                    <a:pt x="495935" y="253746"/>
                  </a:lnTo>
                  <a:lnTo>
                    <a:pt x="495935" y="43815"/>
                  </a:lnTo>
                  <a:lnTo>
                    <a:pt x="495935" y="22225"/>
                  </a:lnTo>
                  <a:lnTo>
                    <a:pt x="195961" y="22225"/>
                  </a:lnTo>
                  <a:lnTo>
                    <a:pt x="195961" y="43815"/>
                  </a:lnTo>
                  <a:lnTo>
                    <a:pt x="195961" y="253746"/>
                  </a:lnTo>
                  <a:lnTo>
                    <a:pt x="195961" y="254000"/>
                  </a:lnTo>
                  <a:lnTo>
                    <a:pt x="101854" y="254000"/>
                  </a:lnTo>
                  <a:lnTo>
                    <a:pt x="101854" y="78867"/>
                  </a:lnTo>
                  <a:cubicBezTo>
                    <a:pt x="101854" y="59563"/>
                    <a:pt x="116713" y="43815"/>
                    <a:pt x="135001" y="43815"/>
                  </a:cubicBezTo>
                  <a:lnTo>
                    <a:pt x="166624" y="4381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9484020" y="7174440"/>
            <a:ext cx="519480" cy="399060"/>
            <a:chOff x="0" y="0"/>
            <a:chExt cx="692640" cy="532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99389" cy="532130"/>
            </a:xfrm>
            <a:custGeom>
              <a:avLst/>
              <a:gdLst/>
              <a:ahLst/>
              <a:cxnLst/>
              <a:rect l="l" t="t" r="r" b="b"/>
              <a:pathLst>
                <a:path w="699389" h="532130">
                  <a:moveTo>
                    <a:pt x="416814" y="222123"/>
                  </a:moveTo>
                  <a:cubicBezTo>
                    <a:pt x="475615" y="222123"/>
                    <a:pt x="523367" y="269875"/>
                    <a:pt x="523367" y="328676"/>
                  </a:cubicBezTo>
                  <a:cubicBezTo>
                    <a:pt x="523367" y="387477"/>
                    <a:pt x="475615" y="435229"/>
                    <a:pt x="416814" y="435229"/>
                  </a:cubicBezTo>
                  <a:cubicBezTo>
                    <a:pt x="358013" y="435229"/>
                    <a:pt x="310261" y="387477"/>
                    <a:pt x="310261" y="328676"/>
                  </a:cubicBezTo>
                  <a:cubicBezTo>
                    <a:pt x="310261" y="269875"/>
                    <a:pt x="358013" y="222123"/>
                    <a:pt x="416814" y="222123"/>
                  </a:cubicBezTo>
                  <a:close/>
                  <a:moveTo>
                    <a:pt x="416814" y="179959"/>
                  </a:moveTo>
                  <a:cubicBezTo>
                    <a:pt x="334645" y="179959"/>
                    <a:pt x="268097" y="246507"/>
                    <a:pt x="268097" y="328676"/>
                  </a:cubicBezTo>
                  <a:cubicBezTo>
                    <a:pt x="268097" y="410845"/>
                    <a:pt x="334645" y="477393"/>
                    <a:pt x="416814" y="477393"/>
                  </a:cubicBezTo>
                  <a:cubicBezTo>
                    <a:pt x="498983" y="477393"/>
                    <a:pt x="565531" y="410845"/>
                    <a:pt x="565531" y="328676"/>
                  </a:cubicBezTo>
                  <a:cubicBezTo>
                    <a:pt x="565531" y="246507"/>
                    <a:pt x="498983" y="179959"/>
                    <a:pt x="416814" y="179959"/>
                  </a:cubicBezTo>
                  <a:close/>
                  <a:moveTo>
                    <a:pt x="241808" y="146939"/>
                  </a:moveTo>
                  <a:lnTo>
                    <a:pt x="241808" y="180467"/>
                  </a:lnTo>
                  <a:lnTo>
                    <a:pt x="288798" y="180467"/>
                  </a:lnTo>
                  <a:lnTo>
                    <a:pt x="288798" y="146939"/>
                  </a:lnTo>
                  <a:close/>
                  <a:moveTo>
                    <a:pt x="609092" y="136144"/>
                  </a:moveTo>
                  <a:lnTo>
                    <a:pt x="609092" y="180467"/>
                  </a:lnTo>
                  <a:lnTo>
                    <a:pt x="699389" y="180467"/>
                  </a:lnTo>
                  <a:lnTo>
                    <a:pt x="699389" y="136144"/>
                  </a:lnTo>
                  <a:close/>
                  <a:moveTo>
                    <a:pt x="346329" y="23495"/>
                  </a:moveTo>
                  <a:lnTo>
                    <a:pt x="346329" y="94107"/>
                  </a:lnTo>
                  <a:lnTo>
                    <a:pt x="487299" y="94107"/>
                  </a:lnTo>
                  <a:lnTo>
                    <a:pt x="487299" y="23495"/>
                  </a:lnTo>
                  <a:close/>
                  <a:moveTo>
                    <a:pt x="315722" y="0"/>
                  </a:moveTo>
                  <a:lnTo>
                    <a:pt x="517906" y="0"/>
                  </a:lnTo>
                  <a:cubicBezTo>
                    <a:pt x="528828" y="0"/>
                    <a:pt x="537718" y="8890"/>
                    <a:pt x="537718" y="19812"/>
                  </a:cubicBezTo>
                  <a:lnTo>
                    <a:pt x="537718" y="94107"/>
                  </a:lnTo>
                  <a:lnTo>
                    <a:pt x="637413" y="94107"/>
                  </a:lnTo>
                  <a:cubicBezTo>
                    <a:pt x="667893" y="94107"/>
                    <a:pt x="692531" y="118745"/>
                    <a:pt x="692531" y="149225"/>
                  </a:cubicBezTo>
                  <a:lnTo>
                    <a:pt x="692531" y="476885"/>
                  </a:lnTo>
                  <a:cubicBezTo>
                    <a:pt x="692531" y="507365"/>
                    <a:pt x="667893" y="532003"/>
                    <a:pt x="637413" y="532003"/>
                  </a:cubicBezTo>
                  <a:lnTo>
                    <a:pt x="55118" y="532003"/>
                  </a:lnTo>
                  <a:cubicBezTo>
                    <a:pt x="24638" y="532130"/>
                    <a:pt x="0" y="507365"/>
                    <a:pt x="0" y="476885"/>
                  </a:cubicBezTo>
                  <a:lnTo>
                    <a:pt x="0" y="149225"/>
                  </a:lnTo>
                  <a:cubicBezTo>
                    <a:pt x="0" y="118745"/>
                    <a:pt x="24638" y="94107"/>
                    <a:pt x="55118" y="94107"/>
                  </a:cubicBezTo>
                  <a:lnTo>
                    <a:pt x="66675" y="94107"/>
                  </a:lnTo>
                  <a:lnTo>
                    <a:pt x="66675" y="68072"/>
                  </a:lnTo>
                  <a:cubicBezTo>
                    <a:pt x="66675" y="62611"/>
                    <a:pt x="71120" y="58166"/>
                    <a:pt x="76581" y="58166"/>
                  </a:cubicBezTo>
                  <a:lnTo>
                    <a:pt x="177800" y="58166"/>
                  </a:lnTo>
                  <a:cubicBezTo>
                    <a:pt x="183261" y="58166"/>
                    <a:pt x="187706" y="62611"/>
                    <a:pt x="187706" y="68072"/>
                  </a:cubicBezTo>
                  <a:lnTo>
                    <a:pt x="187706" y="94107"/>
                  </a:lnTo>
                  <a:lnTo>
                    <a:pt x="295910" y="94107"/>
                  </a:lnTo>
                  <a:lnTo>
                    <a:pt x="295910" y="19812"/>
                  </a:lnTo>
                  <a:cubicBezTo>
                    <a:pt x="295910" y="8890"/>
                    <a:pt x="304800" y="0"/>
                    <a:pt x="31572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9473760" y="8299260"/>
            <a:ext cx="528120" cy="455760"/>
            <a:chOff x="0" y="0"/>
            <a:chExt cx="704160" cy="6076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04342" cy="607695"/>
            </a:xfrm>
            <a:custGeom>
              <a:avLst/>
              <a:gdLst/>
              <a:ahLst/>
              <a:cxnLst/>
              <a:rect l="l" t="t" r="r" b="b"/>
              <a:pathLst>
                <a:path w="704342" h="607695">
                  <a:moveTo>
                    <a:pt x="149225" y="133096"/>
                  </a:moveTo>
                  <a:cubicBezTo>
                    <a:pt x="132842" y="133096"/>
                    <a:pt x="119507" y="146431"/>
                    <a:pt x="119507" y="162814"/>
                  </a:cubicBezTo>
                  <a:cubicBezTo>
                    <a:pt x="119507" y="179197"/>
                    <a:pt x="132842" y="192532"/>
                    <a:pt x="149225" y="192532"/>
                  </a:cubicBezTo>
                  <a:cubicBezTo>
                    <a:pt x="165608" y="192532"/>
                    <a:pt x="178943" y="179197"/>
                    <a:pt x="178943" y="162814"/>
                  </a:cubicBezTo>
                  <a:cubicBezTo>
                    <a:pt x="178943" y="146431"/>
                    <a:pt x="165608" y="133096"/>
                    <a:pt x="149225" y="133096"/>
                  </a:cubicBezTo>
                  <a:close/>
                  <a:moveTo>
                    <a:pt x="345059" y="61214"/>
                  </a:moveTo>
                  <a:cubicBezTo>
                    <a:pt x="311277" y="61214"/>
                    <a:pt x="283845" y="88646"/>
                    <a:pt x="283845" y="122428"/>
                  </a:cubicBezTo>
                  <a:cubicBezTo>
                    <a:pt x="283845" y="156210"/>
                    <a:pt x="311277" y="183642"/>
                    <a:pt x="345059" y="183642"/>
                  </a:cubicBezTo>
                  <a:cubicBezTo>
                    <a:pt x="378841" y="183642"/>
                    <a:pt x="406273" y="156210"/>
                    <a:pt x="406273" y="122428"/>
                  </a:cubicBezTo>
                  <a:cubicBezTo>
                    <a:pt x="406273" y="88646"/>
                    <a:pt x="378841" y="61214"/>
                    <a:pt x="345059" y="61214"/>
                  </a:cubicBezTo>
                  <a:close/>
                  <a:moveTo>
                    <a:pt x="345059" y="0"/>
                  </a:moveTo>
                  <a:cubicBezTo>
                    <a:pt x="412623" y="0"/>
                    <a:pt x="467360" y="54737"/>
                    <a:pt x="467360" y="122301"/>
                  </a:cubicBezTo>
                  <a:cubicBezTo>
                    <a:pt x="467360" y="170815"/>
                    <a:pt x="439166" y="212725"/>
                    <a:pt x="398018" y="232156"/>
                  </a:cubicBezTo>
                  <a:lnTo>
                    <a:pt x="481584" y="232156"/>
                  </a:lnTo>
                  <a:cubicBezTo>
                    <a:pt x="516128" y="232156"/>
                    <a:pt x="544195" y="260223"/>
                    <a:pt x="544195" y="294767"/>
                  </a:cubicBezTo>
                  <a:lnTo>
                    <a:pt x="544195" y="320548"/>
                  </a:lnTo>
                  <a:lnTo>
                    <a:pt x="577342" y="320548"/>
                  </a:lnTo>
                  <a:cubicBezTo>
                    <a:pt x="585216" y="320548"/>
                    <a:pt x="591820" y="326136"/>
                    <a:pt x="593217" y="333502"/>
                  </a:cubicBezTo>
                  <a:lnTo>
                    <a:pt x="704342" y="241173"/>
                  </a:lnTo>
                  <a:lnTo>
                    <a:pt x="704342" y="598678"/>
                  </a:lnTo>
                  <a:lnTo>
                    <a:pt x="593090" y="506349"/>
                  </a:lnTo>
                  <a:cubicBezTo>
                    <a:pt x="591693" y="513842"/>
                    <a:pt x="585089" y="519303"/>
                    <a:pt x="577215" y="519303"/>
                  </a:cubicBezTo>
                  <a:lnTo>
                    <a:pt x="544195" y="519303"/>
                  </a:lnTo>
                  <a:lnTo>
                    <a:pt x="544195" y="545084"/>
                  </a:lnTo>
                  <a:cubicBezTo>
                    <a:pt x="544195" y="579628"/>
                    <a:pt x="516128" y="607695"/>
                    <a:pt x="481584" y="607695"/>
                  </a:cubicBezTo>
                  <a:lnTo>
                    <a:pt x="62611" y="607695"/>
                  </a:lnTo>
                  <a:cubicBezTo>
                    <a:pt x="28067" y="607695"/>
                    <a:pt x="0" y="579628"/>
                    <a:pt x="0" y="545084"/>
                  </a:cubicBezTo>
                  <a:lnTo>
                    <a:pt x="0" y="294767"/>
                  </a:lnTo>
                  <a:cubicBezTo>
                    <a:pt x="0" y="260223"/>
                    <a:pt x="28067" y="232156"/>
                    <a:pt x="62611" y="232156"/>
                  </a:cubicBezTo>
                  <a:lnTo>
                    <a:pt x="118364" y="232156"/>
                  </a:lnTo>
                  <a:cubicBezTo>
                    <a:pt x="91694" y="220472"/>
                    <a:pt x="73279" y="193802"/>
                    <a:pt x="73279" y="162814"/>
                  </a:cubicBezTo>
                  <a:cubicBezTo>
                    <a:pt x="73279" y="120777"/>
                    <a:pt x="107315" y="86741"/>
                    <a:pt x="149352" y="86741"/>
                  </a:cubicBezTo>
                  <a:cubicBezTo>
                    <a:pt x="191389" y="86741"/>
                    <a:pt x="225425" y="120777"/>
                    <a:pt x="225425" y="162814"/>
                  </a:cubicBezTo>
                  <a:cubicBezTo>
                    <a:pt x="225425" y="193802"/>
                    <a:pt x="206883" y="220472"/>
                    <a:pt x="180340" y="232156"/>
                  </a:cubicBezTo>
                  <a:lnTo>
                    <a:pt x="292100" y="232156"/>
                  </a:lnTo>
                  <a:cubicBezTo>
                    <a:pt x="250952" y="212725"/>
                    <a:pt x="222758" y="170815"/>
                    <a:pt x="222758" y="122301"/>
                  </a:cubicBezTo>
                  <a:cubicBezTo>
                    <a:pt x="222631" y="54737"/>
                    <a:pt x="277495" y="0"/>
                    <a:pt x="34505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2" name="Freeform 32"/>
          <p:cNvSpPr/>
          <p:nvPr/>
        </p:nvSpPr>
        <p:spPr>
          <a:xfrm>
            <a:off x="955800" y="2008260"/>
            <a:ext cx="16526160" cy="4322160"/>
          </a:xfrm>
          <a:custGeom>
            <a:avLst/>
            <a:gdLst/>
            <a:ahLst/>
            <a:cxnLst/>
            <a:rect l="l" t="t" r="r" b="b"/>
            <a:pathLst>
              <a:path w="16526160" h="4322160">
                <a:moveTo>
                  <a:pt x="0" y="0"/>
                </a:moveTo>
                <a:lnTo>
                  <a:pt x="16526160" y="0"/>
                </a:lnTo>
                <a:lnTo>
                  <a:pt x="16526160" y="4322160"/>
                </a:lnTo>
                <a:lnTo>
                  <a:pt x="0" y="43221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37" b="-27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-9450" y="-9450"/>
            <a:ext cx="7624260" cy="10305900"/>
            <a:chOff x="0" y="0"/>
            <a:chExt cx="10165680" cy="13741200"/>
          </a:xfrm>
        </p:grpSpPr>
        <p:sp>
          <p:nvSpPr>
            <p:cNvPr id="19" name="Freeform 19"/>
            <p:cNvSpPr/>
            <p:nvPr/>
          </p:nvSpPr>
          <p:spPr>
            <a:xfrm>
              <a:off x="12573" y="12573"/>
              <a:ext cx="10140569" cy="13716000"/>
            </a:xfrm>
            <a:custGeom>
              <a:avLst/>
              <a:gdLst/>
              <a:ahLst/>
              <a:cxnLst/>
              <a:rect l="l" t="t" r="r" b="b"/>
              <a:pathLst>
                <a:path w="10140569" h="13716000">
                  <a:moveTo>
                    <a:pt x="0" y="0"/>
                  </a:moveTo>
                  <a:lnTo>
                    <a:pt x="10140569" y="0"/>
                  </a:lnTo>
                  <a:lnTo>
                    <a:pt x="10140569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7900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10165715" cy="13741146"/>
            </a:xfrm>
            <a:custGeom>
              <a:avLst/>
              <a:gdLst/>
              <a:ahLst/>
              <a:cxnLst/>
              <a:rect l="l" t="t" r="r" b="b"/>
              <a:pathLst>
                <a:path w="10165715" h="13741146">
                  <a:moveTo>
                    <a:pt x="12573" y="0"/>
                  </a:moveTo>
                  <a:lnTo>
                    <a:pt x="10153142" y="0"/>
                  </a:lnTo>
                  <a:cubicBezTo>
                    <a:pt x="10160127" y="0"/>
                    <a:pt x="10165715" y="5588"/>
                    <a:pt x="10165715" y="12573"/>
                  </a:cubicBezTo>
                  <a:lnTo>
                    <a:pt x="10165715" y="13728573"/>
                  </a:lnTo>
                  <a:cubicBezTo>
                    <a:pt x="10165715" y="13735558"/>
                    <a:pt x="10160127" y="13741146"/>
                    <a:pt x="10153142" y="13741146"/>
                  </a:cubicBezTo>
                  <a:lnTo>
                    <a:pt x="12573" y="13741146"/>
                  </a:lnTo>
                  <a:cubicBezTo>
                    <a:pt x="5588" y="13741146"/>
                    <a:pt x="0" y="13735558"/>
                    <a:pt x="0" y="137285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13728573"/>
                  </a:lnTo>
                  <a:lnTo>
                    <a:pt x="12573" y="13728573"/>
                  </a:lnTo>
                  <a:lnTo>
                    <a:pt x="12573" y="13716000"/>
                  </a:lnTo>
                  <a:lnTo>
                    <a:pt x="10153142" y="13716000"/>
                  </a:lnTo>
                  <a:lnTo>
                    <a:pt x="10153142" y="13728573"/>
                  </a:lnTo>
                  <a:lnTo>
                    <a:pt x="10140569" y="13728573"/>
                  </a:lnTo>
                  <a:lnTo>
                    <a:pt x="10140569" y="12573"/>
                  </a:lnTo>
                  <a:lnTo>
                    <a:pt x="10153142" y="12573"/>
                  </a:lnTo>
                  <a:lnTo>
                    <a:pt x="10153142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B257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984040" y="1330020"/>
            <a:ext cx="8350020" cy="8200980"/>
            <a:chOff x="0" y="0"/>
            <a:chExt cx="11133360" cy="10934640"/>
          </a:xfrm>
        </p:grpSpPr>
        <p:sp>
          <p:nvSpPr>
            <p:cNvPr id="22" name="Freeform 22"/>
            <p:cNvSpPr/>
            <p:nvPr/>
          </p:nvSpPr>
          <p:spPr>
            <a:xfrm>
              <a:off x="38100" y="38100"/>
              <a:ext cx="11057128" cy="10858373"/>
            </a:xfrm>
            <a:custGeom>
              <a:avLst/>
              <a:gdLst/>
              <a:ahLst/>
              <a:cxnLst/>
              <a:rect l="l" t="t" r="r" b="b"/>
              <a:pathLst>
                <a:path w="11057128" h="10858373">
                  <a:moveTo>
                    <a:pt x="0" y="0"/>
                  </a:moveTo>
                  <a:lnTo>
                    <a:pt x="11057128" y="0"/>
                  </a:lnTo>
                  <a:lnTo>
                    <a:pt x="11057128" y="10858373"/>
                  </a:lnTo>
                  <a:lnTo>
                    <a:pt x="0" y="108583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0" y="0"/>
              <a:ext cx="11133328" cy="10934573"/>
            </a:xfrm>
            <a:custGeom>
              <a:avLst/>
              <a:gdLst/>
              <a:ahLst/>
              <a:cxnLst/>
              <a:rect l="l" t="t" r="r" b="b"/>
              <a:pathLst>
                <a:path w="11133328" h="10934573">
                  <a:moveTo>
                    <a:pt x="38100" y="0"/>
                  </a:moveTo>
                  <a:lnTo>
                    <a:pt x="11095228" y="0"/>
                  </a:lnTo>
                  <a:cubicBezTo>
                    <a:pt x="11116310" y="0"/>
                    <a:pt x="11133328" y="17145"/>
                    <a:pt x="11133328" y="38100"/>
                  </a:cubicBezTo>
                  <a:lnTo>
                    <a:pt x="11133328" y="10896473"/>
                  </a:lnTo>
                  <a:cubicBezTo>
                    <a:pt x="11133328" y="10917555"/>
                    <a:pt x="11116183" y="10934573"/>
                    <a:pt x="11095228" y="10934573"/>
                  </a:cubicBezTo>
                  <a:lnTo>
                    <a:pt x="38100" y="10934573"/>
                  </a:lnTo>
                  <a:cubicBezTo>
                    <a:pt x="17018" y="10934573"/>
                    <a:pt x="0" y="10917428"/>
                    <a:pt x="0" y="10896473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0896473"/>
                  </a:lnTo>
                  <a:lnTo>
                    <a:pt x="38100" y="10896473"/>
                  </a:lnTo>
                  <a:lnTo>
                    <a:pt x="38100" y="10858373"/>
                  </a:lnTo>
                  <a:lnTo>
                    <a:pt x="11095228" y="10858373"/>
                  </a:lnTo>
                  <a:lnTo>
                    <a:pt x="11095228" y="10896473"/>
                  </a:lnTo>
                  <a:lnTo>
                    <a:pt x="11057128" y="10896473"/>
                  </a:lnTo>
                  <a:lnTo>
                    <a:pt x="11057128" y="38100"/>
                  </a:lnTo>
                  <a:lnTo>
                    <a:pt x="11095228" y="38100"/>
                  </a:lnTo>
                  <a:lnTo>
                    <a:pt x="11095228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B25700"/>
            </a:solidFill>
          </p:spPr>
        </p:sp>
      </p:grpSp>
      <p:sp>
        <p:nvSpPr>
          <p:cNvPr id="24" name="Freeform 24"/>
          <p:cNvSpPr/>
          <p:nvPr/>
        </p:nvSpPr>
        <p:spPr>
          <a:xfrm>
            <a:off x="-18360" y="2541780"/>
            <a:ext cx="10285920" cy="5778000"/>
          </a:xfrm>
          <a:custGeom>
            <a:avLst/>
            <a:gdLst/>
            <a:ahLst/>
            <a:cxnLst/>
            <a:rect l="l" t="t" r="r" b="b"/>
            <a:pathLst>
              <a:path w="10285920" h="5778000">
                <a:moveTo>
                  <a:pt x="0" y="0"/>
                </a:moveTo>
                <a:lnTo>
                  <a:pt x="10285920" y="0"/>
                </a:lnTo>
                <a:lnTo>
                  <a:pt x="10285920" y="5778000"/>
                </a:lnTo>
                <a:lnTo>
                  <a:pt x="0" y="577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40" b="-228"/>
            </a:stretch>
          </a:blipFill>
        </p:spPr>
      </p:sp>
      <p:grpSp>
        <p:nvGrpSpPr>
          <p:cNvPr id="25" name="Group 25"/>
          <p:cNvGrpSpPr/>
          <p:nvPr/>
        </p:nvGrpSpPr>
        <p:grpSpPr>
          <a:xfrm rot="-2700000">
            <a:off x="12683520" y="3697380"/>
            <a:ext cx="4221720" cy="4221720"/>
            <a:chOff x="0" y="0"/>
            <a:chExt cx="5628960" cy="56289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628386" cy="5628259"/>
            </a:xfrm>
            <a:custGeom>
              <a:avLst/>
              <a:gdLst/>
              <a:ahLst/>
              <a:cxnLst/>
              <a:rect l="l" t="t" r="r" b="b"/>
              <a:pathLst>
                <a:path w="5628386" h="5628259">
                  <a:moveTo>
                    <a:pt x="330327" y="0"/>
                  </a:moveTo>
                  <a:cubicBezTo>
                    <a:pt x="272796" y="0"/>
                    <a:pt x="215138" y="15875"/>
                    <a:pt x="165481" y="43942"/>
                  </a:cubicBezTo>
                  <a:cubicBezTo>
                    <a:pt x="115824" y="73406"/>
                    <a:pt x="74041" y="115189"/>
                    <a:pt x="44577" y="164846"/>
                  </a:cubicBezTo>
                  <a:cubicBezTo>
                    <a:pt x="15875" y="215138"/>
                    <a:pt x="762" y="272034"/>
                    <a:pt x="762" y="330327"/>
                  </a:cubicBezTo>
                  <a:lnTo>
                    <a:pt x="762" y="5297170"/>
                  </a:lnTo>
                  <a:lnTo>
                    <a:pt x="0" y="5297932"/>
                  </a:lnTo>
                  <a:cubicBezTo>
                    <a:pt x="762" y="5355463"/>
                    <a:pt x="15875" y="5412359"/>
                    <a:pt x="45339" y="5462778"/>
                  </a:cubicBezTo>
                  <a:cubicBezTo>
                    <a:pt x="74168" y="5513197"/>
                    <a:pt x="115824" y="5554853"/>
                    <a:pt x="165481" y="5582920"/>
                  </a:cubicBezTo>
                  <a:cubicBezTo>
                    <a:pt x="215900" y="5612384"/>
                    <a:pt x="272669" y="5627497"/>
                    <a:pt x="330327" y="5628259"/>
                  </a:cubicBezTo>
                  <a:lnTo>
                    <a:pt x="5297932" y="5628259"/>
                  </a:lnTo>
                  <a:lnTo>
                    <a:pt x="5297932" y="5627497"/>
                  </a:lnTo>
                  <a:cubicBezTo>
                    <a:pt x="5356225" y="5627497"/>
                    <a:pt x="5413121" y="5612384"/>
                    <a:pt x="5462778" y="5583555"/>
                  </a:cubicBezTo>
                  <a:cubicBezTo>
                    <a:pt x="5513197" y="5554726"/>
                    <a:pt x="5554853" y="5513070"/>
                    <a:pt x="5584444" y="5462651"/>
                  </a:cubicBezTo>
                  <a:cubicBezTo>
                    <a:pt x="5612511" y="5412232"/>
                    <a:pt x="5628386" y="5355463"/>
                    <a:pt x="5628386" y="5297805"/>
                  </a:cubicBezTo>
                  <a:lnTo>
                    <a:pt x="5628386" y="330327"/>
                  </a:lnTo>
                  <a:cubicBezTo>
                    <a:pt x="5628386" y="272796"/>
                    <a:pt x="5612511" y="215138"/>
                    <a:pt x="5583809" y="164846"/>
                  </a:cubicBezTo>
                  <a:cubicBezTo>
                    <a:pt x="5554980" y="115189"/>
                    <a:pt x="5513324" y="73406"/>
                    <a:pt x="5462905" y="44704"/>
                  </a:cubicBezTo>
                  <a:cubicBezTo>
                    <a:pt x="5412486" y="16002"/>
                    <a:pt x="5355463" y="0"/>
                    <a:pt x="5297932" y="0"/>
                  </a:cubicBezTo>
                  <a:lnTo>
                    <a:pt x="330327" y="0"/>
                  </a:lnTo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12072958" y="5072062"/>
            <a:ext cx="545094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شکستن بخش</a:t>
            </a:r>
            <a:r>
              <a:rPr lang="en-US" sz="7200" spc="10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1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072958" y="6215070"/>
            <a:ext cx="54504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65"/>
              </a:lnSpc>
            </a:pPr>
            <a:r>
              <a:rPr lang="fa-IR" sz="2804" spc="40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عنوان فرعی را وارد کنید</a:t>
            </a:r>
          </a:p>
          <a:p>
            <a:pPr algn="ctr" rtl="1">
              <a:lnSpc>
                <a:spcPts val="3365"/>
              </a:lnSpc>
            </a:pPr>
            <a:r>
              <a:rPr lang="fa-IR" sz="2804" spc="40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endParaRPr lang="en-US" sz="2804" spc="40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12183480" y="5659200"/>
            <a:ext cx="298620" cy="298620"/>
            <a:chOff x="0" y="0"/>
            <a:chExt cx="398160" cy="3981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7145540" y="5664600"/>
            <a:ext cx="298620" cy="298620"/>
            <a:chOff x="0" y="0"/>
            <a:chExt cx="398160" cy="398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180" y="0"/>
            <a:ext cx="18406440" cy="10287000"/>
          </a:xfrm>
          <a:custGeom>
            <a:avLst/>
            <a:gdLst/>
            <a:ahLst/>
            <a:cxnLst/>
            <a:rect l="l" t="t" r="r" b="b"/>
            <a:pathLst>
              <a:path w="18406440" h="10287000">
                <a:moveTo>
                  <a:pt x="0" y="0"/>
                </a:moveTo>
                <a:lnTo>
                  <a:pt x="18406440" y="0"/>
                </a:lnTo>
                <a:lnTo>
                  <a:pt x="184064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9" b="-7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51200" y="257300"/>
            <a:ext cx="17904240" cy="9886860"/>
            <a:chOff x="0" y="0"/>
            <a:chExt cx="23872320" cy="131824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872317" cy="13182473"/>
            </a:xfrm>
            <a:custGeom>
              <a:avLst/>
              <a:gdLst/>
              <a:ahLst/>
              <a:cxnLst/>
              <a:rect l="l" t="t" r="r" b="b"/>
              <a:pathLst>
                <a:path w="23872317" h="13182473">
                  <a:moveTo>
                    <a:pt x="0" y="0"/>
                  </a:moveTo>
                  <a:lnTo>
                    <a:pt x="23872317" y="0"/>
                  </a:lnTo>
                  <a:lnTo>
                    <a:pt x="23872317" y="13182473"/>
                  </a:lnTo>
                  <a:lnTo>
                    <a:pt x="0" y="13182473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9984240" y="6527880"/>
            <a:ext cx="7541820" cy="49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3200" dirty="0">
                <a:solidFill>
                  <a:schemeClr val="bg1"/>
                </a:solidFill>
                <a:cs typeface="B Nazanin" pitchFamily="2" charset="-78"/>
              </a:rPr>
              <a:t>قالب پاورپوینت مهندسی عممران قابل ویرایش می باشد</a:t>
            </a:r>
            <a:endParaRPr 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807296" y="5200727"/>
            <a:ext cx="515286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  .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.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3816990" y="8168850"/>
            <a:ext cx="3938760" cy="690660"/>
            <a:chOff x="0" y="0"/>
            <a:chExt cx="5251680" cy="9208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251704" cy="920877"/>
            </a:xfrm>
            <a:custGeom>
              <a:avLst/>
              <a:gdLst/>
              <a:ahLst/>
              <a:cxnLst/>
              <a:rect l="l" t="t" r="r" b="b"/>
              <a:pathLst>
                <a:path w="5251704" h="920877">
                  <a:moveTo>
                    <a:pt x="28448" y="0"/>
                  </a:moveTo>
                  <a:lnTo>
                    <a:pt x="5223256" y="0"/>
                  </a:lnTo>
                  <a:cubicBezTo>
                    <a:pt x="5239004" y="0"/>
                    <a:pt x="5251704" y="12700"/>
                    <a:pt x="5251704" y="28448"/>
                  </a:cubicBezTo>
                  <a:lnTo>
                    <a:pt x="5251704" y="892429"/>
                  </a:lnTo>
                  <a:cubicBezTo>
                    <a:pt x="5251704" y="908177"/>
                    <a:pt x="5239004" y="920877"/>
                    <a:pt x="5223256" y="920877"/>
                  </a:cubicBezTo>
                  <a:lnTo>
                    <a:pt x="28448" y="920877"/>
                  </a:lnTo>
                  <a:cubicBezTo>
                    <a:pt x="12700" y="920877"/>
                    <a:pt x="0" y="908177"/>
                    <a:pt x="0" y="892429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892429"/>
                  </a:lnTo>
                  <a:lnTo>
                    <a:pt x="28448" y="892429"/>
                  </a:lnTo>
                  <a:lnTo>
                    <a:pt x="28448" y="863981"/>
                  </a:lnTo>
                  <a:lnTo>
                    <a:pt x="5223256" y="863981"/>
                  </a:lnTo>
                  <a:lnTo>
                    <a:pt x="5223256" y="892429"/>
                  </a:lnTo>
                  <a:lnTo>
                    <a:pt x="5194808" y="892429"/>
                  </a:lnTo>
                  <a:lnTo>
                    <a:pt x="5194808" y="28448"/>
                  </a:lnTo>
                  <a:lnTo>
                    <a:pt x="5223256" y="28448"/>
                  </a:lnTo>
                  <a:lnTo>
                    <a:pt x="5223256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47625"/>
              <a:ext cx="5251680" cy="873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5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073700" y="1400220"/>
            <a:ext cx="1836540" cy="1836540"/>
            <a:chOff x="0" y="0"/>
            <a:chExt cx="2448720" cy="24487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8687" cy="2448687"/>
            </a:xfrm>
            <a:custGeom>
              <a:avLst/>
              <a:gdLst/>
              <a:ahLst/>
              <a:cxnLst/>
              <a:rect l="l" t="t" r="r" b="b"/>
              <a:pathLst>
                <a:path w="2448687" h="2448687">
                  <a:moveTo>
                    <a:pt x="0" y="0"/>
                  </a:moveTo>
                  <a:lnTo>
                    <a:pt x="2448687" y="0"/>
                  </a:lnTo>
                  <a:lnTo>
                    <a:pt x="2448687" y="2448687"/>
                  </a:lnTo>
                  <a:lnTo>
                    <a:pt x="0" y="244868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198980" y="1525500"/>
            <a:ext cx="1585980" cy="1585980"/>
            <a:chOff x="0" y="0"/>
            <a:chExt cx="2114640" cy="21146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14677" cy="2114677"/>
            </a:xfrm>
            <a:custGeom>
              <a:avLst/>
              <a:gdLst/>
              <a:ahLst/>
              <a:cxnLst/>
              <a:rect l="l" t="t" r="r" b="b"/>
              <a:pathLst>
                <a:path w="2114677" h="2114677">
                  <a:moveTo>
                    <a:pt x="0" y="0"/>
                  </a:moveTo>
                  <a:lnTo>
                    <a:pt x="2114677" y="0"/>
                  </a:lnTo>
                  <a:lnTo>
                    <a:pt x="2114677" y="2114677"/>
                  </a:lnTo>
                  <a:lnTo>
                    <a:pt x="0" y="211467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0278540" y="2514600"/>
            <a:ext cx="1426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21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2836880" y="1400220"/>
            <a:ext cx="1836540" cy="1836540"/>
            <a:chOff x="0" y="0"/>
            <a:chExt cx="2448720" cy="24487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48687" cy="2448687"/>
            </a:xfrm>
            <a:custGeom>
              <a:avLst/>
              <a:gdLst/>
              <a:ahLst/>
              <a:cxnLst/>
              <a:rect l="l" t="t" r="r" b="b"/>
              <a:pathLst>
                <a:path w="2448687" h="2448687">
                  <a:moveTo>
                    <a:pt x="0" y="0"/>
                  </a:moveTo>
                  <a:lnTo>
                    <a:pt x="2448687" y="0"/>
                  </a:lnTo>
                  <a:lnTo>
                    <a:pt x="2448687" y="2448687"/>
                  </a:lnTo>
                  <a:lnTo>
                    <a:pt x="0" y="244868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2962160" y="1525500"/>
            <a:ext cx="1585980" cy="1585980"/>
            <a:chOff x="0" y="0"/>
            <a:chExt cx="2114640" cy="21146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14677" cy="2114677"/>
            </a:xfrm>
            <a:custGeom>
              <a:avLst/>
              <a:gdLst/>
              <a:ahLst/>
              <a:cxnLst/>
              <a:rect l="l" t="t" r="r" b="b"/>
              <a:pathLst>
                <a:path w="2114677" h="2114677">
                  <a:moveTo>
                    <a:pt x="0" y="0"/>
                  </a:moveTo>
                  <a:lnTo>
                    <a:pt x="2114677" y="0"/>
                  </a:lnTo>
                  <a:lnTo>
                    <a:pt x="2114677" y="2114677"/>
                  </a:lnTo>
                  <a:lnTo>
                    <a:pt x="0" y="211467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5600600" y="1400220"/>
            <a:ext cx="1836540" cy="1836540"/>
            <a:chOff x="0" y="0"/>
            <a:chExt cx="2448720" cy="24487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448687" cy="2448687"/>
            </a:xfrm>
            <a:custGeom>
              <a:avLst/>
              <a:gdLst/>
              <a:ahLst/>
              <a:cxnLst/>
              <a:rect l="l" t="t" r="r" b="b"/>
              <a:pathLst>
                <a:path w="2448687" h="2448687">
                  <a:moveTo>
                    <a:pt x="0" y="0"/>
                  </a:moveTo>
                  <a:lnTo>
                    <a:pt x="2448687" y="0"/>
                  </a:lnTo>
                  <a:lnTo>
                    <a:pt x="2448687" y="2448687"/>
                  </a:lnTo>
                  <a:lnTo>
                    <a:pt x="0" y="244868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5725340" y="1525500"/>
            <a:ext cx="1585980" cy="1585980"/>
            <a:chOff x="0" y="0"/>
            <a:chExt cx="2114640" cy="21146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114677" cy="2114677"/>
            </a:xfrm>
            <a:custGeom>
              <a:avLst/>
              <a:gdLst/>
              <a:ahLst/>
              <a:cxnLst/>
              <a:rect l="l" t="t" r="r" b="b"/>
              <a:pathLst>
                <a:path w="2114677" h="2114677">
                  <a:moveTo>
                    <a:pt x="0" y="0"/>
                  </a:moveTo>
                  <a:lnTo>
                    <a:pt x="2114677" y="0"/>
                  </a:lnTo>
                  <a:lnTo>
                    <a:pt x="2114677" y="2114677"/>
                  </a:lnTo>
                  <a:lnTo>
                    <a:pt x="0" y="211467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13042260" y="2514600"/>
            <a:ext cx="1426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21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5805440" y="2514600"/>
            <a:ext cx="1426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21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747420" y="4227480"/>
            <a:ext cx="20154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ای که به زیبایی طراحی شده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763980" y="3753360"/>
            <a:ext cx="19823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9984240" y="4227480"/>
            <a:ext cx="20154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ای که به زیبایی طراحی شده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000800" y="3753360"/>
            <a:ext cx="19823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5511140" y="4227480"/>
            <a:ext cx="20154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ای که به زیبایی طراحی شده است.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527700" y="3753360"/>
            <a:ext cx="19823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فهرست عنوان</a:t>
            </a:r>
            <a:endParaRPr lang="en-US" sz="21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9715504" y="8003700"/>
            <a:ext cx="7516256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   . </a:t>
            </a:r>
            <a:r>
              <a:rPr lang="fa-IR" sz="1800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است..  </a:t>
            </a:r>
            <a:endParaRPr lang="en-US" sz="1800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9500" y="1705680"/>
            <a:ext cx="7799400" cy="220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ar-SA" sz="7200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7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 rot="-1864799">
            <a:off x="10561320" y="2029320"/>
            <a:ext cx="618840" cy="266760"/>
            <a:chOff x="0" y="0"/>
            <a:chExt cx="825120" cy="355680"/>
          </a:xfrm>
        </p:grpSpPr>
        <p:sp>
          <p:nvSpPr>
            <p:cNvPr id="34" name="Freeform 34"/>
            <p:cNvSpPr/>
            <p:nvPr/>
          </p:nvSpPr>
          <p:spPr>
            <a:xfrm>
              <a:off x="16129" y="16256"/>
              <a:ext cx="806323" cy="337185"/>
            </a:xfrm>
            <a:custGeom>
              <a:avLst/>
              <a:gdLst/>
              <a:ahLst/>
              <a:cxnLst/>
              <a:rect l="l" t="t" r="r" b="b"/>
              <a:pathLst>
                <a:path w="806323" h="337185">
                  <a:moveTo>
                    <a:pt x="730758" y="318643"/>
                  </a:moveTo>
                  <a:lnTo>
                    <a:pt x="712724" y="297688"/>
                  </a:lnTo>
                  <a:cubicBezTo>
                    <a:pt x="711835" y="296799"/>
                    <a:pt x="665861" y="295910"/>
                    <a:pt x="664972" y="295910"/>
                  </a:cubicBezTo>
                  <a:cubicBezTo>
                    <a:pt x="664083" y="295910"/>
                    <a:pt x="662305" y="295910"/>
                    <a:pt x="661416" y="296799"/>
                  </a:cubicBezTo>
                  <a:lnTo>
                    <a:pt x="634365" y="320548"/>
                  </a:lnTo>
                  <a:cubicBezTo>
                    <a:pt x="633476" y="321437"/>
                    <a:pt x="632587" y="321437"/>
                    <a:pt x="631698" y="321437"/>
                  </a:cubicBezTo>
                  <a:cubicBezTo>
                    <a:pt x="630809" y="321437"/>
                    <a:pt x="629920" y="320548"/>
                    <a:pt x="629031" y="319659"/>
                  </a:cubicBezTo>
                  <a:lnTo>
                    <a:pt x="608330" y="291338"/>
                  </a:lnTo>
                  <a:cubicBezTo>
                    <a:pt x="607441" y="289560"/>
                    <a:pt x="605663" y="289560"/>
                    <a:pt x="603885" y="290449"/>
                  </a:cubicBezTo>
                  <a:lnTo>
                    <a:pt x="573278" y="307848"/>
                  </a:lnTo>
                  <a:cubicBezTo>
                    <a:pt x="572389" y="308737"/>
                    <a:pt x="571500" y="308737"/>
                    <a:pt x="570611" y="307848"/>
                  </a:cubicBezTo>
                  <a:cubicBezTo>
                    <a:pt x="569722" y="307848"/>
                    <a:pt x="568833" y="306959"/>
                    <a:pt x="568833" y="306070"/>
                  </a:cubicBezTo>
                  <a:lnTo>
                    <a:pt x="524764" y="266827"/>
                  </a:lnTo>
                  <a:cubicBezTo>
                    <a:pt x="516636" y="257683"/>
                    <a:pt x="528320" y="275971"/>
                    <a:pt x="522097" y="265049"/>
                  </a:cubicBezTo>
                  <a:cubicBezTo>
                    <a:pt x="521208" y="264160"/>
                    <a:pt x="519430" y="265938"/>
                    <a:pt x="518541" y="266827"/>
                  </a:cubicBezTo>
                  <a:lnTo>
                    <a:pt x="477139" y="286004"/>
                  </a:lnTo>
                  <a:cubicBezTo>
                    <a:pt x="476250" y="286893"/>
                    <a:pt x="475361" y="287782"/>
                    <a:pt x="474472" y="287782"/>
                  </a:cubicBezTo>
                  <a:cubicBezTo>
                    <a:pt x="473583" y="287782"/>
                    <a:pt x="471805" y="286893"/>
                    <a:pt x="471805" y="286004"/>
                  </a:cubicBezTo>
                  <a:lnTo>
                    <a:pt x="455422" y="259334"/>
                  </a:lnTo>
                  <a:cubicBezTo>
                    <a:pt x="454533" y="258445"/>
                    <a:pt x="453644" y="257556"/>
                    <a:pt x="452755" y="257556"/>
                  </a:cubicBezTo>
                  <a:cubicBezTo>
                    <a:pt x="451866" y="257556"/>
                    <a:pt x="423926" y="257556"/>
                    <a:pt x="423037" y="258445"/>
                  </a:cubicBezTo>
                  <a:lnTo>
                    <a:pt x="397891" y="274828"/>
                  </a:lnTo>
                  <a:cubicBezTo>
                    <a:pt x="397002" y="275717"/>
                    <a:pt x="396113" y="275717"/>
                    <a:pt x="395224" y="275717"/>
                  </a:cubicBezTo>
                  <a:cubicBezTo>
                    <a:pt x="394335" y="275717"/>
                    <a:pt x="393446" y="274828"/>
                    <a:pt x="392557" y="273939"/>
                  </a:cubicBezTo>
                  <a:lnTo>
                    <a:pt x="373634" y="241046"/>
                  </a:lnTo>
                  <a:cubicBezTo>
                    <a:pt x="372745" y="240157"/>
                    <a:pt x="371856" y="239268"/>
                    <a:pt x="370967" y="239268"/>
                  </a:cubicBezTo>
                  <a:cubicBezTo>
                    <a:pt x="370078" y="239268"/>
                    <a:pt x="368300" y="239268"/>
                    <a:pt x="367411" y="240157"/>
                  </a:cubicBezTo>
                  <a:lnTo>
                    <a:pt x="326898" y="261112"/>
                  </a:lnTo>
                  <a:lnTo>
                    <a:pt x="289941" y="215392"/>
                  </a:lnTo>
                  <a:cubicBezTo>
                    <a:pt x="289052" y="214503"/>
                    <a:pt x="288163" y="214503"/>
                    <a:pt x="286385" y="214503"/>
                  </a:cubicBezTo>
                  <a:lnTo>
                    <a:pt x="234188" y="235458"/>
                  </a:lnTo>
                  <a:cubicBezTo>
                    <a:pt x="233299" y="235458"/>
                    <a:pt x="231521" y="235458"/>
                    <a:pt x="230632" y="234569"/>
                  </a:cubicBezTo>
                  <a:lnTo>
                    <a:pt x="201803" y="192532"/>
                  </a:lnTo>
                  <a:cubicBezTo>
                    <a:pt x="200914" y="191643"/>
                    <a:pt x="200025" y="191643"/>
                    <a:pt x="199136" y="191643"/>
                  </a:cubicBezTo>
                  <a:lnTo>
                    <a:pt x="154178" y="218186"/>
                  </a:lnTo>
                  <a:cubicBezTo>
                    <a:pt x="153289" y="218186"/>
                    <a:pt x="151511" y="218186"/>
                    <a:pt x="151511" y="217297"/>
                  </a:cubicBezTo>
                  <a:lnTo>
                    <a:pt x="110744" y="173482"/>
                  </a:lnTo>
                  <a:cubicBezTo>
                    <a:pt x="108966" y="172593"/>
                    <a:pt x="108077" y="172593"/>
                    <a:pt x="106299" y="173482"/>
                  </a:cubicBezTo>
                  <a:lnTo>
                    <a:pt x="64770" y="197231"/>
                  </a:lnTo>
                  <a:cubicBezTo>
                    <a:pt x="63881" y="197231"/>
                    <a:pt x="62992" y="197231"/>
                    <a:pt x="62992" y="197231"/>
                  </a:cubicBezTo>
                  <a:lnTo>
                    <a:pt x="25146" y="185420"/>
                  </a:lnTo>
                  <a:cubicBezTo>
                    <a:pt x="10795" y="181737"/>
                    <a:pt x="0" y="168021"/>
                    <a:pt x="0" y="151638"/>
                  </a:cubicBezTo>
                  <a:lnTo>
                    <a:pt x="889" y="33782"/>
                  </a:lnTo>
                  <a:cubicBezTo>
                    <a:pt x="889" y="15494"/>
                    <a:pt x="16129" y="0"/>
                    <a:pt x="34163" y="0"/>
                  </a:cubicBezTo>
                  <a:lnTo>
                    <a:pt x="773049" y="3683"/>
                  </a:lnTo>
                  <a:cubicBezTo>
                    <a:pt x="782066" y="3683"/>
                    <a:pt x="790194" y="7366"/>
                    <a:pt x="796417" y="13716"/>
                  </a:cubicBezTo>
                  <a:cubicBezTo>
                    <a:pt x="802640" y="20066"/>
                    <a:pt x="806323" y="28321"/>
                    <a:pt x="806323" y="37465"/>
                  </a:cubicBezTo>
                  <a:lnTo>
                    <a:pt x="804545" y="304165"/>
                  </a:lnTo>
                  <a:cubicBezTo>
                    <a:pt x="804545" y="314198"/>
                    <a:pt x="800100" y="324231"/>
                    <a:pt x="791972" y="330708"/>
                  </a:cubicBezTo>
                  <a:cubicBezTo>
                    <a:pt x="783844" y="337185"/>
                    <a:pt x="764032" y="336169"/>
                    <a:pt x="754126" y="333502"/>
                  </a:cubicBezTo>
                </a:path>
              </a:pathLst>
            </a:custGeom>
            <a:solidFill>
              <a:srgbClr val="FFFFFF"/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6731" y="6858"/>
              <a:ext cx="825246" cy="356743"/>
            </a:xfrm>
            <a:custGeom>
              <a:avLst/>
              <a:gdLst/>
              <a:ahLst/>
              <a:cxnLst/>
              <a:rect l="l" t="t" r="r" b="b"/>
              <a:pathLst>
                <a:path w="825246" h="356743">
                  <a:moveTo>
                    <a:pt x="733044" y="334137"/>
                  </a:moveTo>
                  <a:lnTo>
                    <a:pt x="715010" y="313182"/>
                  </a:lnTo>
                  <a:lnTo>
                    <a:pt x="722122" y="307086"/>
                  </a:lnTo>
                  <a:lnTo>
                    <a:pt x="715391" y="313690"/>
                  </a:lnTo>
                  <a:cubicBezTo>
                    <a:pt x="718058" y="316484"/>
                    <a:pt x="722122" y="316484"/>
                    <a:pt x="719963" y="316230"/>
                  </a:cubicBezTo>
                  <a:cubicBezTo>
                    <a:pt x="715137" y="315468"/>
                    <a:pt x="676275" y="314706"/>
                    <a:pt x="674243" y="314706"/>
                  </a:cubicBezTo>
                  <a:lnTo>
                    <a:pt x="674243" y="305308"/>
                  </a:lnTo>
                  <a:lnTo>
                    <a:pt x="674243" y="314706"/>
                  </a:lnTo>
                  <a:cubicBezTo>
                    <a:pt x="673989" y="314706"/>
                    <a:pt x="673862" y="314706"/>
                    <a:pt x="673862" y="314706"/>
                  </a:cubicBezTo>
                  <a:cubicBezTo>
                    <a:pt x="673100" y="314706"/>
                    <a:pt x="675259" y="314833"/>
                    <a:pt x="677291" y="312801"/>
                  </a:cubicBezTo>
                  <a:lnTo>
                    <a:pt x="676783" y="313309"/>
                  </a:lnTo>
                  <a:lnTo>
                    <a:pt x="649732" y="337058"/>
                  </a:lnTo>
                  <a:lnTo>
                    <a:pt x="643509" y="330073"/>
                  </a:lnTo>
                  <a:lnTo>
                    <a:pt x="650113" y="336677"/>
                  </a:lnTo>
                  <a:cubicBezTo>
                    <a:pt x="646938" y="339979"/>
                    <a:pt x="643255" y="340360"/>
                    <a:pt x="641350" y="340360"/>
                  </a:cubicBezTo>
                  <a:cubicBezTo>
                    <a:pt x="641096" y="340360"/>
                    <a:pt x="640842" y="340360"/>
                    <a:pt x="640715" y="340360"/>
                  </a:cubicBezTo>
                  <a:lnTo>
                    <a:pt x="640715" y="330962"/>
                  </a:lnTo>
                  <a:lnTo>
                    <a:pt x="640715" y="340360"/>
                  </a:lnTo>
                  <a:cubicBezTo>
                    <a:pt x="636270" y="340360"/>
                    <a:pt x="633349" y="337566"/>
                    <a:pt x="632714" y="337058"/>
                  </a:cubicBezTo>
                  <a:cubicBezTo>
                    <a:pt x="632079" y="336550"/>
                    <a:pt x="631571" y="336042"/>
                    <a:pt x="631317" y="335788"/>
                  </a:cubicBezTo>
                  <a:lnTo>
                    <a:pt x="630428" y="334772"/>
                  </a:lnTo>
                  <a:lnTo>
                    <a:pt x="609727" y="306451"/>
                  </a:lnTo>
                  <a:cubicBezTo>
                    <a:pt x="609346" y="306070"/>
                    <a:pt x="609092" y="305562"/>
                    <a:pt x="608838" y="305054"/>
                  </a:cubicBezTo>
                  <a:cubicBezTo>
                    <a:pt x="611505" y="310388"/>
                    <a:pt x="616966" y="308356"/>
                    <a:pt x="616966" y="308356"/>
                  </a:cubicBezTo>
                  <a:lnTo>
                    <a:pt x="612775" y="299974"/>
                  </a:lnTo>
                  <a:lnTo>
                    <a:pt x="617347" y="308102"/>
                  </a:lnTo>
                  <a:lnTo>
                    <a:pt x="586740" y="325501"/>
                  </a:lnTo>
                  <a:lnTo>
                    <a:pt x="582168" y="317373"/>
                  </a:lnTo>
                  <a:lnTo>
                    <a:pt x="588772" y="323977"/>
                  </a:lnTo>
                  <a:cubicBezTo>
                    <a:pt x="584327" y="328422"/>
                    <a:pt x="577596" y="328676"/>
                    <a:pt x="572897" y="324104"/>
                  </a:cubicBezTo>
                  <a:cubicBezTo>
                    <a:pt x="572897" y="324104"/>
                    <a:pt x="572770" y="323977"/>
                    <a:pt x="572770" y="323977"/>
                  </a:cubicBezTo>
                  <a:lnTo>
                    <a:pt x="579374" y="317373"/>
                  </a:lnTo>
                  <a:lnTo>
                    <a:pt x="579374" y="326771"/>
                  </a:lnTo>
                  <a:cubicBezTo>
                    <a:pt x="573151" y="326771"/>
                    <a:pt x="568198" y="321564"/>
                    <a:pt x="568198" y="315595"/>
                  </a:cubicBezTo>
                  <a:lnTo>
                    <a:pt x="577596" y="315595"/>
                  </a:lnTo>
                  <a:lnTo>
                    <a:pt x="571373" y="322580"/>
                  </a:lnTo>
                  <a:lnTo>
                    <a:pt x="527304" y="283337"/>
                  </a:lnTo>
                  <a:lnTo>
                    <a:pt x="526542" y="282575"/>
                  </a:lnTo>
                  <a:cubicBezTo>
                    <a:pt x="518414" y="273431"/>
                    <a:pt x="527812" y="288671"/>
                    <a:pt x="536829" y="280797"/>
                  </a:cubicBezTo>
                  <a:cubicBezTo>
                    <a:pt x="543179" y="275082"/>
                    <a:pt x="537210" y="266065"/>
                    <a:pt x="539369" y="271145"/>
                  </a:cubicBezTo>
                  <a:cubicBezTo>
                    <a:pt x="539496" y="271526"/>
                    <a:pt x="540004" y="272415"/>
                    <a:pt x="540258" y="272669"/>
                  </a:cubicBezTo>
                  <a:cubicBezTo>
                    <a:pt x="540385" y="272796"/>
                    <a:pt x="540131" y="272415"/>
                    <a:pt x="539750" y="271907"/>
                  </a:cubicBezTo>
                  <a:cubicBezTo>
                    <a:pt x="544703" y="277495"/>
                    <a:pt x="535559" y="263144"/>
                    <a:pt x="526542" y="271145"/>
                  </a:cubicBezTo>
                  <a:cubicBezTo>
                    <a:pt x="519557" y="277368"/>
                    <a:pt x="527685" y="288925"/>
                    <a:pt x="524256" y="281940"/>
                  </a:cubicBezTo>
                  <a:cubicBezTo>
                    <a:pt x="524129" y="281813"/>
                    <a:pt x="523748" y="281051"/>
                    <a:pt x="522732" y="279273"/>
                  </a:cubicBezTo>
                  <a:lnTo>
                    <a:pt x="530860" y="274574"/>
                  </a:lnTo>
                  <a:lnTo>
                    <a:pt x="524256" y="281178"/>
                  </a:lnTo>
                  <a:cubicBezTo>
                    <a:pt x="530733" y="287655"/>
                    <a:pt x="537718" y="279781"/>
                    <a:pt x="534543" y="282448"/>
                  </a:cubicBezTo>
                  <a:cubicBezTo>
                    <a:pt x="534543" y="282448"/>
                    <a:pt x="534416" y="282575"/>
                    <a:pt x="534289" y="282702"/>
                  </a:cubicBezTo>
                  <a:cubicBezTo>
                    <a:pt x="534162" y="282829"/>
                    <a:pt x="534162" y="282829"/>
                    <a:pt x="534035" y="282956"/>
                  </a:cubicBezTo>
                  <a:cubicBezTo>
                    <a:pt x="533273" y="283718"/>
                    <a:pt x="532384" y="284353"/>
                    <a:pt x="531241" y="284861"/>
                  </a:cubicBezTo>
                  <a:lnTo>
                    <a:pt x="489839" y="304038"/>
                  </a:lnTo>
                  <a:lnTo>
                    <a:pt x="485902" y="295529"/>
                  </a:lnTo>
                  <a:lnTo>
                    <a:pt x="492633" y="302133"/>
                  </a:lnTo>
                  <a:cubicBezTo>
                    <a:pt x="492379" y="302387"/>
                    <a:pt x="491871" y="302895"/>
                    <a:pt x="491236" y="303403"/>
                  </a:cubicBezTo>
                  <a:cubicBezTo>
                    <a:pt x="490601" y="303911"/>
                    <a:pt x="487680" y="306705"/>
                    <a:pt x="483235" y="306705"/>
                  </a:cubicBezTo>
                  <a:lnTo>
                    <a:pt x="483235" y="297307"/>
                  </a:lnTo>
                  <a:lnTo>
                    <a:pt x="483235" y="306705"/>
                  </a:lnTo>
                  <a:cubicBezTo>
                    <a:pt x="481838" y="306705"/>
                    <a:pt x="471170" y="305308"/>
                    <a:pt x="471170" y="295529"/>
                  </a:cubicBezTo>
                  <a:lnTo>
                    <a:pt x="480568" y="295529"/>
                  </a:lnTo>
                  <a:lnTo>
                    <a:pt x="472567" y="300355"/>
                  </a:lnTo>
                  <a:lnTo>
                    <a:pt x="456311" y="273812"/>
                  </a:lnTo>
                  <a:lnTo>
                    <a:pt x="464312" y="268986"/>
                  </a:lnTo>
                  <a:lnTo>
                    <a:pt x="457708" y="275590"/>
                  </a:lnTo>
                  <a:cubicBezTo>
                    <a:pt x="455422" y="273304"/>
                    <a:pt x="457708" y="276606"/>
                    <a:pt x="461645" y="276606"/>
                  </a:cubicBezTo>
                  <a:lnTo>
                    <a:pt x="461645" y="267208"/>
                  </a:lnTo>
                  <a:lnTo>
                    <a:pt x="461645" y="276606"/>
                  </a:lnTo>
                  <a:cubicBezTo>
                    <a:pt x="460248" y="276606"/>
                    <a:pt x="437769" y="276606"/>
                    <a:pt x="434086" y="277241"/>
                  </a:cubicBezTo>
                  <a:cubicBezTo>
                    <a:pt x="432181" y="277495"/>
                    <a:pt x="435991" y="277495"/>
                    <a:pt x="438531" y="274828"/>
                  </a:cubicBezTo>
                  <a:cubicBezTo>
                    <a:pt x="438023" y="275336"/>
                    <a:pt x="437515" y="275717"/>
                    <a:pt x="437007" y="276098"/>
                  </a:cubicBezTo>
                  <a:lnTo>
                    <a:pt x="411861" y="292481"/>
                  </a:lnTo>
                  <a:lnTo>
                    <a:pt x="406781" y="284607"/>
                  </a:lnTo>
                  <a:lnTo>
                    <a:pt x="413385" y="291211"/>
                  </a:lnTo>
                  <a:cubicBezTo>
                    <a:pt x="409575" y="295021"/>
                    <a:pt x="405130" y="294894"/>
                    <a:pt x="403987" y="294894"/>
                  </a:cubicBezTo>
                  <a:lnTo>
                    <a:pt x="403987" y="285496"/>
                  </a:lnTo>
                  <a:lnTo>
                    <a:pt x="403987" y="294894"/>
                  </a:lnTo>
                  <a:cubicBezTo>
                    <a:pt x="399542" y="294894"/>
                    <a:pt x="396621" y="292100"/>
                    <a:pt x="395986" y="291592"/>
                  </a:cubicBezTo>
                  <a:cubicBezTo>
                    <a:pt x="395351" y="291084"/>
                    <a:pt x="394843" y="290576"/>
                    <a:pt x="394589" y="290322"/>
                  </a:cubicBezTo>
                  <a:cubicBezTo>
                    <a:pt x="394081" y="289814"/>
                    <a:pt x="393573" y="289052"/>
                    <a:pt x="393192" y="288417"/>
                  </a:cubicBezTo>
                  <a:lnTo>
                    <a:pt x="374269" y="255524"/>
                  </a:lnTo>
                  <a:lnTo>
                    <a:pt x="382397" y="250825"/>
                  </a:lnTo>
                  <a:lnTo>
                    <a:pt x="375666" y="257429"/>
                  </a:lnTo>
                  <a:cubicBezTo>
                    <a:pt x="375285" y="257048"/>
                    <a:pt x="375158" y="256921"/>
                    <a:pt x="375158" y="256921"/>
                  </a:cubicBezTo>
                  <a:cubicBezTo>
                    <a:pt x="374650" y="256413"/>
                    <a:pt x="376428" y="258445"/>
                    <a:pt x="379603" y="258445"/>
                  </a:cubicBezTo>
                  <a:lnTo>
                    <a:pt x="379603" y="249047"/>
                  </a:lnTo>
                  <a:lnTo>
                    <a:pt x="379603" y="258445"/>
                  </a:lnTo>
                  <a:cubicBezTo>
                    <a:pt x="377317" y="258445"/>
                    <a:pt x="380238" y="259080"/>
                    <a:pt x="382651" y="256540"/>
                  </a:cubicBezTo>
                  <a:cubicBezTo>
                    <a:pt x="382016" y="257302"/>
                    <a:pt x="381127" y="257810"/>
                    <a:pt x="380238" y="258318"/>
                  </a:cubicBezTo>
                  <a:lnTo>
                    <a:pt x="339725" y="279273"/>
                  </a:lnTo>
                  <a:cubicBezTo>
                    <a:pt x="335788" y="281305"/>
                    <a:pt x="330962" y="280289"/>
                    <a:pt x="328168" y="276860"/>
                  </a:cubicBezTo>
                  <a:lnTo>
                    <a:pt x="291211" y="231140"/>
                  </a:lnTo>
                  <a:lnTo>
                    <a:pt x="298450" y="225298"/>
                  </a:lnTo>
                  <a:lnTo>
                    <a:pt x="291719" y="231902"/>
                  </a:lnTo>
                  <a:cubicBezTo>
                    <a:pt x="292100" y="232410"/>
                    <a:pt x="292862" y="232918"/>
                    <a:pt x="293751" y="233299"/>
                  </a:cubicBezTo>
                  <a:cubicBezTo>
                    <a:pt x="295275" y="233934"/>
                    <a:pt x="296799" y="233807"/>
                    <a:pt x="294767" y="233807"/>
                  </a:cubicBezTo>
                  <a:lnTo>
                    <a:pt x="294767" y="224409"/>
                  </a:lnTo>
                  <a:lnTo>
                    <a:pt x="298323" y="233045"/>
                  </a:lnTo>
                  <a:lnTo>
                    <a:pt x="246126" y="254000"/>
                  </a:lnTo>
                  <a:cubicBezTo>
                    <a:pt x="244983" y="254508"/>
                    <a:pt x="243840" y="254635"/>
                    <a:pt x="242570" y="254635"/>
                  </a:cubicBezTo>
                  <a:cubicBezTo>
                    <a:pt x="242316" y="254635"/>
                    <a:pt x="241554" y="254635"/>
                    <a:pt x="240792" y="254635"/>
                  </a:cubicBezTo>
                  <a:cubicBezTo>
                    <a:pt x="239776" y="254508"/>
                    <a:pt x="235585" y="254254"/>
                    <a:pt x="232283" y="250952"/>
                  </a:cubicBezTo>
                  <a:cubicBezTo>
                    <a:pt x="231902" y="250571"/>
                    <a:pt x="231521" y="250190"/>
                    <a:pt x="231267" y="249682"/>
                  </a:cubicBezTo>
                  <a:lnTo>
                    <a:pt x="202438" y="207645"/>
                  </a:lnTo>
                  <a:lnTo>
                    <a:pt x="210185" y="202311"/>
                  </a:lnTo>
                  <a:lnTo>
                    <a:pt x="203581" y="208915"/>
                  </a:lnTo>
                  <a:cubicBezTo>
                    <a:pt x="205232" y="210566"/>
                    <a:pt x="207391" y="210820"/>
                    <a:pt x="207772" y="210820"/>
                  </a:cubicBezTo>
                  <a:cubicBezTo>
                    <a:pt x="207772" y="210820"/>
                    <a:pt x="207772" y="210820"/>
                    <a:pt x="207518" y="210820"/>
                  </a:cubicBezTo>
                  <a:lnTo>
                    <a:pt x="207518" y="201422"/>
                  </a:lnTo>
                  <a:lnTo>
                    <a:pt x="212217" y="209550"/>
                  </a:lnTo>
                  <a:lnTo>
                    <a:pt x="167259" y="236093"/>
                  </a:lnTo>
                  <a:cubicBezTo>
                    <a:pt x="165862" y="236982"/>
                    <a:pt x="164211" y="237363"/>
                    <a:pt x="162560" y="237363"/>
                  </a:cubicBezTo>
                  <a:cubicBezTo>
                    <a:pt x="169164" y="237363"/>
                    <a:pt x="150495" y="240030"/>
                    <a:pt x="150495" y="227076"/>
                  </a:cubicBezTo>
                  <a:lnTo>
                    <a:pt x="159893" y="227076"/>
                  </a:lnTo>
                  <a:lnTo>
                    <a:pt x="153035" y="233426"/>
                  </a:lnTo>
                  <a:lnTo>
                    <a:pt x="112522" y="189611"/>
                  </a:lnTo>
                  <a:lnTo>
                    <a:pt x="119380" y="183261"/>
                  </a:lnTo>
                  <a:lnTo>
                    <a:pt x="115189" y="191643"/>
                  </a:lnTo>
                  <a:cubicBezTo>
                    <a:pt x="115189" y="191643"/>
                    <a:pt x="115062" y="191643"/>
                    <a:pt x="115062" y="191643"/>
                  </a:cubicBezTo>
                  <a:cubicBezTo>
                    <a:pt x="116205" y="192151"/>
                    <a:pt x="118110" y="192151"/>
                    <a:pt x="119253" y="191643"/>
                  </a:cubicBezTo>
                  <a:cubicBezTo>
                    <a:pt x="119253" y="191643"/>
                    <a:pt x="119253" y="191643"/>
                    <a:pt x="119126" y="191643"/>
                  </a:cubicBezTo>
                  <a:lnTo>
                    <a:pt x="114935" y="183261"/>
                  </a:lnTo>
                  <a:lnTo>
                    <a:pt x="119634" y="191389"/>
                  </a:lnTo>
                  <a:lnTo>
                    <a:pt x="78232" y="215138"/>
                  </a:lnTo>
                  <a:cubicBezTo>
                    <a:pt x="76835" y="215900"/>
                    <a:pt x="75184" y="216408"/>
                    <a:pt x="73533" y="216408"/>
                  </a:cubicBezTo>
                  <a:lnTo>
                    <a:pt x="72390" y="216408"/>
                  </a:lnTo>
                  <a:cubicBezTo>
                    <a:pt x="71501" y="216408"/>
                    <a:pt x="70485" y="216281"/>
                    <a:pt x="69596" y="216027"/>
                  </a:cubicBezTo>
                  <a:lnTo>
                    <a:pt x="31750" y="204216"/>
                  </a:lnTo>
                  <a:lnTo>
                    <a:pt x="34544" y="195326"/>
                  </a:lnTo>
                  <a:lnTo>
                    <a:pt x="32258" y="204343"/>
                  </a:lnTo>
                  <a:cubicBezTo>
                    <a:pt x="13589" y="199009"/>
                    <a:pt x="0" y="181483"/>
                    <a:pt x="0" y="160909"/>
                  </a:cubicBezTo>
                  <a:lnTo>
                    <a:pt x="0" y="160782"/>
                  </a:lnTo>
                  <a:lnTo>
                    <a:pt x="889" y="43053"/>
                  </a:lnTo>
                  <a:lnTo>
                    <a:pt x="10287" y="43180"/>
                  </a:lnTo>
                  <a:lnTo>
                    <a:pt x="889" y="43180"/>
                  </a:lnTo>
                  <a:cubicBezTo>
                    <a:pt x="889" y="19812"/>
                    <a:pt x="20320" y="0"/>
                    <a:pt x="43561" y="0"/>
                  </a:cubicBezTo>
                  <a:lnTo>
                    <a:pt x="782574" y="3683"/>
                  </a:lnTo>
                  <a:lnTo>
                    <a:pt x="782574" y="13081"/>
                  </a:lnTo>
                  <a:lnTo>
                    <a:pt x="782574" y="3683"/>
                  </a:lnTo>
                  <a:cubicBezTo>
                    <a:pt x="794258" y="3683"/>
                    <a:pt x="804672" y="8509"/>
                    <a:pt x="812673" y="16510"/>
                  </a:cubicBezTo>
                  <a:cubicBezTo>
                    <a:pt x="820547" y="24511"/>
                    <a:pt x="825246" y="35052"/>
                    <a:pt x="825246" y="46863"/>
                  </a:cubicBezTo>
                  <a:lnTo>
                    <a:pt x="823468" y="313563"/>
                  </a:lnTo>
                  <a:lnTo>
                    <a:pt x="814070" y="313563"/>
                  </a:lnTo>
                  <a:lnTo>
                    <a:pt x="823468" y="313563"/>
                  </a:lnTo>
                  <a:cubicBezTo>
                    <a:pt x="823468" y="326263"/>
                    <a:pt x="817753" y="339090"/>
                    <a:pt x="807339" y="347345"/>
                  </a:cubicBezTo>
                  <a:cubicBezTo>
                    <a:pt x="795401" y="356743"/>
                    <a:pt x="771398" y="354584"/>
                    <a:pt x="761238" y="351790"/>
                  </a:cubicBezTo>
                  <a:lnTo>
                    <a:pt x="766191" y="333756"/>
                  </a:lnTo>
                  <a:cubicBezTo>
                    <a:pt x="775843" y="336423"/>
                    <a:pt x="791464" y="336042"/>
                    <a:pt x="795655" y="332740"/>
                  </a:cubicBezTo>
                  <a:lnTo>
                    <a:pt x="801497" y="340106"/>
                  </a:lnTo>
                  <a:lnTo>
                    <a:pt x="795655" y="332740"/>
                  </a:lnTo>
                  <a:cubicBezTo>
                    <a:pt x="801370" y="328295"/>
                    <a:pt x="804672" y="320929"/>
                    <a:pt x="804672" y="313563"/>
                  </a:cubicBezTo>
                  <a:lnTo>
                    <a:pt x="806450" y="46863"/>
                  </a:lnTo>
                  <a:lnTo>
                    <a:pt x="815848" y="46863"/>
                  </a:lnTo>
                  <a:lnTo>
                    <a:pt x="806450" y="46863"/>
                  </a:lnTo>
                  <a:cubicBezTo>
                    <a:pt x="806450" y="40386"/>
                    <a:pt x="803910" y="34417"/>
                    <a:pt x="799211" y="29718"/>
                  </a:cubicBezTo>
                  <a:lnTo>
                    <a:pt x="805815" y="23114"/>
                  </a:lnTo>
                  <a:lnTo>
                    <a:pt x="799211" y="29718"/>
                  </a:lnTo>
                  <a:cubicBezTo>
                    <a:pt x="794512" y="25019"/>
                    <a:pt x="788797" y="22479"/>
                    <a:pt x="782447" y="22479"/>
                  </a:cubicBezTo>
                  <a:lnTo>
                    <a:pt x="43561" y="18669"/>
                  </a:lnTo>
                  <a:lnTo>
                    <a:pt x="43561" y="9271"/>
                  </a:lnTo>
                  <a:lnTo>
                    <a:pt x="43561" y="18669"/>
                  </a:lnTo>
                  <a:cubicBezTo>
                    <a:pt x="30861" y="18669"/>
                    <a:pt x="19558" y="29845"/>
                    <a:pt x="19558" y="43053"/>
                  </a:cubicBezTo>
                  <a:lnTo>
                    <a:pt x="19558" y="43180"/>
                  </a:lnTo>
                  <a:lnTo>
                    <a:pt x="18669" y="161036"/>
                  </a:lnTo>
                  <a:lnTo>
                    <a:pt x="9271" y="160909"/>
                  </a:lnTo>
                  <a:lnTo>
                    <a:pt x="18669" y="160909"/>
                  </a:lnTo>
                  <a:cubicBezTo>
                    <a:pt x="18669" y="173228"/>
                    <a:pt x="26797" y="183134"/>
                    <a:pt x="36830" y="185674"/>
                  </a:cubicBezTo>
                  <a:lnTo>
                    <a:pt x="37338" y="185801"/>
                  </a:lnTo>
                  <a:lnTo>
                    <a:pt x="75184" y="197612"/>
                  </a:lnTo>
                  <a:lnTo>
                    <a:pt x="72390" y="206502"/>
                  </a:lnTo>
                  <a:lnTo>
                    <a:pt x="72390" y="197104"/>
                  </a:lnTo>
                  <a:lnTo>
                    <a:pt x="74168" y="197104"/>
                  </a:lnTo>
                  <a:lnTo>
                    <a:pt x="74168" y="206502"/>
                  </a:lnTo>
                  <a:lnTo>
                    <a:pt x="69469" y="198501"/>
                  </a:lnTo>
                  <a:lnTo>
                    <a:pt x="110871" y="174752"/>
                  </a:lnTo>
                  <a:lnTo>
                    <a:pt x="111252" y="174498"/>
                  </a:lnTo>
                  <a:cubicBezTo>
                    <a:pt x="111506" y="174371"/>
                    <a:pt x="111760" y="174244"/>
                    <a:pt x="112141" y="174117"/>
                  </a:cubicBezTo>
                  <a:cubicBezTo>
                    <a:pt x="115951" y="172339"/>
                    <a:pt x="119634" y="172339"/>
                    <a:pt x="123444" y="174117"/>
                  </a:cubicBezTo>
                  <a:cubicBezTo>
                    <a:pt x="123698" y="174244"/>
                    <a:pt x="124079" y="174371"/>
                    <a:pt x="124333" y="174498"/>
                  </a:cubicBezTo>
                  <a:cubicBezTo>
                    <a:pt x="125349" y="175006"/>
                    <a:pt x="126238" y="175641"/>
                    <a:pt x="127000" y="176530"/>
                  </a:cubicBezTo>
                  <a:lnTo>
                    <a:pt x="167513" y="220345"/>
                  </a:lnTo>
                  <a:cubicBezTo>
                    <a:pt x="169164" y="222123"/>
                    <a:pt x="170053" y="224282"/>
                    <a:pt x="170053" y="226695"/>
                  </a:cubicBezTo>
                  <a:cubicBezTo>
                    <a:pt x="170053" y="215646"/>
                    <a:pt x="154940" y="218186"/>
                    <a:pt x="163449" y="218186"/>
                  </a:cubicBezTo>
                  <a:lnTo>
                    <a:pt x="163449" y="227584"/>
                  </a:lnTo>
                  <a:lnTo>
                    <a:pt x="158750" y="219456"/>
                  </a:lnTo>
                  <a:lnTo>
                    <a:pt x="203708" y="192913"/>
                  </a:lnTo>
                  <a:cubicBezTo>
                    <a:pt x="205105" y="192024"/>
                    <a:pt x="206756" y="191643"/>
                    <a:pt x="208407" y="191643"/>
                  </a:cubicBezTo>
                  <a:cubicBezTo>
                    <a:pt x="208534" y="191643"/>
                    <a:pt x="208788" y="191643"/>
                    <a:pt x="209042" y="191643"/>
                  </a:cubicBezTo>
                  <a:cubicBezTo>
                    <a:pt x="210947" y="191643"/>
                    <a:pt x="214630" y="192024"/>
                    <a:pt x="217805" y="195326"/>
                  </a:cubicBezTo>
                  <a:cubicBezTo>
                    <a:pt x="218186" y="195707"/>
                    <a:pt x="218567" y="196088"/>
                    <a:pt x="218821" y="196596"/>
                  </a:cubicBezTo>
                  <a:lnTo>
                    <a:pt x="247650" y="238633"/>
                  </a:lnTo>
                  <a:lnTo>
                    <a:pt x="239903" y="243967"/>
                  </a:lnTo>
                  <a:lnTo>
                    <a:pt x="246507" y="237363"/>
                  </a:lnTo>
                  <a:cubicBezTo>
                    <a:pt x="244475" y="235331"/>
                    <a:pt x="242316" y="235458"/>
                    <a:pt x="243078" y="235458"/>
                  </a:cubicBezTo>
                  <a:cubicBezTo>
                    <a:pt x="243078" y="235458"/>
                    <a:pt x="243205" y="235458"/>
                    <a:pt x="243459" y="235458"/>
                  </a:cubicBezTo>
                  <a:lnTo>
                    <a:pt x="243459" y="244856"/>
                  </a:lnTo>
                  <a:lnTo>
                    <a:pt x="239903" y="236220"/>
                  </a:lnTo>
                  <a:lnTo>
                    <a:pt x="292100" y="215265"/>
                  </a:lnTo>
                  <a:cubicBezTo>
                    <a:pt x="293243" y="214757"/>
                    <a:pt x="294386" y="214630"/>
                    <a:pt x="295656" y="214630"/>
                  </a:cubicBezTo>
                  <a:cubicBezTo>
                    <a:pt x="296164" y="214630"/>
                    <a:pt x="299339" y="214503"/>
                    <a:pt x="302133" y="215773"/>
                  </a:cubicBezTo>
                  <a:cubicBezTo>
                    <a:pt x="303657" y="216408"/>
                    <a:pt x="304927" y="217424"/>
                    <a:pt x="305943" y="218440"/>
                  </a:cubicBezTo>
                  <a:lnTo>
                    <a:pt x="306578" y="219075"/>
                  </a:lnTo>
                  <a:lnTo>
                    <a:pt x="343535" y="264795"/>
                  </a:lnTo>
                  <a:lnTo>
                    <a:pt x="336296" y="270637"/>
                  </a:lnTo>
                  <a:lnTo>
                    <a:pt x="331978" y="262382"/>
                  </a:lnTo>
                  <a:lnTo>
                    <a:pt x="372491" y="241427"/>
                  </a:lnTo>
                  <a:lnTo>
                    <a:pt x="376809" y="249682"/>
                  </a:lnTo>
                  <a:lnTo>
                    <a:pt x="370205" y="243078"/>
                  </a:lnTo>
                  <a:cubicBezTo>
                    <a:pt x="374396" y="238760"/>
                    <a:pt x="381000" y="239395"/>
                    <a:pt x="380492" y="239395"/>
                  </a:cubicBezTo>
                  <a:cubicBezTo>
                    <a:pt x="384937" y="239395"/>
                    <a:pt x="387858" y="242189"/>
                    <a:pt x="388493" y="242697"/>
                  </a:cubicBezTo>
                  <a:cubicBezTo>
                    <a:pt x="389128" y="243205"/>
                    <a:pt x="389636" y="243713"/>
                    <a:pt x="389890" y="243967"/>
                  </a:cubicBezTo>
                  <a:cubicBezTo>
                    <a:pt x="390398" y="244475"/>
                    <a:pt x="390906" y="245237"/>
                    <a:pt x="391287" y="245872"/>
                  </a:cubicBezTo>
                  <a:lnTo>
                    <a:pt x="410210" y="278765"/>
                  </a:lnTo>
                  <a:lnTo>
                    <a:pt x="402082" y="283464"/>
                  </a:lnTo>
                  <a:lnTo>
                    <a:pt x="408813" y="276860"/>
                  </a:lnTo>
                  <a:cubicBezTo>
                    <a:pt x="409194" y="277241"/>
                    <a:pt x="409321" y="277368"/>
                    <a:pt x="409321" y="277368"/>
                  </a:cubicBezTo>
                  <a:cubicBezTo>
                    <a:pt x="409829" y="277876"/>
                    <a:pt x="408051" y="275844"/>
                    <a:pt x="404876" y="275844"/>
                  </a:cubicBezTo>
                  <a:cubicBezTo>
                    <a:pt x="405638" y="275844"/>
                    <a:pt x="402971" y="275717"/>
                    <a:pt x="400939" y="277749"/>
                  </a:cubicBezTo>
                  <a:cubicBezTo>
                    <a:pt x="401447" y="277241"/>
                    <a:pt x="401955" y="276860"/>
                    <a:pt x="402463" y="276479"/>
                  </a:cubicBezTo>
                  <a:lnTo>
                    <a:pt x="427609" y="260096"/>
                  </a:lnTo>
                  <a:lnTo>
                    <a:pt x="432689" y="267970"/>
                  </a:lnTo>
                  <a:lnTo>
                    <a:pt x="426085" y="261366"/>
                  </a:lnTo>
                  <a:cubicBezTo>
                    <a:pt x="428879" y="258572"/>
                    <a:pt x="433197" y="258318"/>
                    <a:pt x="432054" y="258445"/>
                  </a:cubicBezTo>
                  <a:cubicBezTo>
                    <a:pt x="437642" y="257556"/>
                    <a:pt x="462153" y="257683"/>
                    <a:pt x="462407" y="257683"/>
                  </a:cubicBezTo>
                  <a:cubicBezTo>
                    <a:pt x="468122" y="257683"/>
                    <a:pt x="472186" y="262763"/>
                    <a:pt x="471805" y="262255"/>
                  </a:cubicBezTo>
                  <a:cubicBezTo>
                    <a:pt x="472313" y="262763"/>
                    <a:pt x="472694" y="263271"/>
                    <a:pt x="473075" y="263906"/>
                  </a:cubicBezTo>
                  <a:lnTo>
                    <a:pt x="489331" y="290449"/>
                  </a:lnTo>
                  <a:cubicBezTo>
                    <a:pt x="490220" y="291973"/>
                    <a:pt x="490728" y="293624"/>
                    <a:pt x="490728" y="295275"/>
                  </a:cubicBezTo>
                  <a:cubicBezTo>
                    <a:pt x="490728" y="287401"/>
                    <a:pt x="483616" y="287782"/>
                    <a:pt x="484124" y="287782"/>
                  </a:cubicBezTo>
                  <a:cubicBezTo>
                    <a:pt x="480822" y="287782"/>
                    <a:pt x="479044" y="289687"/>
                    <a:pt x="479679" y="289306"/>
                  </a:cubicBezTo>
                  <a:cubicBezTo>
                    <a:pt x="479679" y="289306"/>
                    <a:pt x="479806" y="289179"/>
                    <a:pt x="480187" y="288798"/>
                  </a:cubicBezTo>
                  <a:cubicBezTo>
                    <a:pt x="480949" y="288036"/>
                    <a:pt x="481965" y="287401"/>
                    <a:pt x="482981" y="286893"/>
                  </a:cubicBezTo>
                  <a:lnTo>
                    <a:pt x="524383" y="267716"/>
                  </a:lnTo>
                  <a:lnTo>
                    <a:pt x="528320" y="276225"/>
                  </a:lnTo>
                  <a:lnTo>
                    <a:pt x="521716" y="269621"/>
                  </a:lnTo>
                  <a:cubicBezTo>
                    <a:pt x="521843" y="269494"/>
                    <a:pt x="521970" y="269367"/>
                    <a:pt x="522224" y="269113"/>
                  </a:cubicBezTo>
                  <a:cubicBezTo>
                    <a:pt x="522605" y="268732"/>
                    <a:pt x="523113" y="268351"/>
                    <a:pt x="523621" y="267843"/>
                  </a:cubicBezTo>
                  <a:cubicBezTo>
                    <a:pt x="522097" y="269113"/>
                    <a:pt x="531114" y="260096"/>
                    <a:pt x="538607" y="267843"/>
                  </a:cubicBezTo>
                  <a:cubicBezTo>
                    <a:pt x="539115" y="268351"/>
                    <a:pt x="539623" y="269113"/>
                    <a:pt x="540004" y="269748"/>
                  </a:cubicBezTo>
                  <a:cubicBezTo>
                    <a:pt x="541020" y="271526"/>
                    <a:pt x="541655" y="272796"/>
                    <a:pt x="542036" y="273558"/>
                  </a:cubicBezTo>
                  <a:cubicBezTo>
                    <a:pt x="538861" y="267081"/>
                    <a:pt x="547116" y="278765"/>
                    <a:pt x="540004" y="285115"/>
                  </a:cubicBezTo>
                  <a:cubicBezTo>
                    <a:pt x="530987" y="293116"/>
                    <a:pt x="521843" y="278638"/>
                    <a:pt x="526796" y="284226"/>
                  </a:cubicBezTo>
                  <a:cubicBezTo>
                    <a:pt x="526288" y="283591"/>
                    <a:pt x="525907" y="282956"/>
                    <a:pt x="525780" y="282956"/>
                  </a:cubicBezTo>
                  <a:cubicBezTo>
                    <a:pt x="525653" y="282956"/>
                    <a:pt x="525780" y="282956"/>
                    <a:pt x="525780" y="282956"/>
                  </a:cubicBezTo>
                  <a:cubicBezTo>
                    <a:pt x="525145" y="282067"/>
                    <a:pt x="524002" y="280162"/>
                    <a:pt x="523367" y="278511"/>
                  </a:cubicBezTo>
                  <a:cubicBezTo>
                    <a:pt x="525145" y="282448"/>
                    <a:pt x="518922" y="272542"/>
                    <a:pt x="525526" y="266700"/>
                  </a:cubicBezTo>
                  <a:cubicBezTo>
                    <a:pt x="534924" y="258445"/>
                    <a:pt x="545846" y="274828"/>
                    <a:pt x="541655" y="270129"/>
                  </a:cubicBezTo>
                  <a:lnTo>
                    <a:pt x="534670" y="276352"/>
                  </a:lnTo>
                  <a:lnTo>
                    <a:pt x="540893" y="269367"/>
                  </a:lnTo>
                  <a:lnTo>
                    <a:pt x="584962" y="308610"/>
                  </a:lnTo>
                  <a:cubicBezTo>
                    <a:pt x="586994" y="310388"/>
                    <a:pt x="588137" y="312928"/>
                    <a:pt x="588137" y="315595"/>
                  </a:cubicBezTo>
                  <a:cubicBezTo>
                    <a:pt x="588137" y="311404"/>
                    <a:pt x="584962" y="308102"/>
                    <a:pt x="580517" y="308102"/>
                  </a:cubicBezTo>
                  <a:cubicBezTo>
                    <a:pt x="583057" y="308102"/>
                    <a:pt x="585470" y="309118"/>
                    <a:pt x="587121" y="310896"/>
                  </a:cubicBezTo>
                  <a:cubicBezTo>
                    <a:pt x="584200" y="308102"/>
                    <a:pt x="579247" y="308229"/>
                    <a:pt x="576580" y="310896"/>
                  </a:cubicBezTo>
                  <a:cubicBezTo>
                    <a:pt x="577215" y="310261"/>
                    <a:pt x="577850" y="309753"/>
                    <a:pt x="578612" y="309372"/>
                  </a:cubicBezTo>
                  <a:lnTo>
                    <a:pt x="609219" y="291973"/>
                  </a:lnTo>
                  <a:lnTo>
                    <a:pt x="609600" y="291719"/>
                  </a:lnTo>
                  <a:cubicBezTo>
                    <a:pt x="609600" y="291719"/>
                    <a:pt x="609727" y="291719"/>
                    <a:pt x="609727" y="291592"/>
                  </a:cubicBezTo>
                  <a:cubicBezTo>
                    <a:pt x="613156" y="289814"/>
                    <a:pt x="622300" y="287909"/>
                    <a:pt x="626745" y="296799"/>
                  </a:cubicBezTo>
                  <a:lnTo>
                    <a:pt x="618363" y="300990"/>
                  </a:lnTo>
                  <a:lnTo>
                    <a:pt x="625856" y="295402"/>
                  </a:lnTo>
                  <a:lnTo>
                    <a:pt x="646557" y="323723"/>
                  </a:lnTo>
                  <a:lnTo>
                    <a:pt x="639064" y="329311"/>
                  </a:lnTo>
                  <a:lnTo>
                    <a:pt x="645795" y="322707"/>
                  </a:lnTo>
                  <a:cubicBezTo>
                    <a:pt x="646176" y="323088"/>
                    <a:pt x="646303" y="323215"/>
                    <a:pt x="646303" y="323215"/>
                  </a:cubicBezTo>
                  <a:cubicBezTo>
                    <a:pt x="646811" y="323723"/>
                    <a:pt x="645033" y="321691"/>
                    <a:pt x="641858" y="321691"/>
                  </a:cubicBezTo>
                  <a:cubicBezTo>
                    <a:pt x="641985" y="321691"/>
                    <a:pt x="641985" y="321691"/>
                    <a:pt x="642112" y="321691"/>
                  </a:cubicBezTo>
                  <a:cubicBezTo>
                    <a:pt x="641731" y="321691"/>
                    <a:pt x="639572" y="321818"/>
                    <a:pt x="637921" y="323596"/>
                  </a:cubicBezTo>
                  <a:lnTo>
                    <a:pt x="638429" y="323088"/>
                  </a:lnTo>
                  <a:lnTo>
                    <a:pt x="665480" y="299339"/>
                  </a:lnTo>
                  <a:lnTo>
                    <a:pt x="671703" y="306324"/>
                  </a:lnTo>
                  <a:lnTo>
                    <a:pt x="665099" y="299720"/>
                  </a:lnTo>
                  <a:cubicBezTo>
                    <a:pt x="668401" y="296418"/>
                    <a:pt x="672592" y="296164"/>
                    <a:pt x="673608" y="296037"/>
                  </a:cubicBezTo>
                  <a:cubicBezTo>
                    <a:pt x="674370" y="296037"/>
                    <a:pt x="675132" y="296037"/>
                    <a:pt x="675386" y="296037"/>
                  </a:cubicBezTo>
                  <a:cubicBezTo>
                    <a:pt x="675386" y="296037"/>
                    <a:pt x="675513" y="296037"/>
                    <a:pt x="675513" y="296037"/>
                  </a:cubicBezTo>
                  <a:cubicBezTo>
                    <a:pt x="676656" y="296037"/>
                    <a:pt x="717423" y="296799"/>
                    <a:pt x="723900" y="297815"/>
                  </a:cubicBezTo>
                  <a:cubicBezTo>
                    <a:pt x="722503" y="297561"/>
                    <a:pt x="726948" y="297815"/>
                    <a:pt x="729869" y="300609"/>
                  </a:cubicBezTo>
                  <a:lnTo>
                    <a:pt x="730250" y="301117"/>
                  </a:lnTo>
                  <a:lnTo>
                    <a:pt x="748284" y="322072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6" name="Group 36"/>
          <p:cNvGrpSpPr/>
          <p:nvPr/>
        </p:nvGrpSpPr>
        <p:grpSpPr>
          <a:xfrm rot="-1864799">
            <a:off x="11102940" y="1812780"/>
            <a:ext cx="285660" cy="265680"/>
            <a:chOff x="0" y="0"/>
            <a:chExt cx="380880" cy="354240"/>
          </a:xfrm>
        </p:grpSpPr>
        <p:sp>
          <p:nvSpPr>
            <p:cNvPr id="37" name="Freeform 37"/>
            <p:cNvSpPr/>
            <p:nvPr/>
          </p:nvSpPr>
          <p:spPr>
            <a:xfrm>
              <a:off x="6731" y="6731"/>
              <a:ext cx="380873" cy="354203"/>
            </a:xfrm>
            <a:custGeom>
              <a:avLst/>
              <a:gdLst/>
              <a:ahLst/>
              <a:cxnLst/>
              <a:rect l="l" t="t" r="r" b="b"/>
              <a:pathLst>
                <a:path w="380873" h="354203">
                  <a:moveTo>
                    <a:pt x="345694" y="1778"/>
                  </a:moveTo>
                  <a:lnTo>
                    <a:pt x="37084" y="0"/>
                  </a:lnTo>
                  <a:cubicBezTo>
                    <a:pt x="28067" y="0"/>
                    <a:pt x="19050" y="3556"/>
                    <a:pt x="12700" y="9906"/>
                  </a:cubicBezTo>
                  <a:cubicBezTo>
                    <a:pt x="6350" y="16256"/>
                    <a:pt x="2794" y="25146"/>
                    <a:pt x="1905" y="34163"/>
                  </a:cubicBezTo>
                  <a:lnTo>
                    <a:pt x="0" y="317373"/>
                  </a:lnTo>
                  <a:cubicBezTo>
                    <a:pt x="0" y="326390"/>
                    <a:pt x="3556" y="335407"/>
                    <a:pt x="9906" y="341630"/>
                  </a:cubicBezTo>
                  <a:cubicBezTo>
                    <a:pt x="16256" y="347853"/>
                    <a:pt x="25273" y="351536"/>
                    <a:pt x="34290" y="352425"/>
                  </a:cubicBezTo>
                  <a:lnTo>
                    <a:pt x="343027" y="354203"/>
                  </a:lnTo>
                  <a:cubicBezTo>
                    <a:pt x="361950" y="354203"/>
                    <a:pt x="378206" y="338963"/>
                    <a:pt x="378206" y="319151"/>
                  </a:cubicBezTo>
                  <a:lnTo>
                    <a:pt x="379984" y="35941"/>
                  </a:lnTo>
                  <a:cubicBezTo>
                    <a:pt x="380873" y="17907"/>
                    <a:pt x="364617" y="1778"/>
                    <a:pt x="345694" y="1778"/>
                  </a:cubicBezTo>
                  <a:close/>
                  <a:moveTo>
                    <a:pt x="308737" y="284988"/>
                  </a:moveTo>
                  <a:lnTo>
                    <a:pt x="197739" y="284099"/>
                  </a:lnTo>
                  <a:lnTo>
                    <a:pt x="198628" y="70104"/>
                  </a:lnTo>
                  <a:lnTo>
                    <a:pt x="309626" y="70993"/>
                  </a:lnTo>
                  <a:lnTo>
                    <a:pt x="308737" y="28498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6450560" y="1652940"/>
            <a:ext cx="366660" cy="787320"/>
            <a:chOff x="0" y="0"/>
            <a:chExt cx="488880" cy="1049760"/>
          </a:xfrm>
        </p:grpSpPr>
        <p:sp>
          <p:nvSpPr>
            <p:cNvPr id="39" name="Freeform 39"/>
            <p:cNvSpPr/>
            <p:nvPr/>
          </p:nvSpPr>
          <p:spPr>
            <a:xfrm>
              <a:off x="-52324" y="32766"/>
              <a:ext cx="470154" cy="1030986"/>
            </a:xfrm>
            <a:custGeom>
              <a:avLst/>
              <a:gdLst/>
              <a:ahLst/>
              <a:cxnLst/>
              <a:rect l="l" t="t" r="r" b="b"/>
              <a:pathLst>
                <a:path w="470154" h="1030986">
                  <a:moveTo>
                    <a:pt x="131699" y="0"/>
                  </a:moveTo>
                  <a:cubicBezTo>
                    <a:pt x="131699" y="0"/>
                    <a:pt x="0" y="167005"/>
                    <a:pt x="165227" y="411226"/>
                  </a:cubicBezTo>
                  <a:cubicBezTo>
                    <a:pt x="330454" y="653796"/>
                    <a:pt x="339852" y="817753"/>
                    <a:pt x="357378" y="924306"/>
                  </a:cubicBezTo>
                  <a:cubicBezTo>
                    <a:pt x="373507" y="1030986"/>
                    <a:pt x="427228" y="1004697"/>
                    <a:pt x="427228" y="1004697"/>
                  </a:cubicBezTo>
                  <a:cubicBezTo>
                    <a:pt x="427228" y="1004697"/>
                    <a:pt x="470154" y="986155"/>
                    <a:pt x="463550" y="898017"/>
                  </a:cubicBezTo>
                  <a:cubicBezTo>
                    <a:pt x="456946" y="809879"/>
                    <a:pt x="411099" y="624459"/>
                    <a:pt x="274193" y="389509"/>
                  </a:cubicBezTo>
                  <a:cubicBezTo>
                    <a:pt x="274193" y="389509"/>
                    <a:pt x="306451" y="220980"/>
                    <a:pt x="180213" y="191643"/>
                  </a:cubicBezTo>
                  <a:lnTo>
                    <a:pt x="13169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0" name="Freeform 40"/>
            <p:cNvSpPr/>
            <p:nvPr/>
          </p:nvSpPr>
          <p:spPr>
            <a:xfrm>
              <a:off x="20320" y="22860"/>
              <a:ext cx="400939" cy="1029716"/>
            </a:xfrm>
            <a:custGeom>
              <a:avLst/>
              <a:gdLst/>
              <a:ahLst/>
              <a:cxnLst/>
              <a:rect l="l" t="t" r="r" b="b"/>
              <a:pathLst>
                <a:path w="400939" h="1029716">
                  <a:moveTo>
                    <a:pt x="66421" y="15621"/>
                  </a:moveTo>
                  <a:cubicBezTo>
                    <a:pt x="67056" y="14732"/>
                    <a:pt x="18796" y="75819"/>
                    <a:pt x="18796" y="178054"/>
                  </a:cubicBezTo>
                  <a:cubicBezTo>
                    <a:pt x="18796" y="242062"/>
                    <a:pt x="37719" y="322961"/>
                    <a:pt x="100457" y="415671"/>
                  </a:cubicBezTo>
                  <a:lnTo>
                    <a:pt x="92710" y="420878"/>
                  </a:lnTo>
                  <a:lnTo>
                    <a:pt x="100457" y="415671"/>
                  </a:lnTo>
                  <a:cubicBezTo>
                    <a:pt x="249809" y="635254"/>
                    <a:pt x="272796" y="791083"/>
                    <a:pt x="288671" y="898144"/>
                  </a:cubicBezTo>
                  <a:cubicBezTo>
                    <a:pt x="290449" y="910336"/>
                    <a:pt x="292227" y="921893"/>
                    <a:pt x="294005" y="932688"/>
                  </a:cubicBezTo>
                  <a:lnTo>
                    <a:pt x="294005" y="932815"/>
                  </a:lnTo>
                  <a:cubicBezTo>
                    <a:pt x="305689" y="1009777"/>
                    <a:pt x="335661" y="1009142"/>
                    <a:pt x="344551" y="1007745"/>
                  </a:cubicBezTo>
                  <a:cubicBezTo>
                    <a:pt x="348234" y="1007237"/>
                    <a:pt x="350520" y="1006094"/>
                    <a:pt x="350520" y="1006094"/>
                  </a:cubicBezTo>
                  <a:cubicBezTo>
                    <a:pt x="350520" y="1006094"/>
                    <a:pt x="350520" y="1006094"/>
                    <a:pt x="350393" y="1006094"/>
                  </a:cubicBezTo>
                  <a:lnTo>
                    <a:pt x="350774" y="1005967"/>
                  </a:lnTo>
                  <a:cubicBezTo>
                    <a:pt x="347853" y="1007237"/>
                    <a:pt x="382143" y="994410"/>
                    <a:pt x="382143" y="925957"/>
                  </a:cubicBezTo>
                  <a:cubicBezTo>
                    <a:pt x="382143" y="920496"/>
                    <a:pt x="381889" y="914781"/>
                    <a:pt x="381508" y="908558"/>
                  </a:cubicBezTo>
                  <a:lnTo>
                    <a:pt x="390779" y="907796"/>
                  </a:lnTo>
                  <a:lnTo>
                    <a:pt x="381508" y="908558"/>
                  </a:lnTo>
                  <a:cubicBezTo>
                    <a:pt x="374904" y="822198"/>
                    <a:pt x="329819" y="638048"/>
                    <a:pt x="193294" y="403987"/>
                  </a:cubicBezTo>
                  <a:cubicBezTo>
                    <a:pt x="192151" y="402082"/>
                    <a:pt x="191770" y="399796"/>
                    <a:pt x="192151" y="397510"/>
                  </a:cubicBezTo>
                  <a:cubicBezTo>
                    <a:pt x="192024" y="397891"/>
                    <a:pt x="195707" y="379222"/>
                    <a:pt x="195707" y="353441"/>
                  </a:cubicBezTo>
                  <a:cubicBezTo>
                    <a:pt x="195707" y="301625"/>
                    <a:pt x="181610" y="228346"/>
                    <a:pt x="105283" y="210566"/>
                  </a:cubicBezTo>
                  <a:cubicBezTo>
                    <a:pt x="101854" y="209804"/>
                    <a:pt x="99187" y="207137"/>
                    <a:pt x="98298" y="203708"/>
                  </a:cubicBezTo>
                  <a:lnTo>
                    <a:pt x="50038" y="12192"/>
                  </a:lnTo>
                  <a:lnTo>
                    <a:pt x="59055" y="9906"/>
                  </a:lnTo>
                  <a:lnTo>
                    <a:pt x="66421" y="15748"/>
                  </a:lnTo>
                  <a:moveTo>
                    <a:pt x="51689" y="4064"/>
                  </a:moveTo>
                  <a:cubicBezTo>
                    <a:pt x="53848" y="1270"/>
                    <a:pt x="57531" y="0"/>
                    <a:pt x="60960" y="762"/>
                  </a:cubicBezTo>
                  <a:cubicBezTo>
                    <a:pt x="64389" y="1524"/>
                    <a:pt x="67183" y="4191"/>
                    <a:pt x="68072" y="7620"/>
                  </a:cubicBezTo>
                  <a:lnTo>
                    <a:pt x="116459" y="199263"/>
                  </a:lnTo>
                  <a:lnTo>
                    <a:pt x="107442" y="201549"/>
                  </a:lnTo>
                  <a:lnTo>
                    <a:pt x="109601" y="192405"/>
                  </a:lnTo>
                  <a:cubicBezTo>
                    <a:pt x="200406" y="213487"/>
                    <a:pt x="214503" y="300990"/>
                    <a:pt x="214503" y="353568"/>
                  </a:cubicBezTo>
                  <a:cubicBezTo>
                    <a:pt x="214503" y="381000"/>
                    <a:pt x="210693" y="400812"/>
                    <a:pt x="210693" y="401193"/>
                  </a:cubicBezTo>
                  <a:lnTo>
                    <a:pt x="201549" y="399415"/>
                  </a:lnTo>
                  <a:lnTo>
                    <a:pt x="209677" y="394716"/>
                  </a:lnTo>
                  <a:cubicBezTo>
                    <a:pt x="347091" y="630555"/>
                    <a:pt x="393319" y="817499"/>
                    <a:pt x="400177" y="907288"/>
                  </a:cubicBezTo>
                  <a:cubicBezTo>
                    <a:pt x="400685" y="913892"/>
                    <a:pt x="400939" y="920115"/>
                    <a:pt x="400939" y="926084"/>
                  </a:cubicBezTo>
                  <a:cubicBezTo>
                    <a:pt x="400939" y="1002919"/>
                    <a:pt x="361315" y="1021969"/>
                    <a:pt x="358267" y="1023239"/>
                  </a:cubicBezTo>
                  <a:lnTo>
                    <a:pt x="354584" y="1014603"/>
                  </a:lnTo>
                  <a:lnTo>
                    <a:pt x="358648" y="1022985"/>
                  </a:lnTo>
                  <a:cubicBezTo>
                    <a:pt x="358648" y="1022985"/>
                    <a:pt x="358521" y="1023112"/>
                    <a:pt x="358394" y="1023112"/>
                  </a:cubicBezTo>
                  <a:cubicBezTo>
                    <a:pt x="357251" y="1023620"/>
                    <a:pt x="353187" y="1025398"/>
                    <a:pt x="347345" y="1026287"/>
                  </a:cubicBezTo>
                  <a:cubicBezTo>
                    <a:pt x="324485" y="1029716"/>
                    <a:pt x="288036" y="1018667"/>
                    <a:pt x="275463" y="935609"/>
                  </a:cubicBezTo>
                  <a:lnTo>
                    <a:pt x="284734" y="934212"/>
                  </a:lnTo>
                  <a:lnTo>
                    <a:pt x="275463" y="935736"/>
                  </a:lnTo>
                  <a:cubicBezTo>
                    <a:pt x="273685" y="924687"/>
                    <a:pt x="271907" y="913003"/>
                    <a:pt x="270129" y="900811"/>
                  </a:cubicBezTo>
                  <a:cubicBezTo>
                    <a:pt x="254508" y="795020"/>
                    <a:pt x="232029" y="642366"/>
                    <a:pt x="84836" y="426212"/>
                  </a:cubicBezTo>
                  <a:cubicBezTo>
                    <a:pt x="20193" y="330708"/>
                    <a:pt x="0" y="246126"/>
                    <a:pt x="0" y="178181"/>
                  </a:cubicBezTo>
                  <a:cubicBezTo>
                    <a:pt x="0" y="69977"/>
                    <a:pt x="51054" y="4953"/>
                    <a:pt x="51689" y="4064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6331760" y="1652940"/>
            <a:ext cx="366660" cy="787320"/>
            <a:chOff x="0" y="0"/>
            <a:chExt cx="488880" cy="1049760"/>
          </a:xfrm>
        </p:grpSpPr>
        <p:sp>
          <p:nvSpPr>
            <p:cNvPr id="42" name="Freeform 42"/>
            <p:cNvSpPr/>
            <p:nvPr/>
          </p:nvSpPr>
          <p:spPr>
            <a:xfrm>
              <a:off x="23749" y="32766"/>
              <a:ext cx="470154" cy="1030986"/>
            </a:xfrm>
            <a:custGeom>
              <a:avLst/>
              <a:gdLst/>
              <a:ahLst/>
              <a:cxnLst/>
              <a:rect l="l" t="t" r="r" b="b"/>
              <a:pathLst>
                <a:path w="470154" h="1030986">
                  <a:moveTo>
                    <a:pt x="338455" y="0"/>
                  </a:moveTo>
                  <a:cubicBezTo>
                    <a:pt x="338455" y="0"/>
                    <a:pt x="470154" y="167005"/>
                    <a:pt x="304927" y="411226"/>
                  </a:cubicBezTo>
                  <a:cubicBezTo>
                    <a:pt x="139573" y="653796"/>
                    <a:pt x="130175" y="817753"/>
                    <a:pt x="112776" y="924306"/>
                  </a:cubicBezTo>
                  <a:cubicBezTo>
                    <a:pt x="96647" y="1030986"/>
                    <a:pt x="42926" y="1004697"/>
                    <a:pt x="42926" y="1004697"/>
                  </a:cubicBezTo>
                  <a:cubicBezTo>
                    <a:pt x="42926" y="1004697"/>
                    <a:pt x="0" y="986155"/>
                    <a:pt x="6604" y="898017"/>
                  </a:cubicBezTo>
                  <a:cubicBezTo>
                    <a:pt x="13208" y="809879"/>
                    <a:pt x="59055" y="624459"/>
                    <a:pt x="196088" y="389509"/>
                  </a:cubicBezTo>
                  <a:cubicBezTo>
                    <a:pt x="196088" y="389509"/>
                    <a:pt x="163830" y="220980"/>
                    <a:pt x="290068" y="191643"/>
                  </a:cubicBezTo>
                  <a:lnTo>
                    <a:pt x="33845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20320" y="22860"/>
              <a:ext cx="400939" cy="1029843"/>
            </a:xfrm>
            <a:custGeom>
              <a:avLst/>
              <a:gdLst/>
              <a:ahLst/>
              <a:cxnLst/>
              <a:rect l="l" t="t" r="r" b="b"/>
              <a:pathLst>
                <a:path w="400939" h="1029843">
                  <a:moveTo>
                    <a:pt x="349250" y="4064"/>
                  </a:moveTo>
                  <a:cubicBezTo>
                    <a:pt x="349885" y="4953"/>
                    <a:pt x="400939" y="69977"/>
                    <a:pt x="400939" y="178181"/>
                  </a:cubicBezTo>
                  <a:cubicBezTo>
                    <a:pt x="400939" y="246253"/>
                    <a:pt x="380746" y="330708"/>
                    <a:pt x="316103" y="426339"/>
                  </a:cubicBezTo>
                  <a:cubicBezTo>
                    <a:pt x="168910" y="642366"/>
                    <a:pt x="146431" y="795147"/>
                    <a:pt x="130810" y="900938"/>
                  </a:cubicBezTo>
                  <a:cubicBezTo>
                    <a:pt x="129032" y="913130"/>
                    <a:pt x="127254" y="924814"/>
                    <a:pt x="125476" y="935863"/>
                  </a:cubicBezTo>
                  <a:lnTo>
                    <a:pt x="116205" y="934339"/>
                  </a:lnTo>
                  <a:lnTo>
                    <a:pt x="125476" y="935736"/>
                  </a:lnTo>
                  <a:cubicBezTo>
                    <a:pt x="112903" y="1018794"/>
                    <a:pt x="76454" y="1029843"/>
                    <a:pt x="53594" y="1026414"/>
                  </a:cubicBezTo>
                  <a:cubicBezTo>
                    <a:pt x="47752" y="1025525"/>
                    <a:pt x="43688" y="1023747"/>
                    <a:pt x="42545" y="1023239"/>
                  </a:cubicBezTo>
                  <a:cubicBezTo>
                    <a:pt x="42418" y="1023239"/>
                    <a:pt x="42291" y="1023112"/>
                    <a:pt x="42291" y="1023112"/>
                  </a:cubicBezTo>
                  <a:lnTo>
                    <a:pt x="46355" y="1014730"/>
                  </a:lnTo>
                  <a:lnTo>
                    <a:pt x="42672" y="1023366"/>
                  </a:lnTo>
                  <a:cubicBezTo>
                    <a:pt x="42545" y="1023366"/>
                    <a:pt x="42418" y="1023239"/>
                    <a:pt x="42291" y="1023239"/>
                  </a:cubicBezTo>
                  <a:cubicBezTo>
                    <a:pt x="36957" y="1020826"/>
                    <a:pt x="0" y="1000379"/>
                    <a:pt x="0" y="926211"/>
                  </a:cubicBezTo>
                  <a:cubicBezTo>
                    <a:pt x="0" y="920242"/>
                    <a:pt x="254" y="914019"/>
                    <a:pt x="762" y="907415"/>
                  </a:cubicBezTo>
                  <a:cubicBezTo>
                    <a:pt x="7620" y="817626"/>
                    <a:pt x="53848" y="630682"/>
                    <a:pt x="191389" y="394843"/>
                  </a:cubicBezTo>
                  <a:lnTo>
                    <a:pt x="199517" y="399542"/>
                  </a:lnTo>
                  <a:lnTo>
                    <a:pt x="190373" y="401320"/>
                  </a:lnTo>
                  <a:cubicBezTo>
                    <a:pt x="190246" y="400558"/>
                    <a:pt x="186563" y="380873"/>
                    <a:pt x="186563" y="353695"/>
                  </a:cubicBezTo>
                  <a:cubicBezTo>
                    <a:pt x="186563" y="301244"/>
                    <a:pt x="200787" y="213741"/>
                    <a:pt x="291465" y="192532"/>
                  </a:cubicBezTo>
                  <a:lnTo>
                    <a:pt x="293624" y="201676"/>
                  </a:lnTo>
                  <a:lnTo>
                    <a:pt x="284607" y="199390"/>
                  </a:lnTo>
                  <a:lnTo>
                    <a:pt x="332740" y="7620"/>
                  </a:lnTo>
                  <a:cubicBezTo>
                    <a:pt x="333629" y="4191"/>
                    <a:pt x="336423" y="1524"/>
                    <a:pt x="339852" y="762"/>
                  </a:cubicBezTo>
                  <a:cubicBezTo>
                    <a:pt x="343281" y="0"/>
                    <a:pt x="346964" y="1270"/>
                    <a:pt x="349123" y="4064"/>
                  </a:cubicBezTo>
                  <a:moveTo>
                    <a:pt x="334391" y="15621"/>
                  </a:moveTo>
                  <a:lnTo>
                    <a:pt x="341757" y="9779"/>
                  </a:lnTo>
                  <a:lnTo>
                    <a:pt x="350774" y="12065"/>
                  </a:lnTo>
                  <a:lnTo>
                    <a:pt x="302387" y="203708"/>
                  </a:lnTo>
                  <a:cubicBezTo>
                    <a:pt x="301498" y="207137"/>
                    <a:pt x="298831" y="209804"/>
                    <a:pt x="295402" y="210566"/>
                  </a:cubicBezTo>
                  <a:cubicBezTo>
                    <a:pt x="218948" y="228346"/>
                    <a:pt x="204978" y="301625"/>
                    <a:pt x="204978" y="353441"/>
                  </a:cubicBezTo>
                  <a:cubicBezTo>
                    <a:pt x="204978" y="378968"/>
                    <a:pt x="208534" y="397510"/>
                    <a:pt x="208534" y="397510"/>
                  </a:cubicBezTo>
                  <a:cubicBezTo>
                    <a:pt x="208915" y="399669"/>
                    <a:pt x="208534" y="402082"/>
                    <a:pt x="207391" y="403987"/>
                  </a:cubicBezTo>
                  <a:cubicBezTo>
                    <a:pt x="71120" y="638175"/>
                    <a:pt x="26035" y="822325"/>
                    <a:pt x="19431" y="908685"/>
                  </a:cubicBezTo>
                  <a:lnTo>
                    <a:pt x="10160" y="907923"/>
                  </a:lnTo>
                  <a:lnTo>
                    <a:pt x="19431" y="908685"/>
                  </a:lnTo>
                  <a:cubicBezTo>
                    <a:pt x="18923" y="914781"/>
                    <a:pt x="18796" y="920623"/>
                    <a:pt x="18796" y="926084"/>
                  </a:cubicBezTo>
                  <a:cubicBezTo>
                    <a:pt x="18796" y="992251"/>
                    <a:pt x="50800" y="1006348"/>
                    <a:pt x="50292" y="1006094"/>
                  </a:cubicBezTo>
                  <a:cubicBezTo>
                    <a:pt x="50292" y="1006094"/>
                    <a:pt x="50292" y="1006094"/>
                    <a:pt x="50165" y="1006094"/>
                  </a:cubicBezTo>
                  <a:lnTo>
                    <a:pt x="50546" y="1006221"/>
                  </a:lnTo>
                  <a:cubicBezTo>
                    <a:pt x="50546" y="1006221"/>
                    <a:pt x="50419" y="1006221"/>
                    <a:pt x="50419" y="1006221"/>
                  </a:cubicBezTo>
                  <a:cubicBezTo>
                    <a:pt x="50419" y="1006221"/>
                    <a:pt x="52832" y="1007364"/>
                    <a:pt x="56388" y="1007872"/>
                  </a:cubicBezTo>
                  <a:cubicBezTo>
                    <a:pt x="65278" y="1009269"/>
                    <a:pt x="95377" y="1009904"/>
                    <a:pt x="106934" y="932942"/>
                  </a:cubicBezTo>
                  <a:lnTo>
                    <a:pt x="106934" y="932815"/>
                  </a:lnTo>
                  <a:cubicBezTo>
                    <a:pt x="108712" y="921893"/>
                    <a:pt x="110363" y="910463"/>
                    <a:pt x="112268" y="898271"/>
                  </a:cubicBezTo>
                  <a:cubicBezTo>
                    <a:pt x="128143" y="791210"/>
                    <a:pt x="151257" y="635254"/>
                    <a:pt x="300609" y="415925"/>
                  </a:cubicBezTo>
                  <a:lnTo>
                    <a:pt x="308356" y="421132"/>
                  </a:lnTo>
                  <a:lnTo>
                    <a:pt x="300609" y="415925"/>
                  </a:lnTo>
                  <a:cubicBezTo>
                    <a:pt x="363347" y="323215"/>
                    <a:pt x="382270" y="242316"/>
                    <a:pt x="382270" y="178308"/>
                  </a:cubicBezTo>
                  <a:cubicBezTo>
                    <a:pt x="382270" y="76073"/>
                    <a:pt x="333883" y="14986"/>
                    <a:pt x="334645" y="15875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6518330" y="1842210"/>
            <a:ext cx="108000" cy="108000"/>
            <a:chOff x="0" y="0"/>
            <a:chExt cx="144000" cy="144000"/>
          </a:xfrm>
        </p:grpSpPr>
        <p:sp>
          <p:nvSpPr>
            <p:cNvPr id="45" name="Freeform 45"/>
            <p:cNvSpPr/>
            <p:nvPr/>
          </p:nvSpPr>
          <p:spPr>
            <a:xfrm>
              <a:off x="52451" y="52451"/>
              <a:ext cx="105918" cy="105918"/>
            </a:xfrm>
            <a:custGeom>
              <a:avLst/>
              <a:gdLst/>
              <a:ahLst/>
              <a:cxnLst/>
              <a:rect l="l" t="t" r="r" b="b"/>
              <a:pathLst>
                <a:path w="105918" h="105918">
                  <a:moveTo>
                    <a:pt x="105791" y="52959"/>
                  </a:moveTo>
                  <a:cubicBezTo>
                    <a:pt x="105791" y="82169"/>
                    <a:pt x="82042" y="105918"/>
                    <a:pt x="52832" y="105918"/>
                  </a:cubicBezTo>
                  <a:cubicBezTo>
                    <a:pt x="23622" y="105918"/>
                    <a:pt x="0" y="82169"/>
                    <a:pt x="0" y="52959"/>
                  </a:cubicBezTo>
                  <a:cubicBezTo>
                    <a:pt x="0" y="23749"/>
                    <a:pt x="23622" y="0"/>
                    <a:pt x="52959" y="0"/>
                  </a:cubicBezTo>
                  <a:cubicBezTo>
                    <a:pt x="82296" y="0"/>
                    <a:pt x="105918" y="23749"/>
                    <a:pt x="105918" y="529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6" name="Freeform 46"/>
            <p:cNvSpPr/>
            <p:nvPr/>
          </p:nvSpPr>
          <p:spPr>
            <a:xfrm>
              <a:off x="33274" y="33401"/>
              <a:ext cx="144018" cy="144018"/>
            </a:xfrm>
            <a:custGeom>
              <a:avLst/>
              <a:gdLst/>
              <a:ahLst/>
              <a:cxnLst/>
              <a:rect l="l" t="t" r="r" b="b"/>
              <a:pathLst>
                <a:path w="144018" h="144018">
                  <a:moveTo>
                    <a:pt x="144018" y="72009"/>
                  </a:moveTo>
                  <a:cubicBezTo>
                    <a:pt x="144018" y="111760"/>
                    <a:pt x="111760" y="144018"/>
                    <a:pt x="72009" y="144018"/>
                  </a:cubicBezTo>
                  <a:lnTo>
                    <a:pt x="72009" y="124968"/>
                  </a:lnTo>
                  <a:lnTo>
                    <a:pt x="72009" y="144018"/>
                  </a:lnTo>
                  <a:cubicBezTo>
                    <a:pt x="32258" y="144018"/>
                    <a:pt x="0" y="111760"/>
                    <a:pt x="0" y="72009"/>
                  </a:cubicBezTo>
                  <a:lnTo>
                    <a:pt x="19050" y="72009"/>
                  </a:lnTo>
                  <a:lnTo>
                    <a:pt x="0" y="72009"/>
                  </a:lnTo>
                  <a:cubicBezTo>
                    <a:pt x="0" y="32258"/>
                    <a:pt x="32258" y="0"/>
                    <a:pt x="72009" y="0"/>
                  </a:cubicBezTo>
                  <a:lnTo>
                    <a:pt x="72009" y="19050"/>
                  </a:lnTo>
                  <a:lnTo>
                    <a:pt x="72009" y="0"/>
                  </a:lnTo>
                  <a:cubicBezTo>
                    <a:pt x="111760" y="0"/>
                    <a:pt x="144018" y="32258"/>
                    <a:pt x="144018" y="72009"/>
                  </a:cubicBezTo>
                  <a:lnTo>
                    <a:pt x="124968" y="72009"/>
                  </a:lnTo>
                  <a:lnTo>
                    <a:pt x="144018" y="72009"/>
                  </a:lnTo>
                  <a:moveTo>
                    <a:pt x="105918" y="72009"/>
                  </a:moveTo>
                  <a:cubicBezTo>
                    <a:pt x="105918" y="53340"/>
                    <a:pt x="90805" y="38227"/>
                    <a:pt x="72136" y="38227"/>
                  </a:cubicBezTo>
                  <a:cubicBezTo>
                    <a:pt x="53467" y="38227"/>
                    <a:pt x="38227" y="53213"/>
                    <a:pt x="38227" y="72009"/>
                  </a:cubicBezTo>
                  <a:cubicBezTo>
                    <a:pt x="38227" y="90805"/>
                    <a:pt x="53340" y="105791"/>
                    <a:pt x="72009" y="105791"/>
                  </a:cubicBezTo>
                  <a:cubicBezTo>
                    <a:pt x="90678" y="105791"/>
                    <a:pt x="105791" y="90678"/>
                    <a:pt x="105791" y="7200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6342020" y="2037960"/>
            <a:ext cx="184680" cy="389340"/>
            <a:chOff x="0" y="0"/>
            <a:chExt cx="246240" cy="519120"/>
          </a:xfrm>
        </p:grpSpPr>
        <p:sp>
          <p:nvSpPr>
            <p:cNvPr id="48" name="Freeform 48"/>
            <p:cNvSpPr/>
            <p:nvPr/>
          </p:nvSpPr>
          <p:spPr>
            <a:xfrm>
              <a:off x="15494" y="20447"/>
              <a:ext cx="227457" cy="500507"/>
            </a:xfrm>
            <a:custGeom>
              <a:avLst/>
              <a:gdLst/>
              <a:ahLst/>
              <a:cxnLst/>
              <a:rect l="l" t="t" r="r" b="b"/>
              <a:pathLst>
                <a:path w="227457" h="500507">
                  <a:moveTo>
                    <a:pt x="154305" y="0"/>
                  </a:moveTo>
                  <a:cubicBezTo>
                    <a:pt x="54102" y="154432"/>
                    <a:pt x="11176" y="310388"/>
                    <a:pt x="6350" y="372745"/>
                  </a:cubicBezTo>
                  <a:cubicBezTo>
                    <a:pt x="0" y="457327"/>
                    <a:pt x="49276" y="475234"/>
                    <a:pt x="49276" y="475234"/>
                  </a:cubicBezTo>
                  <a:cubicBezTo>
                    <a:pt x="49276" y="475234"/>
                    <a:pt x="111379" y="500507"/>
                    <a:pt x="131953" y="398018"/>
                  </a:cubicBezTo>
                  <a:cubicBezTo>
                    <a:pt x="146304" y="326771"/>
                    <a:pt x="155829" y="227203"/>
                    <a:pt x="227457" y="93599"/>
                  </a:cubicBezTo>
                  <a:lnTo>
                    <a:pt x="15430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9" name="Freeform 49"/>
            <p:cNvSpPr/>
            <p:nvPr/>
          </p:nvSpPr>
          <p:spPr>
            <a:xfrm>
              <a:off x="6096" y="10795"/>
              <a:ext cx="247142" cy="496951"/>
            </a:xfrm>
            <a:custGeom>
              <a:avLst/>
              <a:gdLst/>
              <a:ahLst/>
              <a:cxnLst/>
              <a:rect l="l" t="t" r="r" b="b"/>
              <a:pathLst>
                <a:path w="247142" h="496951">
                  <a:moveTo>
                    <a:pt x="171577" y="14859"/>
                  </a:moveTo>
                  <a:cubicBezTo>
                    <a:pt x="72009" y="168148"/>
                    <a:pt x="29718" y="322580"/>
                    <a:pt x="25146" y="383159"/>
                  </a:cubicBezTo>
                  <a:lnTo>
                    <a:pt x="15875" y="382397"/>
                  </a:lnTo>
                  <a:lnTo>
                    <a:pt x="25146" y="383159"/>
                  </a:lnTo>
                  <a:cubicBezTo>
                    <a:pt x="19304" y="460502"/>
                    <a:pt x="62484" y="476250"/>
                    <a:pt x="61976" y="476123"/>
                  </a:cubicBezTo>
                  <a:cubicBezTo>
                    <a:pt x="61976" y="476123"/>
                    <a:pt x="61976" y="476123"/>
                    <a:pt x="61849" y="476123"/>
                  </a:cubicBezTo>
                  <a:lnTo>
                    <a:pt x="62230" y="476250"/>
                  </a:lnTo>
                  <a:cubicBezTo>
                    <a:pt x="62230" y="476250"/>
                    <a:pt x="67691" y="478282"/>
                    <a:pt x="75311" y="478282"/>
                  </a:cubicBezTo>
                  <a:cubicBezTo>
                    <a:pt x="89789" y="478282"/>
                    <a:pt x="119126" y="471043"/>
                    <a:pt x="132334" y="405765"/>
                  </a:cubicBezTo>
                  <a:lnTo>
                    <a:pt x="141478" y="407670"/>
                  </a:lnTo>
                  <a:lnTo>
                    <a:pt x="132334" y="405765"/>
                  </a:lnTo>
                  <a:cubicBezTo>
                    <a:pt x="134493" y="395224"/>
                    <a:pt x="136525" y="383921"/>
                    <a:pt x="138684" y="371983"/>
                  </a:cubicBezTo>
                  <a:cubicBezTo>
                    <a:pt x="141097" y="358521"/>
                    <a:pt x="143637" y="344170"/>
                    <a:pt x="146812" y="328930"/>
                  </a:cubicBezTo>
                  <a:cubicBezTo>
                    <a:pt x="159258" y="267081"/>
                    <a:pt x="179451" y="190881"/>
                    <a:pt x="228854" y="98806"/>
                  </a:cubicBezTo>
                  <a:lnTo>
                    <a:pt x="237109" y="103251"/>
                  </a:lnTo>
                  <a:lnTo>
                    <a:pt x="229743" y="108966"/>
                  </a:lnTo>
                  <a:lnTo>
                    <a:pt x="156591" y="15367"/>
                  </a:lnTo>
                  <a:lnTo>
                    <a:pt x="163957" y="9652"/>
                  </a:lnTo>
                  <a:lnTo>
                    <a:pt x="171831" y="14732"/>
                  </a:lnTo>
                  <a:moveTo>
                    <a:pt x="156083" y="4572"/>
                  </a:moveTo>
                  <a:cubicBezTo>
                    <a:pt x="157734" y="2032"/>
                    <a:pt x="160528" y="508"/>
                    <a:pt x="163576" y="254"/>
                  </a:cubicBezTo>
                  <a:cubicBezTo>
                    <a:pt x="166624" y="0"/>
                    <a:pt x="169545" y="1397"/>
                    <a:pt x="171323" y="3810"/>
                  </a:cubicBezTo>
                  <a:lnTo>
                    <a:pt x="244475" y="97409"/>
                  </a:lnTo>
                  <a:cubicBezTo>
                    <a:pt x="246761" y="100330"/>
                    <a:pt x="247142" y="104267"/>
                    <a:pt x="245364" y="107569"/>
                  </a:cubicBezTo>
                  <a:cubicBezTo>
                    <a:pt x="197104" y="197612"/>
                    <a:pt x="177419" y="271907"/>
                    <a:pt x="165227" y="332613"/>
                  </a:cubicBezTo>
                  <a:cubicBezTo>
                    <a:pt x="162179" y="347599"/>
                    <a:pt x="159639" y="361823"/>
                    <a:pt x="157226" y="375285"/>
                  </a:cubicBezTo>
                  <a:cubicBezTo>
                    <a:pt x="155067" y="387223"/>
                    <a:pt x="153035" y="398653"/>
                    <a:pt x="150876" y="409448"/>
                  </a:cubicBezTo>
                  <a:cubicBezTo>
                    <a:pt x="136398" y="481457"/>
                    <a:pt x="100838" y="496951"/>
                    <a:pt x="75565" y="496951"/>
                  </a:cubicBezTo>
                  <a:cubicBezTo>
                    <a:pt x="64770" y="496951"/>
                    <a:pt x="57023" y="494157"/>
                    <a:pt x="55626" y="493649"/>
                  </a:cubicBezTo>
                  <a:cubicBezTo>
                    <a:pt x="55499" y="493649"/>
                    <a:pt x="55499" y="493649"/>
                    <a:pt x="55372" y="493522"/>
                  </a:cubicBezTo>
                  <a:lnTo>
                    <a:pt x="58928" y="484886"/>
                  </a:lnTo>
                  <a:lnTo>
                    <a:pt x="55753" y="493649"/>
                  </a:lnTo>
                  <a:cubicBezTo>
                    <a:pt x="55753" y="493649"/>
                    <a:pt x="55626" y="493649"/>
                    <a:pt x="55499" y="493522"/>
                  </a:cubicBezTo>
                  <a:cubicBezTo>
                    <a:pt x="50419" y="491617"/>
                    <a:pt x="0" y="469392"/>
                    <a:pt x="6604" y="381635"/>
                  </a:cubicBezTo>
                  <a:cubicBezTo>
                    <a:pt x="11557" y="317500"/>
                    <a:pt x="55118" y="160020"/>
                    <a:pt x="156083" y="457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6623360" y="2053620"/>
            <a:ext cx="184680" cy="378000"/>
            <a:chOff x="0" y="0"/>
            <a:chExt cx="246240" cy="504000"/>
          </a:xfrm>
        </p:grpSpPr>
        <p:sp>
          <p:nvSpPr>
            <p:cNvPr id="51" name="Freeform 51"/>
            <p:cNvSpPr/>
            <p:nvPr/>
          </p:nvSpPr>
          <p:spPr>
            <a:xfrm>
              <a:off x="21336" y="20574"/>
              <a:ext cx="227330" cy="485267"/>
            </a:xfrm>
            <a:custGeom>
              <a:avLst/>
              <a:gdLst/>
              <a:ahLst/>
              <a:cxnLst/>
              <a:rect l="l" t="t" r="r" b="b"/>
              <a:pathLst>
                <a:path w="227330" h="485267">
                  <a:moveTo>
                    <a:pt x="89027" y="0"/>
                  </a:moveTo>
                  <a:lnTo>
                    <a:pt x="0" y="73660"/>
                  </a:lnTo>
                  <a:cubicBezTo>
                    <a:pt x="71501" y="208915"/>
                    <a:pt x="82677" y="308102"/>
                    <a:pt x="95377" y="381635"/>
                  </a:cubicBezTo>
                  <a:cubicBezTo>
                    <a:pt x="114427" y="485267"/>
                    <a:pt x="178054" y="459740"/>
                    <a:pt x="178054" y="459740"/>
                  </a:cubicBezTo>
                  <a:cubicBezTo>
                    <a:pt x="178054" y="459740"/>
                    <a:pt x="227330" y="441706"/>
                    <a:pt x="220980" y="356108"/>
                  </a:cubicBezTo>
                  <a:cubicBezTo>
                    <a:pt x="216154" y="270510"/>
                    <a:pt x="165354" y="129286"/>
                    <a:pt x="889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2" name="Freeform 52"/>
            <p:cNvSpPr/>
            <p:nvPr/>
          </p:nvSpPr>
          <p:spPr>
            <a:xfrm>
              <a:off x="11176" y="11049"/>
              <a:ext cx="241173" cy="484505"/>
            </a:xfrm>
            <a:custGeom>
              <a:avLst/>
              <a:gdLst/>
              <a:ahLst/>
              <a:cxnLst/>
              <a:rect l="l" t="t" r="r" b="b"/>
              <a:pathLst>
                <a:path w="241173" h="484505">
                  <a:moveTo>
                    <a:pt x="105156" y="16764"/>
                  </a:moveTo>
                  <a:lnTo>
                    <a:pt x="16129" y="90424"/>
                  </a:lnTo>
                  <a:lnTo>
                    <a:pt x="10160" y="83185"/>
                  </a:lnTo>
                  <a:lnTo>
                    <a:pt x="18415" y="78867"/>
                  </a:lnTo>
                  <a:cubicBezTo>
                    <a:pt x="83820" y="202311"/>
                    <a:pt x="99314" y="296291"/>
                    <a:pt x="111125" y="367665"/>
                  </a:cubicBezTo>
                  <a:cubicBezTo>
                    <a:pt x="112395" y="375285"/>
                    <a:pt x="113538" y="382524"/>
                    <a:pt x="114808" y="389636"/>
                  </a:cubicBezTo>
                  <a:lnTo>
                    <a:pt x="105537" y="391287"/>
                  </a:lnTo>
                  <a:lnTo>
                    <a:pt x="114681" y="389636"/>
                  </a:lnTo>
                  <a:cubicBezTo>
                    <a:pt x="128905" y="466852"/>
                    <a:pt x="167259" y="464439"/>
                    <a:pt x="179451" y="462153"/>
                  </a:cubicBezTo>
                  <a:cubicBezTo>
                    <a:pt x="182753" y="461518"/>
                    <a:pt x="184785" y="460756"/>
                    <a:pt x="184785" y="460756"/>
                  </a:cubicBezTo>
                  <a:lnTo>
                    <a:pt x="185039" y="460629"/>
                  </a:lnTo>
                  <a:cubicBezTo>
                    <a:pt x="182626" y="461518"/>
                    <a:pt x="222377" y="448437"/>
                    <a:pt x="222377" y="380619"/>
                  </a:cubicBezTo>
                  <a:cubicBezTo>
                    <a:pt x="222377" y="376174"/>
                    <a:pt x="222250" y="371475"/>
                    <a:pt x="221869" y="366522"/>
                  </a:cubicBezTo>
                  <a:lnTo>
                    <a:pt x="221869" y="366395"/>
                  </a:lnTo>
                  <a:cubicBezTo>
                    <a:pt x="217297" y="282702"/>
                    <a:pt x="167132" y="143002"/>
                    <a:pt x="91186" y="14351"/>
                  </a:cubicBezTo>
                  <a:lnTo>
                    <a:pt x="99187" y="9525"/>
                  </a:lnTo>
                  <a:lnTo>
                    <a:pt x="105156" y="16764"/>
                  </a:lnTo>
                  <a:moveTo>
                    <a:pt x="93218" y="2413"/>
                  </a:moveTo>
                  <a:cubicBezTo>
                    <a:pt x="95377" y="635"/>
                    <a:pt x="98044" y="0"/>
                    <a:pt x="100838" y="381"/>
                  </a:cubicBezTo>
                  <a:cubicBezTo>
                    <a:pt x="103632" y="762"/>
                    <a:pt x="105918" y="2540"/>
                    <a:pt x="107315" y="4826"/>
                  </a:cubicBezTo>
                  <a:cubicBezTo>
                    <a:pt x="184023" y="134620"/>
                    <a:pt x="235712" y="277368"/>
                    <a:pt x="240665" y="365125"/>
                  </a:cubicBezTo>
                  <a:lnTo>
                    <a:pt x="231267" y="365633"/>
                  </a:lnTo>
                  <a:lnTo>
                    <a:pt x="240538" y="364998"/>
                  </a:lnTo>
                  <a:cubicBezTo>
                    <a:pt x="240919" y="370459"/>
                    <a:pt x="241173" y="375539"/>
                    <a:pt x="241173" y="380492"/>
                  </a:cubicBezTo>
                  <a:cubicBezTo>
                    <a:pt x="241173" y="458597"/>
                    <a:pt x="193929" y="477266"/>
                    <a:pt x="191516" y="478155"/>
                  </a:cubicBezTo>
                  <a:lnTo>
                    <a:pt x="188341" y="469392"/>
                  </a:lnTo>
                  <a:lnTo>
                    <a:pt x="191770" y="478028"/>
                  </a:lnTo>
                  <a:cubicBezTo>
                    <a:pt x="191770" y="478028"/>
                    <a:pt x="191643" y="478028"/>
                    <a:pt x="191643" y="478155"/>
                  </a:cubicBezTo>
                  <a:cubicBezTo>
                    <a:pt x="190754" y="478536"/>
                    <a:pt x="187706" y="479679"/>
                    <a:pt x="183007" y="480441"/>
                  </a:cubicBezTo>
                  <a:cubicBezTo>
                    <a:pt x="160909" y="484505"/>
                    <a:pt x="112649" y="480568"/>
                    <a:pt x="96520" y="392938"/>
                  </a:cubicBezTo>
                  <a:lnTo>
                    <a:pt x="96520" y="392811"/>
                  </a:lnTo>
                  <a:cubicBezTo>
                    <a:pt x="95250" y="385699"/>
                    <a:pt x="94107" y="378333"/>
                    <a:pt x="92837" y="370713"/>
                  </a:cubicBezTo>
                  <a:cubicBezTo>
                    <a:pt x="81153" y="299974"/>
                    <a:pt x="66040" y="208407"/>
                    <a:pt x="2032" y="87630"/>
                  </a:cubicBezTo>
                  <a:cubicBezTo>
                    <a:pt x="0" y="83693"/>
                    <a:pt x="889" y="78867"/>
                    <a:pt x="4318" y="76073"/>
                  </a:cubicBezTo>
                  <a:lnTo>
                    <a:pt x="93472" y="241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3522410" y="2092770"/>
            <a:ext cx="466020" cy="338580"/>
            <a:chOff x="0" y="0"/>
            <a:chExt cx="621360" cy="451440"/>
          </a:xfrm>
        </p:grpSpPr>
        <p:sp>
          <p:nvSpPr>
            <p:cNvPr id="54" name="Freeform 54"/>
            <p:cNvSpPr/>
            <p:nvPr/>
          </p:nvSpPr>
          <p:spPr>
            <a:xfrm>
              <a:off x="29591" y="29718"/>
              <a:ext cx="596138" cy="426212"/>
            </a:xfrm>
            <a:custGeom>
              <a:avLst/>
              <a:gdLst/>
              <a:ahLst/>
              <a:cxnLst/>
              <a:rect l="l" t="t" r="r" b="b"/>
              <a:pathLst>
                <a:path w="596138" h="426212">
                  <a:moveTo>
                    <a:pt x="511937" y="0"/>
                  </a:moveTo>
                  <a:lnTo>
                    <a:pt x="297561" y="0"/>
                  </a:lnTo>
                  <a:lnTo>
                    <a:pt x="83058" y="0"/>
                  </a:lnTo>
                  <a:cubicBezTo>
                    <a:pt x="47117" y="76581"/>
                    <a:pt x="0" y="231140"/>
                    <a:pt x="0" y="426212"/>
                  </a:cubicBezTo>
                  <a:lnTo>
                    <a:pt x="297561" y="426212"/>
                  </a:lnTo>
                  <a:lnTo>
                    <a:pt x="594995" y="426212"/>
                  </a:lnTo>
                  <a:cubicBezTo>
                    <a:pt x="596138" y="231140"/>
                    <a:pt x="547878" y="76708"/>
                    <a:pt x="51193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5" name="Freeform 55"/>
            <p:cNvSpPr/>
            <p:nvPr/>
          </p:nvSpPr>
          <p:spPr>
            <a:xfrm>
              <a:off x="17018" y="17018"/>
              <a:ext cx="621284" cy="451485"/>
            </a:xfrm>
            <a:custGeom>
              <a:avLst/>
              <a:gdLst/>
              <a:ahLst/>
              <a:cxnLst/>
              <a:rect l="l" t="t" r="r" b="b"/>
              <a:pathLst>
                <a:path w="621284" h="451485">
                  <a:moveTo>
                    <a:pt x="524510" y="25273"/>
                  </a:moveTo>
                  <a:lnTo>
                    <a:pt x="310134" y="25273"/>
                  </a:lnTo>
                  <a:lnTo>
                    <a:pt x="310134" y="12700"/>
                  </a:lnTo>
                  <a:lnTo>
                    <a:pt x="310134" y="25273"/>
                  </a:lnTo>
                  <a:lnTo>
                    <a:pt x="95631" y="25273"/>
                  </a:lnTo>
                  <a:lnTo>
                    <a:pt x="95631" y="12700"/>
                  </a:lnTo>
                  <a:lnTo>
                    <a:pt x="107061" y="18034"/>
                  </a:lnTo>
                  <a:cubicBezTo>
                    <a:pt x="71882" y="92964"/>
                    <a:pt x="25146" y="245618"/>
                    <a:pt x="25146" y="438912"/>
                  </a:cubicBezTo>
                  <a:lnTo>
                    <a:pt x="12573" y="438912"/>
                  </a:lnTo>
                  <a:lnTo>
                    <a:pt x="12573" y="426339"/>
                  </a:lnTo>
                  <a:lnTo>
                    <a:pt x="310134" y="426339"/>
                  </a:lnTo>
                  <a:lnTo>
                    <a:pt x="310134" y="438912"/>
                  </a:lnTo>
                  <a:lnTo>
                    <a:pt x="310134" y="426339"/>
                  </a:lnTo>
                  <a:lnTo>
                    <a:pt x="607568" y="426339"/>
                  </a:lnTo>
                  <a:lnTo>
                    <a:pt x="607568" y="438912"/>
                  </a:lnTo>
                  <a:lnTo>
                    <a:pt x="594995" y="438785"/>
                  </a:lnTo>
                  <a:cubicBezTo>
                    <a:pt x="596138" y="245745"/>
                    <a:pt x="548259" y="93091"/>
                    <a:pt x="513080" y="17907"/>
                  </a:cubicBezTo>
                  <a:lnTo>
                    <a:pt x="524510" y="12573"/>
                  </a:lnTo>
                  <a:lnTo>
                    <a:pt x="524510" y="25146"/>
                  </a:lnTo>
                  <a:moveTo>
                    <a:pt x="524510" y="0"/>
                  </a:moveTo>
                  <a:cubicBezTo>
                    <a:pt x="529336" y="0"/>
                    <a:pt x="533908" y="2794"/>
                    <a:pt x="535940" y="7239"/>
                  </a:cubicBezTo>
                  <a:cubicBezTo>
                    <a:pt x="572643" y="85471"/>
                    <a:pt x="621284" y="241808"/>
                    <a:pt x="620268" y="438912"/>
                  </a:cubicBezTo>
                  <a:cubicBezTo>
                    <a:pt x="620268" y="445897"/>
                    <a:pt x="614553" y="451485"/>
                    <a:pt x="607695" y="451485"/>
                  </a:cubicBezTo>
                  <a:lnTo>
                    <a:pt x="310134" y="451485"/>
                  </a:lnTo>
                  <a:lnTo>
                    <a:pt x="12573" y="451485"/>
                  </a:lnTo>
                  <a:cubicBezTo>
                    <a:pt x="5588" y="451485"/>
                    <a:pt x="0" y="445897"/>
                    <a:pt x="0" y="438912"/>
                  </a:cubicBezTo>
                  <a:cubicBezTo>
                    <a:pt x="0" y="241935"/>
                    <a:pt x="47625" y="85598"/>
                    <a:pt x="84328" y="7366"/>
                  </a:cubicBezTo>
                  <a:cubicBezTo>
                    <a:pt x="86360" y="2921"/>
                    <a:pt x="90805" y="127"/>
                    <a:pt x="95758" y="127"/>
                  </a:cubicBezTo>
                  <a:lnTo>
                    <a:pt x="310134" y="127"/>
                  </a:lnTo>
                  <a:lnTo>
                    <a:pt x="524510" y="1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3581810" y="1679130"/>
            <a:ext cx="346140" cy="450360"/>
            <a:chOff x="0" y="0"/>
            <a:chExt cx="461520" cy="600480"/>
          </a:xfrm>
        </p:grpSpPr>
        <p:sp>
          <p:nvSpPr>
            <p:cNvPr id="57" name="Freeform 57"/>
            <p:cNvSpPr/>
            <p:nvPr/>
          </p:nvSpPr>
          <p:spPr>
            <a:xfrm>
              <a:off x="29972" y="29464"/>
              <a:ext cx="436245" cy="575183"/>
            </a:xfrm>
            <a:custGeom>
              <a:avLst/>
              <a:gdLst/>
              <a:ahLst/>
              <a:cxnLst/>
              <a:rect l="l" t="t" r="r" b="b"/>
              <a:pathLst>
                <a:path w="436245" h="575183">
                  <a:moveTo>
                    <a:pt x="435102" y="575183"/>
                  </a:moveTo>
                  <a:lnTo>
                    <a:pt x="217551" y="575183"/>
                  </a:lnTo>
                  <a:lnTo>
                    <a:pt x="0" y="575183"/>
                  </a:lnTo>
                  <a:cubicBezTo>
                    <a:pt x="0" y="575183"/>
                    <a:pt x="0" y="524129"/>
                    <a:pt x="19431" y="503047"/>
                  </a:cubicBezTo>
                  <a:cubicBezTo>
                    <a:pt x="46863" y="474218"/>
                    <a:pt x="128270" y="494157"/>
                    <a:pt x="147701" y="474218"/>
                  </a:cubicBezTo>
                  <a:cubicBezTo>
                    <a:pt x="167132" y="454279"/>
                    <a:pt x="123698" y="334264"/>
                    <a:pt x="123698" y="235458"/>
                  </a:cubicBezTo>
                  <a:cubicBezTo>
                    <a:pt x="123698" y="136652"/>
                    <a:pt x="125984" y="0"/>
                    <a:pt x="217551" y="0"/>
                  </a:cubicBezTo>
                  <a:cubicBezTo>
                    <a:pt x="309118" y="0"/>
                    <a:pt x="311404" y="136652"/>
                    <a:pt x="311404" y="235458"/>
                  </a:cubicBezTo>
                  <a:cubicBezTo>
                    <a:pt x="311404" y="334264"/>
                    <a:pt x="267843" y="454279"/>
                    <a:pt x="287401" y="474218"/>
                  </a:cubicBezTo>
                  <a:cubicBezTo>
                    <a:pt x="306959" y="494157"/>
                    <a:pt x="388239" y="474218"/>
                    <a:pt x="415671" y="503047"/>
                  </a:cubicBezTo>
                  <a:cubicBezTo>
                    <a:pt x="436245" y="524129"/>
                    <a:pt x="435102" y="575183"/>
                    <a:pt x="435102" y="575183"/>
                  </a:cubicBezTo>
                  <a:close/>
                  <a:moveTo>
                    <a:pt x="217551" y="93218"/>
                  </a:moveTo>
                  <a:cubicBezTo>
                    <a:pt x="196977" y="93218"/>
                    <a:pt x="180848" y="110998"/>
                    <a:pt x="180848" y="158750"/>
                  </a:cubicBezTo>
                  <a:cubicBezTo>
                    <a:pt x="180848" y="206502"/>
                    <a:pt x="200279" y="215392"/>
                    <a:pt x="220980" y="215392"/>
                  </a:cubicBezTo>
                  <a:cubicBezTo>
                    <a:pt x="241681" y="215392"/>
                    <a:pt x="255397" y="207645"/>
                    <a:pt x="255397" y="158750"/>
                  </a:cubicBezTo>
                  <a:cubicBezTo>
                    <a:pt x="255397" y="110998"/>
                    <a:pt x="238252" y="93218"/>
                    <a:pt x="217551" y="93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8" name="Freeform 58"/>
            <p:cNvSpPr/>
            <p:nvPr/>
          </p:nvSpPr>
          <p:spPr>
            <a:xfrm>
              <a:off x="16637" y="16764"/>
              <a:ext cx="463042" cy="600583"/>
            </a:xfrm>
            <a:custGeom>
              <a:avLst/>
              <a:gdLst/>
              <a:ahLst/>
              <a:cxnLst/>
              <a:rect l="l" t="t" r="r" b="b"/>
              <a:pathLst>
                <a:path w="463042" h="600583">
                  <a:moveTo>
                    <a:pt x="448437" y="600456"/>
                  </a:moveTo>
                  <a:lnTo>
                    <a:pt x="230886" y="600456"/>
                  </a:lnTo>
                  <a:lnTo>
                    <a:pt x="230886" y="587883"/>
                  </a:lnTo>
                  <a:lnTo>
                    <a:pt x="230886" y="600456"/>
                  </a:lnTo>
                  <a:lnTo>
                    <a:pt x="13335" y="600456"/>
                  </a:lnTo>
                  <a:cubicBezTo>
                    <a:pt x="6350" y="600456"/>
                    <a:pt x="762" y="594868"/>
                    <a:pt x="762" y="587883"/>
                  </a:cubicBezTo>
                  <a:cubicBezTo>
                    <a:pt x="762" y="589661"/>
                    <a:pt x="0" y="532638"/>
                    <a:pt x="23622" y="507111"/>
                  </a:cubicBezTo>
                  <a:lnTo>
                    <a:pt x="23749" y="506984"/>
                  </a:lnTo>
                  <a:cubicBezTo>
                    <a:pt x="43180" y="486664"/>
                    <a:pt x="80899" y="486029"/>
                    <a:pt x="106680" y="485013"/>
                  </a:cubicBezTo>
                  <a:cubicBezTo>
                    <a:pt x="133350" y="483997"/>
                    <a:pt x="147701" y="482473"/>
                    <a:pt x="152019" y="478028"/>
                  </a:cubicBezTo>
                  <a:lnTo>
                    <a:pt x="161036" y="486791"/>
                  </a:lnTo>
                  <a:lnTo>
                    <a:pt x="152019" y="478028"/>
                  </a:lnTo>
                  <a:cubicBezTo>
                    <a:pt x="151892" y="478155"/>
                    <a:pt x="151892" y="478155"/>
                    <a:pt x="151892" y="478155"/>
                  </a:cubicBezTo>
                  <a:cubicBezTo>
                    <a:pt x="156464" y="471424"/>
                    <a:pt x="152146" y="442468"/>
                    <a:pt x="142621" y="391922"/>
                  </a:cubicBezTo>
                  <a:cubicBezTo>
                    <a:pt x="134493" y="348742"/>
                    <a:pt x="124460" y="296164"/>
                    <a:pt x="124460" y="248031"/>
                  </a:cubicBezTo>
                  <a:lnTo>
                    <a:pt x="137033" y="248031"/>
                  </a:lnTo>
                  <a:lnTo>
                    <a:pt x="124460" y="248031"/>
                  </a:lnTo>
                  <a:cubicBezTo>
                    <a:pt x="124460" y="157607"/>
                    <a:pt x="123571" y="0"/>
                    <a:pt x="231013" y="0"/>
                  </a:cubicBezTo>
                  <a:lnTo>
                    <a:pt x="231013" y="12573"/>
                  </a:lnTo>
                  <a:lnTo>
                    <a:pt x="231013" y="0"/>
                  </a:lnTo>
                  <a:cubicBezTo>
                    <a:pt x="338328" y="0"/>
                    <a:pt x="337566" y="157607"/>
                    <a:pt x="337566" y="248031"/>
                  </a:cubicBezTo>
                  <a:lnTo>
                    <a:pt x="324993" y="248031"/>
                  </a:lnTo>
                  <a:lnTo>
                    <a:pt x="337566" y="248031"/>
                  </a:lnTo>
                  <a:cubicBezTo>
                    <a:pt x="337566" y="296164"/>
                    <a:pt x="327533" y="348742"/>
                    <a:pt x="319405" y="391922"/>
                  </a:cubicBezTo>
                  <a:cubicBezTo>
                    <a:pt x="313309" y="424053"/>
                    <a:pt x="308483" y="449961"/>
                    <a:pt x="308483" y="466598"/>
                  </a:cubicBezTo>
                  <a:cubicBezTo>
                    <a:pt x="308483" y="474599"/>
                    <a:pt x="309753" y="477647"/>
                    <a:pt x="310134" y="478282"/>
                  </a:cubicBezTo>
                  <a:cubicBezTo>
                    <a:pt x="310134" y="478282"/>
                    <a:pt x="310134" y="478155"/>
                    <a:pt x="310007" y="478155"/>
                  </a:cubicBezTo>
                  <a:lnTo>
                    <a:pt x="300990" y="486918"/>
                  </a:lnTo>
                  <a:lnTo>
                    <a:pt x="310007" y="478155"/>
                  </a:lnTo>
                  <a:cubicBezTo>
                    <a:pt x="314325" y="482600"/>
                    <a:pt x="328803" y="484124"/>
                    <a:pt x="355346" y="485140"/>
                  </a:cubicBezTo>
                  <a:cubicBezTo>
                    <a:pt x="381127" y="486156"/>
                    <a:pt x="418465" y="486791"/>
                    <a:pt x="437896" y="506730"/>
                  </a:cubicBezTo>
                  <a:cubicBezTo>
                    <a:pt x="438023" y="506857"/>
                    <a:pt x="438150" y="506984"/>
                    <a:pt x="438277" y="507111"/>
                  </a:cubicBezTo>
                  <a:lnTo>
                    <a:pt x="429133" y="515747"/>
                  </a:lnTo>
                  <a:lnTo>
                    <a:pt x="438150" y="506984"/>
                  </a:lnTo>
                  <a:cubicBezTo>
                    <a:pt x="463042" y="532511"/>
                    <a:pt x="461137" y="589153"/>
                    <a:pt x="461264" y="588264"/>
                  </a:cubicBezTo>
                  <a:cubicBezTo>
                    <a:pt x="461137" y="595122"/>
                    <a:pt x="455549" y="600583"/>
                    <a:pt x="448691" y="600583"/>
                  </a:cubicBezTo>
                  <a:moveTo>
                    <a:pt x="448691" y="575437"/>
                  </a:moveTo>
                  <a:lnTo>
                    <a:pt x="448691" y="588010"/>
                  </a:lnTo>
                  <a:lnTo>
                    <a:pt x="436118" y="587756"/>
                  </a:lnTo>
                  <a:cubicBezTo>
                    <a:pt x="436118" y="585089"/>
                    <a:pt x="436245" y="541020"/>
                    <a:pt x="420243" y="524637"/>
                  </a:cubicBezTo>
                  <a:lnTo>
                    <a:pt x="420116" y="524510"/>
                  </a:lnTo>
                  <a:cubicBezTo>
                    <a:pt x="420116" y="524510"/>
                    <a:pt x="419989" y="524383"/>
                    <a:pt x="419989" y="524383"/>
                  </a:cubicBezTo>
                  <a:cubicBezTo>
                    <a:pt x="409194" y="513334"/>
                    <a:pt x="384937" y="511556"/>
                    <a:pt x="354457" y="510413"/>
                  </a:cubicBezTo>
                  <a:cubicBezTo>
                    <a:pt x="334010" y="509651"/>
                    <a:pt x="305308" y="509397"/>
                    <a:pt x="291973" y="495808"/>
                  </a:cubicBezTo>
                  <a:cubicBezTo>
                    <a:pt x="290957" y="494792"/>
                    <a:pt x="290068" y="493649"/>
                    <a:pt x="289306" y="492506"/>
                  </a:cubicBezTo>
                  <a:cubicBezTo>
                    <a:pt x="284353" y="485267"/>
                    <a:pt x="283337" y="475488"/>
                    <a:pt x="283337" y="466725"/>
                  </a:cubicBezTo>
                  <a:cubicBezTo>
                    <a:pt x="283337" y="447167"/>
                    <a:pt x="288798" y="418465"/>
                    <a:pt x="294640" y="387350"/>
                  </a:cubicBezTo>
                  <a:cubicBezTo>
                    <a:pt x="302895" y="343789"/>
                    <a:pt x="312293" y="293497"/>
                    <a:pt x="312293" y="248158"/>
                  </a:cubicBezTo>
                  <a:cubicBezTo>
                    <a:pt x="312293" y="140970"/>
                    <a:pt x="306832" y="25273"/>
                    <a:pt x="231013" y="25273"/>
                  </a:cubicBezTo>
                  <a:cubicBezTo>
                    <a:pt x="155194" y="25273"/>
                    <a:pt x="149733" y="140843"/>
                    <a:pt x="149733" y="248158"/>
                  </a:cubicBezTo>
                  <a:cubicBezTo>
                    <a:pt x="149733" y="293497"/>
                    <a:pt x="159131" y="343789"/>
                    <a:pt x="167386" y="387350"/>
                  </a:cubicBezTo>
                  <a:cubicBezTo>
                    <a:pt x="175260" y="429260"/>
                    <a:pt x="185039" y="474472"/>
                    <a:pt x="172847" y="492506"/>
                  </a:cubicBezTo>
                  <a:cubicBezTo>
                    <a:pt x="172085" y="493649"/>
                    <a:pt x="171196" y="494792"/>
                    <a:pt x="170180" y="495808"/>
                  </a:cubicBezTo>
                  <a:cubicBezTo>
                    <a:pt x="156845" y="509524"/>
                    <a:pt x="128143" y="509651"/>
                    <a:pt x="107696" y="510413"/>
                  </a:cubicBezTo>
                  <a:cubicBezTo>
                    <a:pt x="76962" y="511556"/>
                    <a:pt x="52705" y="513334"/>
                    <a:pt x="42037" y="524510"/>
                  </a:cubicBezTo>
                  <a:lnTo>
                    <a:pt x="32893" y="515874"/>
                  </a:lnTo>
                  <a:lnTo>
                    <a:pt x="42164" y="524383"/>
                  </a:lnTo>
                  <a:cubicBezTo>
                    <a:pt x="26797" y="541147"/>
                    <a:pt x="26035" y="586232"/>
                    <a:pt x="26035" y="588010"/>
                  </a:cubicBezTo>
                  <a:lnTo>
                    <a:pt x="13335" y="588010"/>
                  </a:lnTo>
                  <a:lnTo>
                    <a:pt x="13335" y="575437"/>
                  </a:lnTo>
                  <a:lnTo>
                    <a:pt x="230886" y="575437"/>
                  </a:lnTo>
                  <a:lnTo>
                    <a:pt x="448437" y="575437"/>
                  </a:lnTo>
                  <a:close/>
                  <a:moveTo>
                    <a:pt x="230886" y="118491"/>
                  </a:moveTo>
                  <a:cubicBezTo>
                    <a:pt x="221869" y="118491"/>
                    <a:pt x="206883" y="124841"/>
                    <a:pt x="206883" y="171450"/>
                  </a:cubicBezTo>
                  <a:lnTo>
                    <a:pt x="194183" y="171450"/>
                  </a:lnTo>
                  <a:lnTo>
                    <a:pt x="206756" y="171450"/>
                  </a:lnTo>
                  <a:cubicBezTo>
                    <a:pt x="206756" y="213360"/>
                    <a:pt x="221742" y="215519"/>
                    <a:pt x="234188" y="215519"/>
                  </a:cubicBezTo>
                  <a:lnTo>
                    <a:pt x="234188" y="228092"/>
                  </a:lnTo>
                  <a:lnTo>
                    <a:pt x="234188" y="215519"/>
                  </a:lnTo>
                  <a:cubicBezTo>
                    <a:pt x="244729" y="215519"/>
                    <a:pt x="255905" y="217043"/>
                    <a:pt x="255905" y="171450"/>
                  </a:cubicBezTo>
                  <a:lnTo>
                    <a:pt x="268478" y="171450"/>
                  </a:lnTo>
                  <a:lnTo>
                    <a:pt x="255905" y="171450"/>
                  </a:lnTo>
                  <a:cubicBezTo>
                    <a:pt x="255905" y="125349"/>
                    <a:pt x="240030" y="118491"/>
                    <a:pt x="230759" y="118491"/>
                  </a:cubicBezTo>
                  <a:lnTo>
                    <a:pt x="230759" y="105918"/>
                  </a:lnTo>
                  <a:lnTo>
                    <a:pt x="230759" y="118491"/>
                  </a:lnTo>
                  <a:moveTo>
                    <a:pt x="230759" y="93345"/>
                  </a:moveTo>
                  <a:cubicBezTo>
                    <a:pt x="262636" y="93345"/>
                    <a:pt x="281178" y="122047"/>
                    <a:pt x="281178" y="171450"/>
                  </a:cubicBezTo>
                  <a:cubicBezTo>
                    <a:pt x="281178" y="223647"/>
                    <a:pt x="264922" y="240665"/>
                    <a:pt x="234188" y="240665"/>
                  </a:cubicBezTo>
                  <a:cubicBezTo>
                    <a:pt x="205486" y="240665"/>
                    <a:pt x="181483" y="224917"/>
                    <a:pt x="181483" y="171450"/>
                  </a:cubicBezTo>
                  <a:cubicBezTo>
                    <a:pt x="181483" y="122555"/>
                    <a:pt x="198501" y="93345"/>
                    <a:pt x="230759" y="93345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 rot="5400000">
            <a:off x="2063880" y="559440"/>
            <a:ext cx="2579580" cy="6707880"/>
            <a:chOff x="0" y="0"/>
            <a:chExt cx="3439440" cy="89438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439414" cy="8943848"/>
            </a:xfrm>
            <a:custGeom>
              <a:avLst/>
              <a:gdLst/>
              <a:ahLst/>
              <a:cxnLst/>
              <a:rect l="l" t="t" r="r" b="b"/>
              <a:pathLst>
                <a:path w="3439414" h="8943848">
                  <a:moveTo>
                    <a:pt x="327025" y="0"/>
                  </a:moveTo>
                  <a:lnTo>
                    <a:pt x="3112389" y="0"/>
                  </a:lnTo>
                  <a:lnTo>
                    <a:pt x="3439414" y="8943848"/>
                  </a:lnTo>
                  <a:lnTo>
                    <a:pt x="0" y="8943848"/>
                  </a:lnTo>
                  <a:lnTo>
                    <a:pt x="0" y="327152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0" y="8718840"/>
            <a:ext cx="13248360" cy="273240"/>
            <a:chOff x="0" y="0"/>
            <a:chExt cx="17664480" cy="3643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664430" cy="364363"/>
            </a:xfrm>
            <a:custGeom>
              <a:avLst/>
              <a:gdLst/>
              <a:ahLst/>
              <a:cxnLst/>
              <a:rect l="l" t="t" r="r" b="b"/>
              <a:pathLst>
                <a:path w="17664430" h="364363">
                  <a:moveTo>
                    <a:pt x="0" y="0"/>
                  </a:moveTo>
                  <a:lnTo>
                    <a:pt x="17664430" y="0"/>
                  </a:lnTo>
                  <a:lnTo>
                    <a:pt x="17664430" y="364363"/>
                  </a:lnTo>
                  <a:lnTo>
                    <a:pt x="0" y="36436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5400000">
            <a:off x="12597660" y="8100000"/>
            <a:ext cx="1512000" cy="273240"/>
            <a:chOff x="0" y="0"/>
            <a:chExt cx="2016000" cy="3643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015998" cy="364363"/>
            </a:xfrm>
            <a:custGeom>
              <a:avLst/>
              <a:gdLst/>
              <a:ahLst/>
              <a:cxnLst/>
              <a:rect l="l" t="t" r="r" b="b"/>
              <a:pathLst>
                <a:path w="2015998" h="364363">
                  <a:moveTo>
                    <a:pt x="2015998" y="0"/>
                  </a:moveTo>
                  <a:lnTo>
                    <a:pt x="2015998" y="364363"/>
                  </a:lnTo>
                  <a:lnTo>
                    <a:pt x="0" y="364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359820" y="7480620"/>
            <a:ext cx="4104540" cy="273240"/>
            <a:chOff x="0" y="0"/>
            <a:chExt cx="5472720" cy="3643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472684" cy="364363"/>
            </a:xfrm>
            <a:custGeom>
              <a:avLst/>
              <a:gdLst/>
              <a:ahLst/>
              <a:cxnLst/>
              <a:rect l="l" t="t" r="r" b="b"/>
              <a:pathLst>
                <a:path w="5472684" h="364363">
                  <a:moveTo>
                    <a:pt x="0" y="0"/>
                  </a:moveTo>
                  <a:lnTo>
                    <a:pt x="5472684" y="0"/>
                  </a:lnTo>
                  <a:lnTo>
                    <a:pt x="5472684" y="364363"/>
                  </a:lnTo>
                  <a:lnTo>
                    <a:pt x="0" y="36436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5400000">
            <a:off x="8740440" y="6866100"/>
            <a:ext cx="1512000" cy="273240"/>
            <a:chOff x="0" y="0"/>
            <a:chExt cx="2016000" cy="3643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15998" cy="364363"/>
            </a:xfrm>
            <a:custGeom>
              <a:avLst/>
              <a:gdLst/>
              <a:ahLst/>
              <a:cxnLst/>
              <a:rect l="l" t="t" r="r" b="b"/>
              <a:pathLst>
                <a:path w="2015998" h="364363">
                  <a:moveTo>
                    <a:pt x="2015998" y="0"/>
                  </a:moveTo>
                  <a:lnTo>
                    <a:pt x="2015998" y="364363"/>
                  </a:lnTo>
                  <a:lnTo>
                    <a:pt x="0" y="364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359820" y="6241860"/>
            <a:ext cx="4104540" cy="273240"/>
            <a:chOff x="0" y="0"/>
            <a:chExt cx="5472720" cy="3643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472684" cy="364363"/>
            </a:xfrm>
            <a:custGeom>
              <a:avLst/>
              <a:gdLst/>
              <a:ahLst/>
              <a:cxnLst/>
              <a:rect l="l" t="t" r="r" b="b"/>
              <a:pathLst>
                <a:path w="5472684" h="364363">
                  <a:moveTo>
                    <a:pt x="0" y="0"/>
                  </a:moveTo>
                  <a:lnTo>
                    <a:pt x="5472684" y="0"/>
                  </a:lnTo>
                  <a:lnTo>
                    <a:pt x="5472684" y="364363"/>
                  </a:lnTo>
                  <a:lnTo>
                    <a:pt x="0" y="36436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5400000">
            <a:off x="12597660" y="5622480"/>
            <a:ext cx="1512000" cy="273240"/>
            <a:chOff x="0" y="0"/>
            <a:chExt cx="2016000" cy="3643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015998" cy="364363"/>
            </a:xfrm>
            <a:custGeom>
              <a:avLst/>
              <a:gdLst/>
              <a:ahLst/>
              <a:cxnLst/>
              <a:rect l="l" t="t" r="r" b="b"/>
              <a:pathLst>
                <a:path w="2015998" h="364363">
                  <a:moveTo>
                    <a:pt x="2015998" y="0"/>
                  </a:moveTo>
                  <a:lnTo>
                    <a:pt x="2015998" y="364363"/>
                  </a:lnTo>
                  <a:lnTo>
                    <a:pt x="0" y="364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9359820" y="5003100"/>
            <a:ext cx="4104540" cy="273240"/>
            <a:chOff x="0" y="0"/>
            <a:chExt cx="5472720" cy="3643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472684" cy="364363"/>
            </a:xfrm>
            <a:custGeom>
              <a:avLst/>
              <a:gdLst/>
              <a:ahLst/>
              <a:cxnLst/>
              <a:rect l="l" t="t" r="r" b="b"/>
              <a:pathLst>
                <a:path w="5472684" h="364363">
                  <a:moveTo>
                    <a:pt x="0" y="0"/>
                  </a:moveTo>
                  <a:lnTo>
                    <a:pt x="5472684" y="0"/>
                  </a:lnTo>
                  <a:lnTo>
                    <a:pt x="5472684" y="364363"/>
                  </a:lnTo>
                  <a:lnTo>
                    <a:pt x="0" y="36436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5400000">
            <a:off x="8740440" y="4384260"/>
            <a:ext cx="1512000" cy="273240"/>
            <a:chOff x="0" y="0"/>
            <a:chExt cx="2016000" cy="3643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015998" cy="364363"/>
            </a:xfrm>
            <a:custGeom>
              <a:avLst/>
              <a:gdLst/>
              <a:ahLst/>
              <a:cxnLst/>
              <a:rect l="l" t="t" r="r" b="b"/>
              <a:pathLst>
                <a:path w="2015998" h="364363">
                  <a:moveTo>
                    <a:pt x="2015998" y="0"/>
                  </a:moveTo>
                  <a:lnTo>
                    <a:pt x="2015998" y="364363"/>
                  </a:lnTo>
                  <a:lnTo>
                    <a:pt x="0" y="364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9359820" y="3764880"/>
            <a:ext cx="8927820" cy="273240"/>
            <a:chOff x="0" y="0"/>
            <a:chExt cx="11903760" cy="3643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1903710" cy="364363"/>
            </a:xfrm>
            <a:custGeom>
              <a:avLst/>
              <a:gdLst/>
              <a:ahLst/>
              <a:cxnLst/>
              <a:rect l="l" t="t" r="r" b="b"/>
              <a:pathLst>
                <a:path w="11903710" h="364363">
                  <a:moveTo>
                    <a:pt x="0" y="0"/>
                  </a:moveTo>
                  <a:lnTo>
                    <a:pt x="11903710" y="0"/>
                  </a:lnTo>
                  <a:lnTo>
                    <a:pt x="11903710" y="364363"/>
                  </a:lnTo>
                  <a:lnTo>
                    <a:pt x="0" y="36436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8" name="TextBox 28"/>
          <p:cNvSpPr txBox="1"/>
          <p:nvPr/>
        </p:nvSpPr>
        <p:spPr>
          <a:xfrm>
            <a:off x="9633600" y="7826760"/>
            <a:ext cx="30747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پاورپوینت مدرن دریافت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ای که به زیبایی طراحی شده است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12972420" y="7845120"/>
            <a:ext cx="782460" cy="782460"/>
            <a:chOff x="0" y="0"/>
            <a:chExt cx="1043280" cy="10432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E5E6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13901760" y="8297640"/>
            <a:ext cx="275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پاورپوینت مدرن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3901760" y="7898040"/>
            <a:ext cx="2754000" cy="32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ماموریت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12972420" y="5368140"/>
            <a:ext cx="782460" cy="782460"/>
            <a:chOff x="0" y="0"/>
            <a:chExt cx="1043280" cy="10432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A0A5AA"/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13901760" y="5820660"/>
            <a:ext cx="275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پاورپوینت مدرن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3901760" y="5421060"/>
            <a:ext cx="2754000" cy="32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ماموریت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9134640" y="6611220"/>
            <a:ext cx="782460" cy="782460"/>
            <a:chOff x="0" y="0"/>
            <a:chExt cx="1043280" cy="10432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BBC0C3"/>
            </a:solidFill>
          </p:spPr>
        </p:sp>
      </p:grpSp>
      <p:sp>
        <p:nvSpPr>
          <p:cNvPr id="39" name="TextBox 39"/>
          <p:cNvSpPr txBox="1"/>
          <p:nvPr/>
        </p:nvSpPr>
        <p:spPr>
          <a:xfrm>
            <a:off x="6163020" y="7064280"/>
            <a:ext cx="275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پاورپوینت مدرن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6163020" y="6664140"/>
            <a:ext cx="2754000" cy="32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ماموریت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1" name="Group 41"/>
          <p:cNvGrpSpPr/>
          <p:nvPr/>
        </p:nvGrpSpPr>
        <p:grpSpPr>
          <a:xfrm>
            <a:off x="9115200" y="4129380"/>
            <a:ext cx="782460" cy="782460"/>
            <a:chOff x="0" y="0"/>
            <a:chExt cx="1043280" cy="10432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D7D7D"/>
            </a:solidFill>
          </p:spPr>
        </p:sp>
      </p:grpSp>
      <p:sp>
        <p:nvSpPr>
          <p:cNvPr id="43" name="TextBox 43"/>
          <p:cNvSpPr txBox="1"/>
          <p:nvPr/>
        </p:nvSpPr>
        <p:spPr>
          <a:xfrm>
            <a:off x="6163020" y="4582440"/>
            <a:ext cx="275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پاورپوینت مدرن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6163020" y="4182300"/>
            <a:ext cx="2754000" cy="32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ماموریت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5" name="Group 45"/>
          <p:cNvGrpSpPr/>
          <p:nvPr/>
        </p:nvGrpSpPr>
        <p:grpSpPr>
          <a:xfrm>
            <a:off x="12951900" y="3519180"/>
            <a:ext cx="782460" cy="782460"/>
            <a:chOff x="0" y="0"/>
            <a:chExt cx="1043280" cy="10432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5E5E5E"/>
            </a:solidFill>
          </p:spPr>
        </p:sp>
      </p:grpSp>
      <p:sp>
        <p:nvSpPr>
          <p:cNvPr id="47" name="TextBox 47"/>
          <p:cNvSpPr txBox="1"/>
          <p:nvPr/>
        </p:nvSpPr>
        <p:spPr>
          <a:xfrm>
            <a:off x="11958840" y="3119580"/>
            <a:ext cx="275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پاورپوینت مدرن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1956680" y="2715660"/>
            <a:ext cx="2754000" cy="32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F27900"/>
                </a:solidFill>
                <a:latin typeface="Montserrat Bold"/>
                <a:cs typeface="B Nazanin" pitchFamily="2" charset="-78"/>
              </a:rPr>
              <a:t>ماموریت</a:t>
            </a:r>
            <a:endParaRPr lang="en-US" sz="2100" spc="29" dirty="0">
              <a:solidFill>
                <a:srgbClr val="F279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1365120" y="5498280"/>
            <a:ext cx="351810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   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grpSp>
        <p:nvGrpSpPr>
          <p:cNvPr id="50" name="Group 50"/>
          <p:cNvGrpSpPr/>
          <p:nvPr/>
        </p:nvGrpSpPr>
        <p:grpSpPr>
          <a:xfrm>
            <a:off x="11145060" y="9418680"/>
            <a:ext cx="473040" cy="346680"/>
            <a:chOff x="0" y="0"/>
            <a:chExt cx="630720" cy="46224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07644" cy="462280"/>
            </a:xfrm>
            <a:custGeom>
              <a:avLst/>
              <a:gdLst/>
              <a:ahLst/>
              <a:cxnLst/>
              <a:rect l="l" t="t" r="r" b="b"/>
              <a:pathLst>
                <a:path w="707644" h="462280">
                  <a:moveTo>
                    <a:pt x="231902" y="285877"/>
                  </a:moveTo>
                  <a:cubicBezTo>
                    <a:pt x="223266" y="285877"/>
                    <a:pt x="216154" y="292862"/>
                    <a:pt x="216154" y="301625"/>
                  </a:cubicBezTo>
                  <a:lnTo>
                    <a:pt x="216154" y="310896"/>
                  </a:lnTo>
                  <a:cubicBezTo>
                    <a:pt x="216154" y="319532"/>
                    <a:pt x="223139" y="326644"/>
                    <a:pt x="231902" y="326644"/>
                  </a:cubicBezTo>
                  <a:lnTo>
                    <a:pt x="401320" y="326644"/>
                  </a:lnTo>
                  <a:cubicBezTo>
                    <a:pt x="409956" y="326644"/>
                    <a:pt x="417068" y="319659"/>
                    <a:pt x="417068" y="310896"/>
                  </a:cubicBezTo>
                  <a:lnTo>
                    <a:pt x="417068" y="301625"/>
                  </a:lnTo>
                  <a:cubicBezTo>
                    <a:pt x="417068" y="292989"/>
                    <a:pt x="410083" y="285877"/>
                    <a:pt x="401320" y="285877"/>
                  </a:cubicBezTo>
                  <a:close/>
                  <a:moveTo>
                    <a:pt x="670687" y="191516"/>
                  </a:moveTo>
                  <a:cubicBezTo>
                    <a:pt x="650240" y="191516"/>
                    <a:pt x="633730" y="208026"/>
                    <a:pt x="633730" y="228473"/>
                  </a:cubicBezTo>
                  <a:cubicBezTo>
                    <a:pt x="633730" y="248920"/>
                    <a:pt x="650240" y="265430"/>
                    <a:pt x="670687" y="265430"/>
                  </a:cubicBezTo>
                  <a:cubicBezTo>
                    <a:pt x="691134" y="265430"/>
                    <a:pt x="707644" y="248920"/>
                    <a:pt x="707644" y="228473"/>
                  </a:cubicBezTo>
                  <a:cubicBezTo>
                    <a:pt x="707644" y="208026"/>
                    <a:pt x="691134" y="191516"/>
                    <a:pt x="670687" y="191516"/>
                  </a:cubicBezTo>
                  <a:close/>
                  <a:moveTo>
                    <a:pt x="301244" y="191516"/>
                  </a:moveTo>
                  <a:cubicBezTo>
                    <a:pt x="280797" y="191516"/>
                    <a:pt x="264287" y="208026"/>
                    <a:pt x="264287" y="228473"/>
                  </a:cubicBezTo>
                  <a:cubicBezTo>
                    <a:pt x="264287" y="248920"/>
                    <a:pt x="280797" y="265430"/>
                    <a:pt x="301244" y="265430"/>
                  </a:cubicBezTo>
                  <a:cubicBezTo>
                    <a:pt x="321691" y="265430"/>
                    <a:pt x="338201" y="248920"/>
                    <a:pt x="338201" y="228473"/>
                  </a:cubicBezTo>
                  <a:cubicBezTo>
                    <a:pt x="338201" y="208026"/>
                    <a:pt x="321691" y="191516"/>
                    <a:pt x="301244" y="191516"/>
                  </a:cubicBezTo>
                  <a:close/>
                  <a:moveTo>
                    <a:pt x="337820" y="30226"/>
                  </a:moveTo>
                  <a:lnTo>
                    <a:pt x="141097" y="166624"/>
                  </a:lnTo>
                  <a:lnTo>
                    <a:pt x="492125" y="166624"/>
                  </a:lnTo>
                  <a:lnTo>
                    <a:pt x="464820" y="30226"/>
                  </a:lnTo>
                  <a:close/>
                  <a:moveTo>
                    <a:pt x="131445" y="0"/>
                  </a:moveTo>
                  <a:lnTo>
                    <a:pt x="501777" y="0"/>
                  </a:lnTo>
                  <a:lnTo>
                    <a:pt x="531241" y="117983"/>
                  </a:lnTo>
                  <a:cubicBezTo>
                    <a:pt x="536956" y="112522"/>
                    <a:pt x="544830" y="109474"/>
                    <a:pt x="553339" y="109474"/>
                  </a:cubicBezTo>
                  <a:lnTo>
                    <a:pt x="596011" y="109474"/>
                  </a:lnTo>
                  <a:cubicBezTo>
                    <a:pt x="615188" y="109474"/>
                    <a:pt x="630682" y="124968"/>
                    <a:pt x="630682" y="144272"/>
                  </a:cubicBezTo>
                  <a:lnTo>
                    <a:pt x="630682" y="153924"/>
                  </a:lnTo>
                  <a:cubicBezTo>
                    <a:pt x="630682" y="173101"/>
                    <a:pt x="615188" y="188722"/>
                    <a:pt x="596011" y="188722"/>
                  </a:cubicBezTo>
                  <a:lnTo>
                    <a:pt x="592963" y="188722"/>
                  </a:lnTo>
                  <a:cubicBezTo>
                    <a:pt x="594106" y="192151"/>
                    <a:pt x="594741" y="195707"/>
                    <a:pt x="594741" y="199517"/>
                  </a:cubicBezTo>
                  <a:lnTo>
                    <a:pt x="594741" y="391414"/>
                  </a:lnTo>
                  <a:lnTo>
                    <a:pt x="560832" y="391414"/>
                  </a:lnTo>
                  <a:lnTo>
                    <a:pt x="560832" y="438912"/>
                  </a:lnTo>
                  <a:cubicBezTo>
                    <a:pt x="560832" y="451866"/>
                    <a:pt x="550291" y="462280"/>
                    <a:pt x="537464" y="462280"/>
                  </a:cubicBezTo>
                  <a:lnTo>
                    <a:pt x="443865" y="462280"/>
                  </a:lnTo>
                  <a:cubicBezTo>
                    <a:pt x="430911" y="462280"/>
                    <a:pt x="420497" y="451739"/>
                    <a:pt x="420497" y="438912"/>
                  </a:cubicBezTo>
                  <a:lnTo>
                    <a:pt x="420497" y="391414"/>
                  </a:lnTo>
                  <a:lnTo>
                    <a:pt x="212852" y="391414"/>
                  </a:lnTo>
                  <a:lnTo>
                    <a:pt x="212852" y="438912"/>
                  </a:lnTo>
                  <a:cubicBezTo>
                    <a:pt x="212852" y="451866"/>
                    <a:pt x="202311" y="462280"/>
                    <a:pt x="189484" y="462280"/>
                  </a:cubicBezTo>
                  <a:lnTo>
                    <a:pt x="95758" y="462280"/>
                  </a:lnTo>
                  <a:cubicBezTo>
                    <a:pt x="82804" y="462280"/>
                    <a:pt x="72390" y="451739"/>
                    <a:pt x="72390" y="438912"/>
                  </a:cubicBezTo>
                  <a:lnTo>
                    <a:pt x="72390" y="391414"/>
                  </a:lnTo>
                  <a:lnTo>
                    <a:pt x="38608" y="391414"/>
                  </a:lnTo>
                  <a:lnTo>
                    <a:pt x="38608" y="199390"/>
                  </a:lnTo>
                  <a:cubicBezTo>
                    <a:pt x="38608" y="195580"/>
                    <a:pt x="39116" y="192024"/>
                    <a:pt x="40386" y="188595"/>
                  </a:cubicBezTo>
                  <a:lnTo>
                    <a:pt x="34671" y="188595"/>
                  </a:lnTo>
                  <a:cubicBezTo>
                    <a:pt x="15494" y="188595"/>
                    <a:pt x="0" y="173101"/>
                    <a:pt x="0" y="153924"/>
                  </a:cubicBezTo>
                  <a:lnTo>
                    <a:pt x="0" y="144272"/>
                  </a:lnTo>
                  <a:cubicBezTo>
                    <a:pt x="0" y="125095"/>
                    <a:pt x="15494" y="109474"/>
                    <a:pt x="34671" y="109474"/>
                  </a:cubicBezTo>
                  <a:lnTo>
                    <a:pt x="77343" y="109474"/>
                  </a:lnTo>
                  <a:cubicBezTo>
                    <a:pt x="86741" y="109474"/>
                    <a:pt x="95377" y="113284"/>
                    <a:pt x="101600" y="11938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2" name="TextBox 52"/>
          <p:cNvSpPr txBox="1"/>
          <p:nvPr/>
        </p:nvSpPr>
        <p:spPr>
          <a:xfrm>
            <a:off x="1255140" y="3031920"/>
            <a:ext cx="48051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51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قالب پاورپوینت مهندسی عممران قابل ویرایش می باشد</a:t>
            </a:r>
            <a:endParaRPr lang="en-US" sz="3600" spc="51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3" name="Group 53"/>
          <p:cNvGrpSpPr/>
          <p:nvPr/>
        </p:nvGrpSpPr>
        <p:grpSpPr>
          <a:xfrm rot="2722800">
            <a:off x="13312080" y="5525280"/>
            <a:ext cx="242460" cy="532440"/>
            <a:chOff x="0" y="0"/>
            <a:chExt cx="323280" cy="709920"/>
          </a:xfrm>
        </p:grpSpPr>
        <p:sp>
          <p:nvSpPr>
            <p:cNvPr id="54" name="Freeform 54"/>
            <p:cNvSpPr/>
            <p:nvPr/>
          </p:nvSpPr>
          <p:spPr>
            <a:xfrm>
              <a:off x="-42418" y="16129"/>
              <a:ext cx="323342" cy="709803"/>
            </a:xfrm>
            <a:custGeom>
              <a:avLst/>
              <a:gdLst/>
              <a:ahLst/>
              <a:cxnLst/>
              <a:rect l="l" t="t" r="r" b="b"/>
              <a:pathLst>
                <a:path w="323342" h="709803">
                  <a:moveTo>
                    <a:pt x="90551" y="0"/>
                  </a:moveTo>
                  <a:cubicBezTo>
                    <a:pt x="90551" y="0"/>
                    <a:pt x="0" y="114935"/>
                    <a:pt x="113665" y="283083"/>
                  </a:cubicBezTo>
                  <a:cubicBezTo>
                    <a:pt x="227330" y="450215"/>
                    <a:pt x="233680" y="562991"/>
                    <a:pt x="245745" y="636397"/>
                  </a:cubicBezTo>
                  <a:cubicBezTo>
                    <a:pt x="256794" y="709803"/>
                    <a:pt x="293751" y="691769"/>
                    <a:pt x="293751" y="691769"/>
                  </a:cubicBezTo>
                  <a:cubicBezTo>
                    <a:pt x="293751" y="691769"/>
                    <a:pt x="323342" y="678942"/>
                    <a:pt x="318643" y="618363"/>
                  </a:cubicBezTo>
                  <a:cubicBezTo>
                    <a:pt x="313944" y="557784"/>
                    <a:pt x="282702" y="430022"/>
                    <a:pt x="188468" y="268224"/>
                  </a:cubicBezTo>
                  <a:cubicBezTo>
                    <a:pt x="188468" y="268224"/>
                    <a:pt x="210693" y="152273"/>
                    <a:pt x="123825" y="131953"/>
                  </a:cubicBezTo>
                  <a:lnTo>
                    <a:pt x="9055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5" name="Group 55"/>
          <p:cNvGrpSpPr/>
          <p:nvPr/>
        </p:nvGrpSpPr>
        <p:grpSpPr>
          <a:xfrm rot="2722800">
            <a:off x="13254300" y="5466960"/>
            <a:ext cx="242460" cy="532440"/>
            <a:chOff x="0" y="0"/>
            <a:chExt cx="323280" cy="709920"/>
          </a:xfrm>
        </p:grpSpPr>
        <p:sp>
          <p:nvSpPr>
            <p:cNvPr id="56" name="Freeform 56"/>
            <p:cNvSpPr/>
            <p:nvPr/>
          </p:nvSpPr>
          <p:spPr>
            <a:xfrm>
              <a:off x="9779" y="16129"/>
              <a:ext cx="323342" cy="709803"/>
            </a:xfrm>
            <a:custGeom>
              <a:avLst/>
              <a:gdLst/>
              <a:ahLst/>
              <a:cxnLst/>
              <a:rect l="l" t="t" r="r" b="b"/>
              <a:pathLst>
                <a:path w="323342" h="709803">
                  <a:moveTo>
                    <a:pt x="232791" y="0"/>
                  </a:moveTo>
                  <a:cubicBezTo>
                    <a:pt x="232791" y="0"/>
                    <a:pt x="323342" y="114935"/>
                    <a:pt x="209677" y="283083"/>
                  </a:cubicBezTo>
                  <a:cubicBezTo>
                    <a:pt x="96139" y="450215"/>
                    <a:pt x="89662" y="562991"/>
                    <a:pt x="77597" y="636397"/>
                  </a:cubicBezTo>
                  <a:cubicBezTo>
                    <a:pt x="66548" y="709803"/>
                    <a:pt x="29591" y="691769"/>
                    <a:pt x="29591" y="691769"/>
                  </a:cubicBezTo>
                  <a:cubicBezTo>
                    <a:pt x="29591" y="691769"/>
                    <a:pt x="0" y="679069"/>
                    <a:pt x="4699" y="618363"/>
                  </a:cubicBezTo>
                  <a:cubicBezTo>
                    <a:pt x="9398" y="557657"/>
                    <a:pt x="40767" y="430022"/>
                    <a:pt x="134874" y="268224"/>
                  </a:cubicBezTo>
                  <a:cubicBezTo>
                    <a:pt x="134874" y="268224"/>
                    <a:pt x="112649" y="152273"/>
                    <a:pt x="199517" y="131953"/>
                  </a:cubicBezTo>
                  <a:lnTo>
                    <a:pt x="23279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7" name="Group 57"/>
          <p:cNvGrpSpPr/>
          <p:nvPr/>
        </p:nvGrpSpPr>
        <p:grpSpPr>
          <a:xfrm rot="2722800">
            <a:off x="13450320" y="5660820"/>
            <a:ext cx="54540" cy="54540"/>
            <a:chOff x="0" y="0"/>
            <a:chExt cx="72720" cy="72720"/>
          </a:xfrm>
        </p:grpSpPr>
        <p:sp>
          <p:nvSpPr>
            <p:cNvPr id="58" name="Freeform 58"/>
            <p:cNvSpPr/>
            <p:nvPr/>
          </p:nvSpPr>
          <p:spPr>
            <a:xfrm>
              <a:off x="22860" y="22860"/>
              <a:ext cx="72771" cy="72771"/>
            </a:xfrm>
            <a:custGeom>
              <a:avLst/>
              <a:gdLst/>
              <a:ahLst/>
              <a:cxnLst/>
              <a:rect l="l" t="t" r="r" b="b"/>
              <a:pathLst>
                <a:path w="72771" h="72771">
                  <a:moveTo>
                    <a:pt x="72771" y="36449"/>
                  </a:moveTo>
                  <a:cubicBezTo>
                    <a:pt x="72771" y="56515"/>
                    <a:pt x="56515" y="72771"/>
                    <a:pt x="36449" y="72771"/>
                  </a:cubicBezTo>
                  <a:cubicBezTo>
                    <a:pt x="16383" y="72771"/>
                    <a:pt x="0" y="56515"/>
                    <a:pt x="0" y="36449"/>
                  </a:cubicBezTo>
                  <a:cubicBezTo>
                    <a:pt x="0" y="16383"/>
                    <a:pt x="16383" y="0"/>
                    <a:pt x="36449" y="0"/>
                  </a:cubicBezTo>
                  <a:cubicBezTo>
                    <a:pt x="56515" y="0"/>
                    <a:pt x="72771" y="16383"/>
                    <a:pt x="72771" y="3644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9" name="Group 59"/>
          <p:cNvGrpSpPr/>
          <p:nvPr/>
        </p:nvGrpSpPr>
        <p:grpSpPr>
          <a:xfrm rot="2722800">
            <a:off x="13186800" y="5654340"/>
            <a:ext cx="117720" cy="258120"/>
            <a:chOff x="0" y="0"/>
            <a:chExt cx="156960" cy="344160"/>
          </a:xfrm>
        </p:grpSpPr>
        <p:sp>
          <p:nvSpPr>
            <p:cNvPr id="60" name="Freeform 60"/>
            <p:cNvSpPr/>
            <p:nvPr/>
          </p:nvSpPr>
          <p:spPr>
            <a:xfrm>
              <a:off x="4191" y="7620"/>
              <a:ext cx="156972" cy="344297"/>
            </a:xfrm>
            <a:custGeom>
              <a:avLst/>
              <a:gdLst/>
              <a:ahLst/>
              <a:cxnLst/>
              <a:rect l="l" t="t" r="r" b="b"/>
              <a:pathLst>
                <a:path w="156972" h="344297">
                  <a:moveTo>
                    <a:pt x="106553" y="0"/>
                  </a:moveTo>
                  <a:cubicBezTo>
                    <a:pt x="37338" y="106299"/>
                    <a:pt x="7747" y="213487"/>
                    <a:pt x="4445" y="256413"/>
                  </a:cubicBezTo>
                  <a:cubicBezTo>
                    <a:pt x="0" y="314579"/>
                    <a:pt x="34036" y="326898"/>
                    <a:pt x="34036" y="326898"/>
                  </a:cubicBezTo>
                  <a:cubicBezTo>
                    <a:pt x="34036" y="326898"/>
                    <a:pt x="76835" y="344297"/>
                    <a:pt x="91059" y="273812"/>
                  </a:cubicBezTo>
                  <a:cubicBezTo>
                    <a:pt x="100965" y="224790"/>
                    <a:pt x="107569" y="156337"/>
                    <a:pt x="156972" y="64516"/>
                  </a:cubicBezTo>
                  <a:lnTo>
                    <a:pt x="10655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1" name="Group 61"/>
          <p:cNvGrpSpPr/>
          <p:nvPr/>
        </p:nvGrpSpPr>
        <p:grpSpPr>
          <a:xfrm rot="2722800">
            <a:off x="13317480" y="5801220"/>
            <a:ext cx="117720" cy="250560"/>
            <a:chOff x="0" y="0"/>
            <a:chExt cx="156960" cy="334080"/>
          </a:xfrm>
        </p:grpSpPr>
        <p:sp>
          <p:nvSpPr>
            <p:cNvPr id="62" name="Freeform 62"/>
            <p:cNvSpPr/>
            <p:nvPr/>
          </p:nvSpPr>
          <p:spPr>
            <a:xfrm>
              <a:off x="8255" y="7747"/>
              <a:ext cx="156972" cy="334137"/>
            </a:xfrm>
            <a:custGeom>
              <a:avLst/>
              <a:gdLst/>
              <a:ahLst/>
              <a:cxnLst/>
              <a:rect l="l" t="t" r="r" b="b"/>
              <a:pathLst>
                <a:path w="156972" h="334137">
                  <a:moveTo>
                    <a:pt x="61468" y="0"/>
                  </a:moveTo>
                  <a:lnTo>
                    <a:pt x="0" y="50673"/>
                  </a:lnTo>
                  <a:cubicBezTo>
                    <a:pt x="49403" y="143764"/>
                    <a:pt x="57023" y="211963"/>
                    <a:pt x="65913" y="262763"/>
                  </a:cubicBezTo>
                  <a:cubicBezTo>
                    <a:pt x="79121" y="334137"/>
                    <a:pt x="122936" y="316484"/>
                    <a:pt x="122936" y="316484"/>
                  </a:cubicBezTo>
                  <a:cubicBezTo>
                    <a:pt x="122936" y="316484"/>
                    <a:pt x="156972" y="304038"/>
                    <a:pt x="152527" y="245110"/>
                  </a:cubicBezTo>
                  <a:cubicBezTo>
                    <a:pt x="149225" y="186182"/>
                    <a:pt x="114173" y="88900"/>
                    <a:pt x="6146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3" name="Group 63"/>
          <p:cNvGrpSpPr/>
          <p:nvPr/>
        </p:nvGrpSpPr>
        <p:grpSpPr>
          <a:xfrm rot="2218800">
            <a:off x="9428400" y="4261140"/>
            <a:ext cx="260820" cy="282960"/>
            <a:chOff x="0" y="0"/>
            <a:chExt cx="347760" cy="377280"/>
          </a:xfrm>
        </p:grpSpPr>
        <p:sp>
          <p:nvSpPr>
            <p:cNvPr id="64" name="Freeform 64"/>
            <p:cNvSpPr/>
            <p:nvPr/>
          </p:nvSpPr>
          <p:spPr>
            <a:xfrm>
              <a:off x="11430" y="11430"/>
              <a:ext cx="347853" cy="377190"/>
            </a:xfrm>
            <a:custGeom>
              <a:avLst/>
              <a:gdLst/>
              <a:ahLst/>
              <a:cxnLst/>
              <a:rect l="l" t="t" r="r" b="b"/>
              <a:pathLst>
                <a:path w="347853" h="377190">
                  <a:moveTo>
                    <a:pt x="347853" y="353060"/>
                  </a:moveTo>
                  <a:cubicBezTo>
                    <a:pt x="347853" y="357632"/>
                    <a:pt x="346329" y="362204"/>
                    <a:pt x="344043" y="365887"/>
                  </a:cubicBezTo>
                  <a:cubicBezTo>
                    <a:pt x="339471" y="372745"/>
                    <a:pt x="331089" y="377190"/>
                    <a:pt x="321945" y="377190"/>
                  </a:cubicBezTo>
                  <a:lnTo>
                    <a:pt x="25908" y="377190"/>
                  </a:lnTo>
                  <a:cubicBezTo>
                    <a:pt x="16764" y="377190"/>
                    <a:pt x="9144" y="372618"/>
                    <a:pt x="3810" y="365887"/>
                  </a:cubicBezTo>
                  <a:cubicBezTo>
                    <a:pt x="1524" y="362077"/>
                    <a:pt x="0" y="357505"/>
                    <a:pt x="0" y="353060"/>
                  </a:cubicBezTo>
                  <a:cubicBezTo>
                    <a:pt x="0" y="349250"/>
                    <a:pt x="762" y="345440"/>
                    <a:pt x="2286" y="342392"/>
                  </a:cubicBezTo>
                  <a:lnTo>
                    <a:pt x="149987" y="14478"/>
                  </a:lnTo>
                  <a:cubicBezTo>
                    <a:pt x="154559" y="6096"/>
                    <a:pt x="163703" y="0"/>
                    <a:pt x="173609" y="0"/>
                  </a:cubicBezTo>
                  <a:cubicBezTo>
                    <a:pt x="183515" y="0"/>
                    <a:pt x="192659" y="5334"/>
                    <a:pt x="197231" y="14351"/>
                  </a:cubicBezTo>
                  <a:lnTo>
                    <a:pt x="344805" y="342519"/>
                  </a:lnTo>
                  <a:cubicBezTo>
                    <a:pt x="347091" y="345567"/>
                    <a:pt x="347853" y="349377"/>
                    <a:pt x="347853" y="3531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5" name="Group 65"/>
          <p:cNvGrpSpPr/>
          <p:nvPr/>
        </p:nvGrpSpPr>
        <p:grpSpPr>
          <a:xfrm rot="2218800">
            <a:off x="9455400" y="4454460"/>
            <a:ext cx="32400" cy="136080"/>
            <a:chOff x="0" y="0"/>
            <a:chExt cx="43200" cy="181440"/>
          </a:xfrm>
        </p:grpSpPr>
        <p:sp>
          <p:nvSpPr>
            <p:cNvPr id="66" name="Freeform 66"/>
            <p:cNvSpPr/>
            <p:nvPr/>
          </p:nvSpPr>
          <p:spPr>
            <a:xfrm>
              <a:off x="20955" y="12319"/>
              <a:ext cx="43307" cy="181483"/>
            </a:xfrm>
            <a:custGeom>
              <a:avLst/>
              <a:gdLst/>
              <a:ahLst/>
              <a:cxnLst/>
              <a:rect l="l" t="t" r="r" b="b"/>
              <a:pathLst>
                <a:path w="43307" h="181483">
                  <a:moveTo>
                    <a:pt x="127" y="12192"/>
                  </a:moveTo>
                  <a:lnTo>
                    <a:pt x="127" y="181483"/>
                  </a:lnTo>
                  <a:lnTo>
                    <a:pt x="43307" y="181483"/>
                  </a:lnTo>
                  <a:lnTo>
                    <a:pt x="43307" y="12192"/>
                  </a:lnTo>
                  <a:cubicBezTo>
                    <a:pt x="43307" y="5715"/>
                    <a:pt x="33528" y="0"/>
                    <a:pt x="22352" y="0"/>
                  </a:cubicBezTo>
                  <a:cubicBezTo>
                    <a:pt x="8382" y="0"/>
                    <a:pt x="0" y="5715"/>
                    <a:pt x="0" y="1219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7" name="Group 67"/>
          <p:cNvGrpSpPr/>
          <p:nvPr/>
        </p:nvGrpSpPr>
        <p:grpSpPr>
          <a:xfrm rot="2218800">
            <a:off x="9330660" y="4545180"/>
            <a:ext cx="70740" cy="228420"/>
            <a:chOff x="0" y="0"/>
            <a:chExt cx="94320" cy="304560"/>
          </a:xfrm>
        </p:grpSpPr>
        <p:sp>
          <p:nvSpPr>
            <p:cNvPr id="68" name="Freeform 68"/>
            <p:cNvSpPr/>
            <p:nvPr/>
          </p:nvSpPr>
          <p:spPr>
            <a:xfrm>
              <a:off x="12446" y="11811"/>
              <a:ext cx="94488" cy="304419"/>
            </a:xfrm>
            <a:custGeom>
              <a:avLst/>
              <a:gdLst/>
              <a:ahLst/>
              <a:cxnLst/>
              <a:rect l="l" t="t" r="r" b="b"/>
              <a:pathLst>
                <a:path w="94488" h="304419">
                  <a:moveTo>
                    <a:pt x="93472" y="23368"/>
                  </a:moveTo>
                  <a:cubicBezTo>
                    <a:pt x="91694" y="9398"/>
                    <a:pt x="83058" y="0"/>
                    <a:pt x="78613" y="0"/>
                  </a:cubicBezTo>
                  <a:lnTo>
                    <a:pt x="47244" y="0"/>
                  </a:lnTo>
                  <a:lnTo>
                    <a:pt x="15748" y="0"/>
                  </a:lnTo>
                  <a:cubicBezTo>
                    <a:pt x="11430" y="0"/>
                    <a:pt x="2667" y="9398"/>
                    <a:pt x="889" y="23368"/>
                  </a:cubicBezTo>
                  <a:cubicBezTo>
                    <a:pt x="0" y="34290"/>
                    <a:pt x="3556" y="261493"/>
                    <a:pt x="3556" y="271653"/>
                  </a:cubicBezTo>
                  <a:cubicBezTo>
                    <a:pt x="3556" y="292735"/>
                    <a:pt x="7112" y="304419"/>
                    <a:pt x="47244" y="304419"/>
                  </a:cubicBezTo>
                  <a:cubicBezTo>
                    <a:pt x="88265" y="304419"/>
                    <a:pt x="90932" y="292735"/>
                    <a:pt x="90932" y="271653"/>
                  </a:cubicBezTo>
                  <a:cubicBezTo>
                    <a:pt x="90932" y="261493"/>
                    <a:pt x="94488" y="33528"/>
                    <a:pt x="93599" y="2336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9" name="Group 69"/>
          <p:cNvGrpSpPr/>
          <p:nvPr/>
        </p:nvGrpSpPr>
        <p:grpSpPr>
          <a:xfrm rot="2218800">
            <a:off x="9410580" y="4555980"/>
            <a:ext cx="49140" cy="27000"/>
            <a:chOff x="0" y="0"/>
            <a:chExt cx="65520" cy="36000"/>
          </a:xfrm>
        </p:grpSpPr>
        <p:sp>
          <p:nvSpPr>
            <p:cNvPr id="70" name="Freeform 70"/>
            <p:cNvSpPr/>
            <p:nvPr/>
          </p:nvSpPr>
          <p:spPr>
            <a:xfrm>
              <a:off x="15875" y="27305"/>
              <a:ext cx="65659" cy="35941"/>
            </a:xfrm>
            <a:custGeom>
              <a:avLst/>
              <a:gdLst/>
              <a:ahLst/>
              <a:cxnLst/>
              <a:rect l="l" t="t" r="r" b="b"/>
              <a:pathLst>
                <a:path w="65659" h="35941">
                  <a:moveTo>
                    <a:pt x="65659" y="14351"/>
                  </a:moveTo>
                  <a:cubicBezTo>
                    <a:pt x="65659" y="7112"/>
                    <a:pt x="62484" y="0"/>
                    <a:pt x="57150" y="0"/>
                  </a:cubicBezTo>
                  <a:lnTo>
                    <a:pt x="32893" y="0"/>
                  </a:lnTo>
                  <a:lnTo>
                    <a:pt x="8509" y="0"/>
                  </a:lnTo>
                  <a:cubicBezTo>
                    <a:pt x="4318" y="0"/>
                    <a:pt x="0" y="5461"/>
                    <a:pt x="0" y="14351"/>
                  </a:cubicBezTo>
                  <a:lnTo>
                    <a:pt x="0" y="35941"/>
                  </a:lnTo>
                  <a:lnTo>
                    <a:pt x="32893" y="35941"/>
                  </a:lnTo>
                  <a:lnTo>
                    <a:pt x="65659" y="35941"/>
                  </a:lnTo>
                  <a:lnTo>
                    <a:pt x="65659" y="1435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1" name="Group 71"/>
          <p:cNvGrpSpPr/>
          <p:nvPr/>
        </p:nvGrpSpPr>
        <p:grpSpPr>
          <a:xfrm rot="2218800">
            <a:off x="9407340" y="4560300"/>
            <a:ext cx="49140" cy="27000"/>
            <a:chOff x="0" y="0"/>
            <a:chExt cx="65520" cy="36000"/>
          </a:xfrm>
        </p:grpSpPr>
        <p:sp>
          <p:nvSpPr>
            <p:cNvPr id="72" name="Freeform 72"/>
            <p:cNvSpPr/>
            <p:nvPr/>
          </p:nvSpPr>
          <p:spPr>
            <a:xfrm>
              <a:off x="15875" y="27305"/>
              <a:ext cx="65659" cy="35941"/>
            </a:xfrm>
            <a:custGeom>
              <a:avLst/>
              <a:gdLst/>
              <a:ahLst/>
              <a:cxnLst/>
              <a:rect l="l" t="t" r="r" b="b"/>
              <a:pathLst>
                <a:path w="65659" h="35941">
                  <a:moveTo>
                    <a:pt x="65659" y="14351"/>
                  </a:moveTo>
                  <a:cubicBezTo>
                    <a:pt x="65659" y="7112"/>
                    <a:pt x="62484" y="0"/>
                    <a:pt x="57150" y="0"/>
                  </a:cubicBezTo>
                  <a:lnTo>
                    <a:pt x="32893" y="0"/>
                  </a:lnTo>
                  <a:lnTo>
                    <a:pt x="8509" y="0"/>
                  </a:lnTo>
                  <a:cubicBezTo>
                    <a:pt x="4318" y="0"/>
                    <a:pt x="0" y="5461"/>
                    <a:pt x="0" y="14351"/>
                  </a:cubicBezTo>
                  <a:lnTo>
                    <a:pt x="0" y="35941"/>
                  </a:lnTo>
                  <a:lnTo>
                    <a:pt x="32893" y="35941"/>
                  </a:lnTo>
                  <a:lnTo>
                    <a:pt x="65659" y="35941"/>
                  </a:lnTo>
                  <a:lnTo>
                    <a:pt x="65659" y="1435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3" name="Group 73"/>
          <p:cNvGrpSpPr/>
          <p:nvPr/>
        </p:nvGrpSpPr>
        <p:grpSpPr>
          <a:xfrm rot="2218800">
            <a:off x="9410580" y="4555980"/>
            <a:ext cx="49140" cy="27000"/>
            <a:chOff x="0" y="0"/>
            <a:chExt cx="65520" cy="36000"/>
          </a:xfrm>
        </p:grpSpPr>
        <p:sp>
          <p:nvSpPr>
            <p:cNvPr id="74" name="Freeform 74"/>
            <p:cNvSpPr/>
            <p:nvPr/>
          </p:nvSpPr>
          <p:spPr>
            <a:xfrm>
              <a:off x="15875" y="27305"/>
              <a:ext cx="65659" cy="35941"/>
            </a:xfrm>
            <a:custGeom>
              <a:avLst/>
              <a:gdLst/>
              <a:ahLst/>
              <a:cxnLst/>
              <a:rect l="l" t="t" r="r" b="b"/>
              <a:pathLst>
                <a:path w="65659" h="35941">
                  <a:moveTo>
                    <a:pt x="65659" y="14351"/>
                  </a:moveTo>
                  <a:cubicBezTo>
                    <a:pt x="65659" y="7112"/>
                    <a:pt x="62484" y="0"/>
                    <a:pt x="57150" y="0"/>
                  </a:cubicBezTo>
                  <a:lnTo>
                    <a:pt x="32893" y="0"/>
                  </a:lnTo>
                  <a:lnTo>
                    <a:pt x="8509" y="0"/>
                  </a:lnTo>
                  <a:cubicBezTo>
                    <a:pt x="4318" y="0"/>
                    <a:pt x="0" y="5461"/>
                    <a:pt x="0" y="14351"/>
                  </a:cubicBezTo>
                  <a:lnTo>
                    <a:pt x="0" y="35941"/>
                  </a:lnTo>
                  <a:lnTo>
                    <a:pt x="32893" y="35941"/>
                  </a:lnTo>
                  <a:lnTo>
                    <a:pt x="65659" y="35941"/>
                  </a:lnTo>
                  <a:lnTo>
                    <a:pt x="65659" y="1435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5" name="Group 75"/>
          <p:cNvGrpSpPr/>
          <p:nvPr/>
        </p:nvGrpSpPr>
        <p:grpSpPr>
          <a:xfrm rot="2079000">
            <a:off x="13118760" y="3907980"/>
            <a:ext cx="307800" cy="219780"/>
            <a:chOff x="0" y="0"/>
            <a:chExt cx="410400" cy="293040"/>
          </a:xfrm>
        </p:grpSpPr>
        <p:sp>
          <p:nvSpPr>
            <p:cNvPr id="76" name="Freeform 76"/>
            <p:cNvSpPr/>
            <p:nvPr/>
          </p:nvSpPr>
          <p:spPr>
            <a:xfrm>
              <a:off x="11684" y="11684"/>
              <a:ext cx="410337" cy="293116"/>
            </a:xfrm>
            <a:custGeom>
              <a:avLst/>
              <a:gdLst/>
              <a:ahLst/>
              <a:cxnLst/>
              <a:rect l="l" t="t" r="r" b="b"/>
              <a:pathLst>
                <a:path w="410337" h="293116">
                  <a:moveTo>
                    <a:pt x="352425" y="0"/>
                  </a:moveTo>
                  <a:lnTo>
                    <a:pt x="204851" y="0"/>
                  </a:lnTo>
                  <a:lnTo>
                    <a:pt x="57150" y="0"/>
                  </a:lnTo>
                  <a:cubicBezTo>
                    <a:pt x="32512" y="52705"/>
                    <a:pt x="0" y="159004"/>
                    <a:pt x="0" y="293116"/>
                  </a:cubicBezTo>
                  <a:lnTo>
                    <a:pt x="204851" y="293116"/>
                  </a:lnTo>
                  <a:lnTo>
                    <a:pt x="409575" y="293116"/>
                  </a:lnTo>
                  <a:cubicBezTo>
                    <a:pt x="410337" y="159004"/>
                    <a:pt x="377063" y="52832"/>
                    <a:pt x="352425" y="12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7" name="Group 77"/>
          <p:cNvGrpSpPr/>
          <p:nvPr/>
        </p:nvGrpSpPr>
        <p:grpSpPr>
          <a:xfrm rot="2079000">
            <a:off x="13299660" y="3667140"/>
            <a:ext cx="225180" cy="297000"/>
            <a:chOff x="0" y="0"/>
            <a:chExt cx="300240" cy="396000"/>
          </a:xfrm>
        </p:grpSpPr>
        <p:sp>
          <p:nvSpPr>
            <p:cNvPr id="78" name="Freeform 78"/>
            <p:cNvSpPr/>
            <p:nvPr/>
          </p:nvSpPr>
          <p:spPr>
            <a:xfrm>
              <a:off x="11938" y="11557"/>
              <a:ext cx="300355" cy="395986"/>
            </a:xfrm>
            <a:custGeom>
              <a:avLst/>
              <a:gdLst/>
              <a:ahLst/>
              <a:cxnLst/>
              <a:rect l="l" t="t" r="r" b="b"/>
              <a:pathLst>
                <a:path w="300355" h="395986">
                  <a:moveTo>
                    <a:pt x="299466" y="395986"/>
                  </a:moveTo>
                  <a:lnTo>
                    <a:pt x="149733" y="395986"/>
                  </a:lnTo>
                  <a:lnTo>
                    <a:pt x="0" y="395986"/>
                  </a:lnTo>
                  <a:cubicBezTo>
                    <a:pt x="0" y="395986"/>
                    <a:pt x="0" y="360807"/>
                    <a:pt x="13335" y="346329"/>
                  </a:cubicBezTo>
                  <a:cubicBezTo>
                    <a:pt x="32258" y="326390"/>
                    <a:pt x="88138" y="340233"/>
                    <a:pt x="101600" y="326390"/>
                  </a:cubicBezTo>
                  <a:cubicBezTo>
                    <a:pt x="115062" y="312547"/>
                    <a:pt x="85090" y="230124"/>
                    <a:pt x="85090" y="162052"/>
                  </a:cubicBezTo>
                  <a:cubicBezTo>
                    <a:pt x="85090" y="93980"/>
                    <a:pt x="86614" y="0"/>
                    <a:pt x="149733" y="0"/>
                  </a:cubicBezTo>
                  <a:cubicBezTo>
                    <a:pt x="212852" y="0"/>
                    <a:pt x="214376" y="93980"/>
                    <a:pt x="214376" y="162052"/>
                  </a:cubicBezTo>
                  <a:cubicBezTo>
                    <a:pt x="214376" y="230124"/>
                    <a:pt x="184404" y="312674"/>
                    <a:pt x="197866" y="326390"/>
                  </a:cubicBezTo>
                  <a:cubicBezTo>
                    <a:pt x="211328" y="340106"/>
                    <a:pt x="267208" y="326390"/>
                    <a:pt x="286131" y="346329"/>
                  </a:cubicBezTo>
                  <a:cubicBezTo>
                    <a:pt x="300355" y="360807"/>
                    <a:pt x="299466" y="395986"/>
                    <a:pt x="299466" y="395986"/>
                  </a:cubicBezTo>
                  <a:close/>
                  <a:moveTo>
                    <a:pt x="149733" y="64262"/>
                  </a:moveTo>
                  <a:cubicBezTo>
                    <a:pt x="135509" y="64262"/>
                    <a:pt x="124460" y="76454"/>
                    <a:pt x="124460" y="109347"/>
                  </a:cubicBezTo>
                  <a:cubicBezTo>
                    <a:pt x="124460" y="142240"/>
                    <a:pt x="137795" y="148336"/>
                    <a:pt x="152019" y="148336"/>
                  </a:cubicBezTo>
                  <a:cubicBezTo>
                    <a:pt x="166243" y="148336"/>
                    <a:pt x="175641" y="143002"/>
                    <a:pt x="175641" y="109347"/>
                  </a:cubicBezTo>
                  <a:cubicBezTo>
                    <a:pt x="175641" y="76454"/>
                    <a:pt x="163830" y="64262"/>
                    <a:pt x="149606" y="6426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9" name="Group 79"/>
          <p:cNvGrpSpPr/>
          <p:nvPr/>
        </p:nvGrpSpPr>
        <p:grpSpPr>
          <a:xfrm rot="3120600">
            <a:off x="13149000" y="7903440"/>
            <a:ext cx="356400" cy="623700"/>
            <a:chOff x="0" y="0"/>
            <a:chExt cx="475200" cy="831600"/>
          </a:xfrm>
        </p:grpSpPr>
        <p:sp>
          <p:nvSpPr>
            <p:cNvPr id="80" name="Freeform 80"/>
            <p:cNvSpPr/>
            <p:nvPr/>
          </p:nvSpPr>
          <p:spPr>
            <a:xfrm>
              <a:off x="19685" y="20955"/>
              <a:ext cx="475234" cy="831723"/>
            </a:xfrm>
            <a:custGeom>
              <a:avLst/>
              <a:gdLst/>
              <a:ahLst/>
              <a:cxnLst/>
              <a:rect l="l" t="t" r="r" b="b"/>
              <a:pathLst>
                <a:path w="475234" h="831723">
                  <a:moveTo>
                    <a:pt x="454406" y="0"/>
                  </a:moveTo>
                  <a:lnTo>
                    <a:pt x="404241" y="0"/>
                  </a:lnTo>
                  <a:cubicBezTo>
                    <a:pt x="395859" y="0"/>
                    <a:pt x="388874" y="2794"/>
                    <a:pt x="386080" y="26289"/>
                  </a:cubicBezTo>
                  <a:lnTo>
                    <a:pt x="358140" y="26289"/>
                  </a:lnTo>
                  <a:cubicBezTo>
                    <a:pt x="355346" y="2794"/>
                    <a:pt x="348361" y="0"/>
                    <a:pt x="339979" y="0"/>
                  </a:cubicBezTo>
                  <a:lnTo>
                    <a:pt x="181229" y="0"/>
                  </a:lnTo>
                  <a:cubicBezTo>
                    <a:pt x="112903" y="26289"/>
                    <a:pt x="79502" y="40132"/>
                    <a:pt x="30734" y="94107"/>
                  </a:cubicBezTo>
                  <a:lnTo>
                    <a:pt x="5588" y="121793"/>
                  </a:lnTo>
                  <a:cubicBezTo>
                    <a:pt x="1397" y="125984"/>
                    <a:pt x="0" y="132842"/>
                    <a:pt x="2794" y="138430"/>
                  </a:cubicBezTo>
                  <a:cubicBezTo>
                    <a:pt x="5588" y="144018"/>
                    <a:pt x="11176" y="148082"/>
                    <a:pt x="16764" y="148082"/>
                  </a:cubicBezTo>
                  <a:cubicBezTo>
                    <a:pt x="19558" y="148082"/>
                    <a:pt x="22352" y="148082"/>
                    <a:pt x="23749" y="146685"/>
                  </a:cubicBezTo>
                  <a:lnTo>
                    <a:pt x="62738" y="125984"/>
                  </a:lnTo>
                  <a:cubicBezTo>
                    <a:pt x="107315" y="103886"/>
                    <a:pt x="131064" y="99695"/>
                    <a:pt x="177038" y="117729"/>
                  </a:cubicBezTo>
                  <a:lnTo>
                    <a:pt x="179832" y="119126"/>
                  </a:lnTo>
                  <a:lnTo>
                    <a:pt x="218821" y="119126"/>
                  </a:lnTo>
                  <a:lnTo>
                    <a:pt x="218821" y="397256"/>
                  </a:lnTo>
                  <a:cubicBezTo>
                    <a:pt x="210439" y="398653"/>
                    <a:pt x="203454" y="405511"/>
                    <a:pt x="203454" y="415290"/>
                  </a:cubicBezTo>
                  <a:lnTo>
                    <a:pt x="190881" y="721106"/>
                  </a:lnTo>
                  <a:cubicBezTo>
                    <a:pt x="188087" y="748792"/>
                    <a:pt x="196469" y="777875"/>
                    <a:pt x="214630" y="798576"/>
                  </a:cubicBezTo>
                  <a:cubicBezTo>
                    <a:pt x="231394" y="819277"/>
                    <a:pt x="227203" y="831723"/>
                    <a:pt x="252222" y="831723"/>
                  </a:cubicBezTo>
                  <a:cubicBezTo>
                    <a:pt x="277241" y="831723"/>
                    <a:pt x="273177" y="819277"/>
                    <a:pt x="289814" y="798576"/>
                  </a:cubicBezTo>
                  <a:cubicBezTo>
                    <a:pt x="306451" y="777875"/>
                    <a:pt x="314960" y="750189"/>
                    <a:pt x="313563" y="721106"/>
                  </a:cubicBezTo>
                  <a:lnTo>
                    <a:pt x="300990" y="415290"/>
                  </a:lnTo>
                  <a:cubicBezTo>
                    <a:pt x="299593" y="405638"/>
                    <a:pt x="294005" y="398653"/>
                    <a:pt x="285623" y="397256"/>
                  </a:cubicBezTo>
                  <a:lnTo>
                    <a:pt x="285623" y="117602"/>
                  </a:lnTo>
                  <a:lnTo>
                    <a:pt x="338582" y="117602"/>
                  </a:lnTo>
                  <a:cubicBezTo>
                    <a:pt x="346964" y="117602"/>
                    <a:pt x="353949" y="114808"/>
                    <a:pt x="356743" y="91313"/>
                  </a:cubicBezTo>
                  <a:lnTo>
                    <a:pt x="384556" y="91313"/>
                  </a:lnTo>
                  <a:cubicBezTo>
                    <a:pt x="387350" y="114808"/>
                    <a:pt x="394335" y="117602"/>
                    <a:pt x="402717" y="117602"/>
                  </a:cubicBezTo>
                  <a:lnTo>
                    <a:pt x="452882" y="117602"/>
                  </a:lnTo>
                  <a:cubicBezTo>
                    <a:pt x="464058" y="117602"/>
                    <a:pt x="473837" y="98171"/>
                    <a:pt x="473837" y="58166"/>
                  </a:cubicBezTo>
                  <a:cubicBezTo>
                    <a:pt x="475234" y="18034"/>
                    <a:pt x="465455" y="0"/>
                    <a:pt x="45427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1" name="Group 81"/>
          <p:cNvGrpSpPr/>
          <p:nvPr/>
        </p:nvGrpSpPr>
        <p:grpSpPr>
          <a:xfrm rot="3120600">
            <a:off x="13272660" y="7966620"/>
            <a:ext cx="366120" cy="306720"/>
            <a:chOff x="0" y="0"/>
            <a:chExt cx="488160" cy="408960"/>
          </a:xfrm>
        </p:grpSpPr>
        <p:sp>
          <p:nvSpPr>
            <p:cNvPr id="82" name="Freeform 82"/>
            <p:cNvSpPr/>
            <p:nvPr/>
          </p:nvSpPr>
          <p:spPr>
            <a:xfrm>
              <a:off x="20320" y="21717"/>
              <a:ext cx="488188" cy="409067"/>
            </a:xfrm>
            <a:custGeom>
              <a:avLst/>
              <a:gdLst/>
              <a:ahLst/>
              <a:cxnLst/>
              <a:rect l="l" t="t" r="r" b="b"/>
              <a:pathLst>
                <a:path w="488188" h="409067">
                  <a:moveTo>
                    <a:pt x="65786" y="131064"/>
                  </a:moveTo>
                  <a:cubicBezTo>
                    <a:pt x="111633" y="108077"/>
                    <a:pt x="135890" y="103759"/>
                    <a:pt x="183134" y="122428"/>
                  </a:cubicBezTo>
                  <a:lnTo>
                    <a:pt x="186055" y="123825"/>
                  </a:lnTo>
                  <a:lnTo>
                    <a:pt x="226187" y="123825"/>
                  </a:lnTo>
                  <a:lnTo>
                    <a:pt x="226187" y="409067"/>
                  </a:lnTo>
                  <a:lnTo>
                    <a:pt x="294894" y="409067"/>
                  </a:lnTo>
                  <a:lnTo>
                    <a:pt x="294894" y="123952"/>
                  </a:lnTo>
                  <a:lnTo>
                    <a:pt x="349250" y="123952"/>
                  </a:lnTo>
                  <a:cubicBezTo>
                    <a:pt x="357886" y="123952"/>
                    <a:pt x="364998" y="121031"/>
                    <a:pt x="367919" y="96647"/>
                  </a:cubicBezTo>
                  <a:lnTo>
                    <a:pt x="396494" y="96647"/>
                  </a:lnTo>
                  <a:cubicBezTo>
                    <a:pt x="399415" y="121158"/>
                    <a:pt x="406527" y="123952"/>
                    <a:pt x="415163" y="123952"/>
                  </a:cubicBezTo>
                  <a:lnTo>
                    <a:pt x="466725" y="123952"/>
                  </a:lnTo>
                  <a:cubicBezTo>
                    <a:pt x="478155" y="123952"/>
                    <a:pt x="488188" y="103759"/>
                    <a:pt x="488188" y="61976"/>
                  </a:cubicBezTo>
                  <a:cubicBezTo>
                    <a:pt x="488188" y="20193"/>
                    <a:pt x="478155" y="0"/>
                    <a:pt x="466725" y="0"/>
                  </a:cubicBezTo>
                  <a:lnTo>
                    <a:pt x="415163" y="0"/>
                  </a:lnTo>
                  <a:cubicBezTo>
                    <a:pt x="406527" y="0"/>
                    <a:pt x="399415" y="2921"/>
                    <a:pt x="396494" y="27305"/>
                  </a:cubicBezTo>
                  <a:lnTo>
                    <a:pt x="367919" y="27305"/>
                  </a:lnTo>
                  <a:cubicBezTo>
                    <a:pt x="364998" y="2794"/>
                    <a:pt x="357886" y="0"/>
                    <a:pt x="349250" y="0"/>
                  </a:cubicBezTo>
                  <a:lnTo>
                    <a:pt x="186055" y="0"/>
                  </a:lnTo>
                  <a:cubicBezTo>
                    <a:pt x="115951" y="27432"/>
                    <a:pt x="81534" y="41783"/>
                    <a:pt x="31496" y="98044"/>
                  </a:cubicBezTo>
                  <a:lnTo>
                    <a:pt x="5715" y="126746"/>
                  </a:lnTo>
                  <a:cubicBezTo>
                    <a:pt x="1397" y="131064"/>
                    <a:pt x="0" y="138303"/>
                    <a:pt x="2794" y="144018"/>
                  </a:cubicBezTo>
                  <a:cubicBezTo>
                    <a:pt x="5588" y="149733"/>
                    <a:pt x="11430" y="154051"/>
                    <a:pt x="17145" y="154051"/>
                  </a:cubicBezTo>
                  <a:cubicBezTo>
                    <a:pt x="20066" y="154051"/>
                    <a:pt x="22860" y="154051"/>
                    <a:pt x="24257" y="152654"/>
                  </a:cubicBezTo>
                  <a:lnTo>
                    <a:pt x="65786" y="13106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3" name="Group 83"/>
          <p:cNvGrpSpPr/>
          <p:nvPr/>
        </p:nvGrpSpPr>
        <p:grpSpPr>
          <a:xfrm rot="-2700000">
            <a:off x="9269100" y="6968700"/>
            <a:ext cx="416340" cy="173880"/>
            <a:chOff x="0" y="0"/>
            <a:chExt cx="555120" cy="231840"/>
          </a:xfrm>
        </p:grpSpPr>
        <p:sp>
          <p:nvSpPr>
            <p:cNvPr id="84" name="Freeform 84"/>
            <p:cNvSpPr/>
            <p:nvPr/>
          </p:nvSpPr>
          <p:spPr>
            <a:xfrm>
              <a:off x="4699" y="4699"/>
              <a:ext cx="555117" cy="231775"/>
            </a:xfrm>
            <a:custGeom>
              <a:avLst/>
              <a:gdLst/>
              <a:ahLst/>
              <a:cxnLst/>
              <a:rect l="l" t="t" r="r" b="b"/>
              <a:pathLst>
                <a:path w="555117" h="231775">
                  <a:moveTo>
                    <a:pt x="503047" y="219329"/>
                  </a:moveTo>
                  <a:lnTo>
                    <a:pt x="490601" y="204851"/>
                  </a:lnTo>
                  <a:cubicBezTo>
                    <a:pt x="489966" y="204216"/>
                    <a:pt x="458343" y="203581"/>
                    <a:pt x="457708" y="203581"/>
                  </a:cubicBezTo>
                  <a:cubicBezTo>
                    <a:pt x="457073" y="203581"/>
                    <a:pt x="455803" y="203581"/>
                    <a:pt x="455168" y="204216"/>
                  </a:cubicBezTo>
                  <a:lnTo>
                    <a:pt x="436626" y="220599"/>
                  </a:lnTo>
                  <a:cubicBezTo>
                    <a:pt x="435991" y="221234"/>
                    <a:pt x="435356" y="221234"/>
                    <a:pt x="434721" y="221234"/>
                  </a:cubicBezTo>
                  <a:cubicBezTo>
                    <a:pt x="434086" y="221234"/>
                    <a:pt x="433451" y="220599"/>
                    <a:pt x="432816" y="219964"/>
                  </a:cubicBezTo>
                  <a:lnTo>
                    <a:pt x="418592" y="200533"/>
                  </a:lnTo>
                  <a:cubicBezTo>
                    <a:pt x="417957" y="199263"/>
                    <a:pt x="416687" y="199263"/>
                    <a:pt x="415544" y="199898"/>
                  </a:cubicBezTo>
                  <a:lnTo>
                    <a:pt x="394462" y="211836"/>
                  </a:lnTo>
                  <a:cubicBezTo>
                    <a:pt x="393827" y="212471"/>
                    <a:pt x="393192" y="212471"/>
                    <a:pt x="392557" y="211836"/>
                  </a:cubicBezTo>
                  <a:cubicBezTo>
                    <a:pt x="391922" y="211836"/>
                    <a:pt x="391287" y="211201"/>
                    <a:pt x="391287" y="210566"/>
                  </a:cubicBezTo>
                  <a:lnTo>
                    <a:pt x="360934" y="183515"/>
                  </a:lnTo>
                  <a:cubicBezTo>
                    <a:pt x="355346" y="177292"/>
                    <a:pt x="363474" y="189738"/>
                    <a:pt x="359029" y="182245"/>
                  </a:cubicBezTo>
                  <a:cubicBezTo>
                    <a:pt x="358394" y="181610"/>
                    <a:pt x="357124" y="182880"/>
                    <a:pt x="356489" y="183515"/>
                  </a:cubicBezTo>
                  <a:lnTo>
                    <a:pt x="328041" y="196723"/>
                  </a:lnTo>
                  <a:cubicBezTo>
                    <a:pt x="327406" y="197358"/>
                    <a:pt x="326771" y="197993"/>
                    <a:pt x="326136" y="197993"/>
                  </a:cubicBezTo>
                  <a:cubicBezTo>
                    <a:pt x="325501" y="197993"/>
                    <a:pt x="324231" y="197358"/>
                    <a:pt x="324231" y="196723"/>
                  </a:cubicBezTo>
                  <a:lnTo>
                    <a:pt x="313055" y="178562"/>
                  </a:lnTo>
                  <a:cubicBezTo>
                    <a:pt x="312420" y="177927"/>
                    <a:pt x="311785" y="177292"/>
                    <a:pt x="311150" y="177292"/>
                  </a:cubicBezTo>
                  <a:cubicBezTo>
                    <a:pt x="310515" y="177292"/>
                    <a:pt x="291338" y="177292"/>
                    <a:pt x="290703" y="177927"/>
                  </a:cubicBezTo>
                  <a:lnTo>
                    <a:pt x="273304" y="189230"/>
                  </a:lnTo>
                  <a:cubicBezTo>
                    <a:pt x="272669" y="189865"/>
                    <a:pt x="272034" y="189865"/>
                    <a:pt x="271399" y="189865"/>
                  </a:cubicBezTo>
                  <a:cubicBezTo>
                    <a:pt x="270764" y="189865"/>
                    <a:pt x="270129" y="189230"/>
                    <a:pt x="269494" y="188595"/>
                  </a:cubicBezTo>
                  <a:lnTo>
                    <a:pt x="256540" y="165989"/>
                  </a:lnTo>
                  <a:cubicBezTo>
                    <a:pt x="255905" y="165354"/>
                    <a:pt x="255270" y="164719"/>
                    <a:pt x="254635" y="164719"/>
                  </a:cubicBezTo>
                  <a:cubicBezTo>
                    <a:pt x="254000" y="164719"/>
                    <a:pt x="252730" y="164719"/>
                    <a:pt x="252095" y="165354"/>
                  </a:cubicBezTo>
                  <a:lnTo>
                    <a:pt x="224155" y="179832"/>
                  </a:lnTo>
                  <a:lnTo>
                    <a:pt x="198755" y="148463"/>
                  </a:lnTo>
                  <a:cubicBezTo>
                    <a:pt x="198120" y="147828"/>
                    <a:pt x="197485" y="147828"/>
                    <a:pt x="196215" y="147828"/>
                  </a:cubicBezTo>
                  <a:lnTo>
                    <a:pt x="160274" y="162306"/>
                  </a:lnTo>
                  <a:cubicBezTo>
                    <a:pt x="159639" y="162306"/>
                    <a:pt x="158369" y="162306"/>
                    <a:pt x="157734" y="161671"/>
                  </a:cubicBezTo>
                  <a:lnTo>
                    <a:pt x="137922" y="132715"/>
                  </a:lnTo>
                  <a:cubicBezTo>
                    <a:pt x="137287" y="132080"/>
                    <a:pt x="136652" y="132080"/>
                    <a:pt x="136017" y="132080"/>
                  </a:cubicBezTo>
                  <a:lnTo>
                    <a:pt x="105918" y="150114"/>
                  </a:lnTo>
                  <a:cubicBezTo>
                    <a:pt x="105283" y="150114"/>
                    <a:pt x="104013" y="150114"/>
                    <a:pt x="104013" y="149479"/>
                  </a:cubicBezTo>
                  <a:lnTo>
                    <a:pt x="76200" y="119380"/>
                  </a:lnTo>
                  <a:cubicBezTo>
                    <a:pt x="74930" y="118745"/>
                    <a:pt x="74295" y="118745"/>
                    <a:pt x="73152" y="119380"/>
                  </a:cubicBezTo>
                  <a:lnTo>
                    <a:pt x="44577" y="135763"/>
                  </a:lnTo>
                  <a:cubicBezTo>
                    <a:pt x="43942" y="135763"/>
                    <a:pt x="43307" y="135763"/>
                    <a:pt x="43307" y="135763"/>
                  </a:cubicBezTo>
                  <a:lnTo>
                    <a:pt x="17272" y="127635"/>
                  </a:lnTo>
                  <a:cubicBezTo>
                    <a:pt x="7366" y="125095"/>
                    <a:pt x="0" y="115570"/>
                    <a:pt x="0" y="104267"/>
                  </a:cubicBezTo>
                  <a:lnTo>
                    <a:pt x="508" y="23241"/>
                  </a:lnTo>
                  <a:cubicBezTo>
                    <a:pt x="508" y="10668"/>
                    <a:pt x="11049" y="0"/>
                    <a:pt x="23495" y="0"/>
                  </a:cubicBezTo>
                  <a:lnTo>
                    <a:pt x="532130" y="2540"/>
                  </a:lnTo>
                  <a:cubicBezTo>
                    <a:pt x="538353" y="2540"/>
                    <a:pt x="543941" y="5080"/>
                    <a:pt x="548259" y="9398"/>
                  </a:cubicBezTo>
                  <a:cubicBezTo>
                    <a:pt x="552577" y="13716"/>
                    <a:pt x="555117" y="19431"/>
                    <a:pt x="555117" y="25781"/>
                  </a:cubicBezTo>
                  <a:lnTo>
                    <a:pt x="553847" y="209296"/>
                  </a:lnTo>
                  <a:cubicBezTo>
                    <a:pt x="553847" y="216154"/>
                    <a:pt x="550799" y="223139"/>
                    <a:pt x="545211" y="227457"/>
                  </a:cubicBezTo>
                  <a:cubicBezTo>
                    <a:pt x="539623" y="231775"/>
                    <a:pt x="526034" y="231267"/>
                    <a:pt x="519176" y="229362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5" name="Group 85"/>
          <p:cNvGrpSpPr/>
          <p:nvPr/>
        </p:nvGrpSpPr>
        <p:grpSpPr>
          <a:xfrm rot="-2700000">
            <a:off x="9593640" y="6756480"/>
            <a:ext cx="196560" cy="183060"/>
            <a:chOff x="0" y="0"/>
            <a:chExt cx="262080" cy="244080"/>
          </a:xfrm>
        </p:grpSpPr>
        <p:sp>
          <p:nvSpPr>
            <p:cNvPr id="86" name="Freeform 86"/>
            <p:cNvSpPr/>
            <p:nvPr/>
          </p:nvSpPr>
          <p:spPr>
            <a:xfrm>
              <a:off x="4699" y="4699"/>
              <a:ext cx="262001" cy="244094"/>
            </a:xfrm>
            <a:custGeom>
              <a:avLst/>
              <a:gdLst/>
              <a:ahLst/>
              <a:cxnLst/>
              <a:rect l="l" t="t" r="r" b="b"/>
              <a:pathLst>
                <a:path w="262001" h="244094">
                  <a:moveTo>
                    <a:pt x="237871" y="1143"/>
                  </a:moveTo>
                  <a:lnTo>
                    <a:pt x="25400" y="0"/>
                  </a:lnTo>
                  <a:cubicBezTo>
                    <a:pt x="19177" y="0"/>
                    <a:pt x="12954" y="2540"/>
                    <a:pt x="8636" y="6858"/>
                  </a:cubicBezTo>
                  <a:cubicBezTo>
                    <a:pt x="4318" y="11176"/>
                    <a:pt x="1778" y="17272"/>
                    <a:pt x="1143" y="23495"/>
                  </a:cubicBezTo>
                  <a:lnTo>
                    <a:pt x="0" y="218567"/>
                  </a:lnTo>
                  <a:cubicBezTo>
                    <a:pt x="0" y="224790"/>
                    <a:pt x="2540" y="231013"/>
                    <a:pt x="6858" y="235331"/>
                  </a:cubicBezTo>
                  <a:cubicBezTo>
                    <a:pt x="11176" y="239649"/>
                    <a:pt x="17399" y="242189"/>
                    <a:pt x="23622" y="242824"/>
                  </a:cubicBezTo>
                  <a:lnTo>
                    <a:pt x="235966" y="244094"/>
                  </a:lnTo>
                  <a:cubicBezTo>
                    <a:pt x="249047" y="244094"/>
                    <a:pt x="260223" y="233553"/>
                    <a:pt x="260223" y="219964"/>
                  </a:cubicBezTo>
                  <a:lnTo>
                    <a:pt x="261493" y="24765"/>
                  </a:lnTo>
                  <a:cubicBezTo>
                    <a:pt x="262001" y="12319"/>
                    <a:pt x="250825" y="1143"/>
                    <a:pt x="237871" y="1143"/>
                  </a:cubicBezTo>
                  <a:close/>
                  <a:moveTo>
                    <a:pt x="212471" y="196342"/>
                  </a:moveTo>
                  <a:lnTo>
                    <a:pt x="136144" y="195707"/>
                  </a:lnTo>
                  <a:lnTo>
                    <a:pt x="136779" y="48260"/>
                  </a:lnTo>
                  <a:lnTo>
                    <a:pt x="213106" y="48895"/>
                  </a:lnTo>
                  <a:lnTo>
                    <a:pt x="212471" y="19634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128870" y="1300050"/>
            <a:ext cx="15716160" cy="7886700"/>
            <a:chOff x="0" y="0"/>
            <a:chExt cx="20954880" cy="105156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0954873" cy="10515600"/>
            </a:xfrm>
            <a:custGeom>
              <a:avLst/>
              <a:gdLst/>
              <a:ahLst/>
              <a:cxnLst/>
              <a:rect l="l" t="t" r="r" b="b"/>
              <a:pathLst>
                <a:path w="20954873" h="10515600">
                  <a:moveTo>
                    <a:pt x="57277" y="0"/>
                  </a:moveTo>
                  <a:lnTo>
                    <a:pt x="20897596" y="0"/>
                  </a:lnTo>
                  <a:cubicBezTo>
                    <a:pt x="20929219" y="0"/>
                    <a:pt x="20954873" y="25654"/>
                    <a:pt x="20954873" y="57277"/>
                  </a:cubicBezTo>
                  <a:lnTo>
                    <a:pt x="20954873" y="10458323"/>
                  </a:lnTo>
                  <a:cubicBezTo>
                    <a:pt x="20954873" y="10489946"/>
                    <a:pt x="20929219" y="10515600"/>
                    <a:pt x="20897596" y="10515600"/>
                  </a:cubicBezTo>
                  <a:lnTo>
                    <a:pt x="57277" y="10515600"/>
                  </a:lnTo>
                  <a:cubicBezTo>
                    <a:pt x="25654" y="10515600"/>
                    <a:pt x="0" y="10489946"/>
                    <a:pt x="0" y="10458323"/>
                  </a:cubicBezTo>
                  <a:lnTo>
                    <a:pt x="0" y="57277"/>
                  </a:lnTo>
                  <a:cubicBezTo>
                    <a:pt x="0" y="25654"/>
                    <a:pt x="25654" y="0"/>
                    <a:pt x="57277" y="0"/>
                  </a:cubicBezTo>
                  <a:moveTo>
                    <a:pt x="57277" y="114427"/>
                  </a:moveTo>
                  <a:lnTo>
                    <a:pt x="57277" y="57277"/>
                  </a:lnTo>
                  <a:lnTo>
                    <a:pt x="114427" y="57277"/>
                  </a:lnTo>
                  <a:lnTo>
                    <a:pt x="114427" y="10458323"/>
                  </a:lnTo>
                  <a:lnTo>
                    <a:pt x="57277" y="10458323"/>
                  </a:lnTo>
                  <a:lnTo>
                    <a:pt x="57277" y="10401046"/>
                  </a:lnTo>
                  <a:lnTo>
                    <a:pt x="20897596" y="10401046"/>
                  </a:lnTo>
                  <a:lnTo>
                    <a:pt x="20897596" y="10458323"/>
                  </a:lnTo>
                  <a:lnTo>
                    <a:pt x="20840319" y="10458323"/>
                  </a:lnTo>
                  <a:lnTo>
                    <a:pt x="20840319" y="57277"/>
                  </a:lnTo>
                  <a:lnTo>
                    <a:pt x="20897596" y="57277"/>
                  </a:lnTo>
                  <a:lnTo>
                    <a:pt x="20897596" y="114427"/>
                  </a:lnTo>
                  <a:lnTo>
                    <a:pt x="57277" y="1144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2273040" y="5808600"/>
            <a:ext cx="46830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87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متشکرم</a:t>
            </a:r>
            <a:endParaRPr lang="en-US" sz="6000" spc="87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63240" y="7665120"/>
            <a:ext cx="670374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fa-IR" sz="3000" spc="42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عنوان فرعی ارائه خود را وارد کنید</a:t>
            </a:r>
            <a:endParaRPr lang="en-US" sz="3000" spc="42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2087100" y="4250880"/>
            <a:ext cx="5055480" cy="3181140"/>
            <a:chOff x="0" y="0"/>
            <a:chExt cx="6740640" cy="42415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740525" cy="4241546"/>
            </a:xfrm>
            <a:custGeom>
              <a:avLst/>
              <a:gdLst/>
              <a:ahLst/>
              <a:cxnLst/>
              <a:rect l="l" t="t" r="r" b="b"/>
              <a:pathLst>
                <a:path w="6740525" h="4241546">
                  <a:moveTo>
                    <a:pt x="358267" y="2717165"/>
                  </a:moveTo>
                  <a:cubicBezTo>
                    <a:pt x="79629" y="2611247"/>
                    <a:pt x="0" y="2505202"/>
                    <a:pt x="0" y="2213483"/>
                  </a:cubicBezTo>
                  <a:cubicBezTo>
                    <a:pt x="0" y="2160524"/>
                    <a:pt x="0" y="2107438"/>
                    <a:pt x="0" y="2041144"/>
                  </a:cubicBezTo>
                  <a:cubicBezTo>
                    <a:pt x="0" y="1723009"/>
                    <a:pt x="53086" y="1630299"/>
                    <a:pt x="358267" y="1510919"/>
                  </a:cubicBezTo>
                  <a:cubicBezTo>
                    <a:pt x="358267" y="1153033"/>
                    <a:pt x="358267" y="795147"/>
                    <a:pt x="358267" y="437261"/>
                  </a:cubicBezTo>
                  <a:cubicBezTo>
                    <a:pt x="358267" y="251714"/>
                    <a:pt x="424561" y="145669"/>
                    <a:pt x="597154" y="79375"/>
                  </a:cubicBezTo>
                  <a:cubicBezTo>
                    <a:pt x="796163" y="0"/>
                    <a:pt x="981964" y="26543"/>
                    <a:pt x="1101344" y="159004"/>
                  </a:cubicBezTo>
                  <a:cubicBezTo>
                    <a:pt x="1194181" y="265049"/>
                    <a:pt x="1194181" y="397637"/>
                    <a:pt x="1088136" y="490347"/>
                  </a:cubicBezTo>
                  <a:cubicBezTo>
                    <a:pt x="982091" y="583057"/>
                    <a:pt x="782955" y="583184"/>
                    <a:pt x="703326" y="490347"/>
                  </a:cubicBezTo>
                  <a:cubicBezTo>
                    <a:pt x="676783" y="450596"/>
                    <a:pt x="663575" y="397510"/>
                    <a:pt x="663575" y="357759"/>
                  </a:cubicBezTo>
                  <a:cubicBezTo>
                    <a:pt x="676783" y="318008"/>
                    <a:pt x="716661" y="291465"/>
                    <a:pt x="729869" y="264922"/>
                  </a:cubicBezTo>
                  <a:cubicBezTo>
                    <a:pt x="769620" y="291465"/>
                    <a:pt x="796163" y="317881"/>
                    <a:pt x="822706" y="344424"/>
                  </a:cubicBezTo>
                  <a:cubicBezTo>
                    <a:pt x="822706" y="357632"/>
                    <a:pt x="822706" y="384175"/>
                    <a:pt x="835914" y="437261"/>
                  </a:cubicBezTo>
                  <a:cubicBezTo>
                    <a:pt x="902208" y="397510"/>
                    <a:pt x="955294" y="357759"/>
                    <a:pt x="1008380" y="331216"/>
                  </a:cubicBezTo>
                  <a:cubicBezTo>
                    <a:pt x="968629" y="278257"/>
                    <a:pt x="915543" y="198628"/>
                    <a:pt x="875665" y="198628"/>
                  </a:cubicBezTo>
                  <a:cubicBezTo>
                    <a:pt x="769493" y="198628"/>
                    <a:pt x="650113" y="225171"/>
                    <a:pt x="557149" y="291465"/>
                  </a:cubicBezTo>
                  <a:cubicBezTo>
                    <a:pt x="464312" y="344424"/>
                    <a:pt x="490855" y="490347"/>
                    <a:pt x="610235" y="543306"/>
                  </a:cubicBezTo>
                  <a:cubicBezTo>
                    <a:pt x="928751" y="689102"/>
                    <a:pt x="1247140" y="848106"/>
                    <a:pt x="1578864" y="967486"/>
                  </a:cubicBezTo>
                  <a:cubicBezTo>
                    <a:pt x="2481199" y="1259078"/>
                    <a:pt x="3396742" y="1312164"/>
                    <a:pt x="4325493" y="1153033"/>
                  </a:cubicBezTo>
                  <a:cubicBezTo>
                    <a:pt x="4949190" y="1060196"/>
                    <a:pt x="5533009" y="861441"/>
                    <a:pt x="6076950" y="556514"/>
                  </a:cubicBezTo>
                  <a:cubicBezTo>
                    <a:pt x="6156579" y="516763"/>
                    <a:pt x="6236208" y="477012"/>
                    <a:pt x="6209665" y="384175"/>
                  </a:cubicBezTo>
                  <a:cubicBezTo>
                    <a:pt x="6183122" y="317881"/>
                    <a:pt x="6103493" y="251587"/>
                    <a:pt x="6037199" y="211836"/>
                  </a:cubicBezTo>
                  <a:cubicBezTo>
                    <a:pt x="5957570" y="172085"/>
                    <a:pt x="5851398" y="145542"/>
                    <a:pt x="5771769" y="225044"/>
                  </a:cubicBezTo>
                  <a:cubicBezTo>
                    <a:pt x="5732018" y="251587"/>
                    <a:pt x="5705475" y="317881"/>
                    <a:pt x="5705475" y="331089"/>
                  </a:cubicBezTo>
                  <a:cubicBezTo>
                    <a:pt x="5732018" y="370840"/>
                    <a:pt x="5785104" y="397383"/>
                    <a:pt x="5838190" y="410591"/>
                  </a:cubicBezTo>
                  <a:cubicBezTo>
                    <a:pt x="5851398" y="410591"/>
                    <a:pt x="5864733" y="357632"/>
                    <a:pt x="5891276" y="331089"/>
                  </a:cubicBezTo>
                  <a:cubicBezTo>
                    <a:pt x="5917819" y="304546"/>
                    <a:pt x="5944362" y="264795"/>
                    <a:pt x="5970905" y="264795"/>
                  </a:cubicBezTo>
                  <a:cubicBezTo>
                    <a:pt x="5997448" y="264795"/>
                    <a:pt x="6037199" y="304546"/>
                    <a:pt x="6037199" y="331089"/>
                  </a:cubicBezTo>
                  <a:cubicBezTo>
                    <a:pt x="6063742" y="423926"/>
                    <a:pt x="6037199" y="490093"/>
                    <a:pt x="5944362" y="529971"/>
                  </a:cubicBezTo>
                  <a:cubicBezTo>
                    <a:pt x="5798439" y="609473"/>
                    <a:pt x="5612638" y="543179"/>
                    <a:pt x="5559552" y="384175"/>
                  </a:cubicBezTo>
                  <a:cubicBezTo>
                    <a:pt x="5506466" y="251587"/>
                    <a:pt x="5612638" y="92583"/>
                    <a:pt x="5771896" y="52832"/>
                  </a:cubicBezTo>
                  <a:cubicBezTo>
                    <a:pt x="5944362" y="13081"/>
                    <a:pt x="6103620" y="39624"/>
                    <a:pt x="6236335" y="145669"/>
                  </a:cubicBezTo>
                  <a:cubicBezTo>
                    <a:pt x="6315964" y="211963"/>
                    <a:pt x="6355715" y="304673"/>
                    <a:pt x="6355715" y="410718"/>
                  </a:cubicBezTo>
                  <a:cubicBezTo>
                    <a:pt x="6355715" y="781812"/>
                    <a:pt x="6355715" y="1139698"/>
                    <a:pt x="6355715" y="1510919"/>
                  </a:cubicBezTo>
                  <a:cubicBezTo>
                    <a:pt x="6660896" y="1590421"/>
                    <a:pt x="6740525" y="1815719"/>
                    <a:pt x="6727190" y="2107438"/>
                  </a:cubicBezTo>
                  <a:cubicBezTo>
                    <a:pt x="6713982" y="2160397"/>
                    <a:pt x="6727190" y="2213483"/>
                    <a:pt x="6727190" y="2253234"/>
                  </a:cubicBezTo>
                  <a:cubicBezTo>
                    <a:pt x="6713982" y="2491867"/>
                    <a:pt x="6607810" y="2637663"/>
                    <a:pt x="6342380" y="2703957"/>
                  </a:cubicBezTo>
                  <a:cubicBezTo>
                    <a:pt x="6342380" y="2995549"/>
                    <a:pt x="6342380" y="3287141"/>
                    <a:pt x="6342380" y="3592068"/>
                  </a:cubicBezTo>
                  <a:cubicBezTo>
                    <a:pt x="6355588" y="3684905"/>
                    <a:pt x="6315837" y="3724656"/>
                    <a:pt x="6236208" y="3751072"/>
                  </a:cubicBezTo>
                  <a:cubicBezTo>
                    <a:pt x="5068570" y="4095750"/>
                    <a:pt x="3900805" y="4241546"/>
                    <a:pt x="2680081" y="4161917"/>
                  </a:cubicBezTo>
                  <a:cubicBezTo>
                    <a:pt x="1937004" y="4108958"/>
                    <a:pt x="1207262" y="3963035"/>
                    <a:pt x="490728" y="3751072"/>
                  </a:cubicBezTo>
                  <a:cubicBezTo>
                    <a:pt x="384556" y="3711321"/>
                    <a:pt x="358013" y="3671570"/>
                    <a:pt x="358013" y="3565525"/>
                  </a:cubicBezTo>
                  <a:cubicBezTo>
                    <a:pt x="371221" y="3287141"/>
                    <a:pt x="358013" y="2995549"/>
                    <a:pt x="358013" y="2717165"/>
                  </a:cubicBezTo>
                  <a:close/>
                  <a:moveTo>
                    <a:pt x="6196330" y="2703957"/>
                  </a:moveTo>
                  <a:cubicBezTo>
                    <a:pt x="5944235" y="2624455"/>
                    <a:pt x="5851398" y="2505075"/>
                    <a:pt x="5838063" y="2293112"/>
                  </a:cubicBezTo>
                  <a:cubicBezTo>
                    <a:pt x="5824855" y="2240153"/>
                    <a:pt x="5838063" y="2173859"/>
                    <a:pt x="5838063" y="2107565"/>
                  </a:cubicBezTo>
                  <a:cubicBezTo>
                    <a:pt x="5811520" y="1829181"/>
                    <a:pt x="5877814" y="1603883"/>
                    <a:pt x="6182995" y="1524381"/>
                  </a:cubicBezTo>
                  <a:cubicBezTo>
                    <a:pt x="6182995" y="1232789"/>
                    <a:pt x="6182995" y="954405"/>
                    <a:pt x="6182995" y="689356"/>
                  </a:cubicBezTo>
                  <a:cubicBezTo>
                    <a:pt x="4285488" y="1630426"/>
                    <a:pt x="2401316" y="1630426"/>
                    <a:pt x="503936" y="676148"/>
                  </a:cubicBezTo>
                  <a:cubicBezTo>
                    <a:pt x="503936" y="941197"/>
                    <a:pt x="503936" y="1206373"/>
                    <a:pt x="517144" y="1458214"/>
                  </a:cubicBezTo>
                  <a:cubicBezTo>
                    <a:pt x="517144" y="1484757"/>
                    <a:pt x="543687" y="1524508"/>
                    <a:pt x="570230" y="1537716"/>
                  </a:cubicBezTo>
                  <a:cubicBezTo>
                    <a:pt x="809117" y="1643761"/>
                    <a:pt x="875411" y="1736598"/>
                    <a:pt x="875411" y="1988439"/>
                  </a:cubicBezTo>
                  <a:cubicBezTo>
                    <a:pt x="875411" y="2054733"/>
                    <a:pt x="875411" y="2121027"/>
                    <a:pt x="875411" y="2187321"/>
                  </a:cubicBezTo>
                  <a:cubicBezTo>
                    <a:pt x="875411" y="2505456"/>
                    <a:pt x="809117" y="2611501"/>
                    <a:pt x="503936" y="2717546"/>
                  </a:cubicBezTo>
                  <a:cubicBezTo>
                    <a:pt x="503936" y="2982595"/>
                    <a:pt x="503936" y="3260979"/>
                    <a:pt x="517144" y="3526028"/>
                  </a:cubicBezTo>
                  <a:cubicBezTo>
                    <a:pt x="517144" y="3565779"/>
                    <a:pt x="543687" y="3605530"/>
                    <a:pt x="583438" y="3618865"/>
                  </a:cubicBezTo>
                  <a:cubicBezTo>
                    <a:pt x="1286637" y="3844163"/>
                    <a:pt x="2016506" y="3989959"/>
                    <a:pt x="2759583" y="4016502"/>
                  </a:cubicBezTo>
                  <a:cubicBezTo>
                    <a:pt x="3316859" y="4029710"/>
                    <a:pt x="3874135" y="4016502"/>
                    <a:pt x="4431411" y="3976751"/>
                  </a:cubicBezTo>
                  <a:cubicBezTo>
                    <a:pt x="5002022" y="3923792"/>
                    <a:pt x="5559298" y="3791204"/>
                    <a:pt x="6103239" y="3632073"/>
                  </a:cubicBezTo>
                  <a:cubicBezTo>
                    <a:pt x="6169533" y="3605530"/>
                    <a:pt x="6196076" y="3579114"/>
                    <a:pt x="6196076" y="3512820"/>
                  </a:cubicBezTo>
                  <a:cubicBezTo>
                    <a:pt x="6196076" y="3247771"/>
                    <a:pt x="6196076" y="2982595"/>
                    <a:pt x="6196076" y="2704338"/>
                  </a:cubicBezTo>
                  <a:close/>
                  <a:moveTo>
                    <a:pt x="6567551" y="2121154"/>
                  </a:moveTo>
                  <a:cubicBezTo>
                    <a:pt x="6567551" y="2054860"/>
                    <a:pt x="6567551" y="2001901"/>
                    <a:pt x="6567551" y="1935607"/>
                  </a:cubicBezTo>
                  <a:cubicBezTo>
                    <a:pt x="6554343" y="1776603"/>
                    <a:pt x="6434836" y="1670558"/>
                    <a:pt x="6275578" y="1670558"/>
                  </a:cubicBezTo>
                  <a:cubicBezTo>
                    <a:pt x="6116320" y="1670558"/>
                    <a:pt x="5996940" y="1776603"/>
                    <a:pt x="5983605" y="1935607"/>
                  </a:cubicBezTo>
                  <a:cubicBezTo>
                    <a:pt x="5983605" y="2054860"/>
                    <a:pt x="5983605" y="2174240"/>
                    <a:pt x="5983605" y="2280285"/>
                  </a:cubicBezTo>
                  <a:cubicBezTo>
                    <a:pt x="5996813" y="2452624"/>
                    <a:pt x="6116320" y="2558669"/>
                    <a:pt x="6275578" y="2558669"/>
                  </a:cubicBezTo>
                  <a:cubicBezTo>
                    <a:pt x="6434836" y="2558669"/>
                    <a:pt x="6567551" y="2426081"/>
                    <a:pt x="6567551" y="2267077"/>
                  </a:cubicBezTo>
                  <a:cubicBezTo>
                    <a:pt x="6567551" y="2214118"/>
                    <a:pt x="6567551" y="2161032"/>
                    <a:pt x="6567551" y="2121281"/>
                  </a:cubicBezTo>
                  <a:close/>
                  <a:moveTo>
                    <a:pt x="716534" y="2107565"/>
                  </a:moveTo>
                  <a:cubicBezTo>
                    <a:pt x="716534" y="2041271"/>
                    <a:pt x="729742" y="1988312"/>
                    <a:pt x="716534" y="1922018"/>
                  </a:cubicBezTo>
                  <a:cubicBezTo>
                    <a:pt x="716534" y="1776222"/>
                    <a:pt x="583819" y="1670177"/>
                    <a:pt x="424561" y="1670177"/>
                  </a:cubicBezTo>
                  <a:cubicBezTo>
                    <a:pt x="278638" y="1670177"/>
                    <a:pt x="159131" y="1776222"/>
                    <a:pt x="159131" y="1922018"/>
                  </a:cubicBezTo>
                  <a:cubicBezTo>
                    <a:pt x="145923" y="2041271"/>
                    <a:pt x="145923" y="2160651"/>
                    <a:pt x="145923" y="2279904"/>
                  </a:cubicBezTo>
                  <a:cubicBezTo>
                    <a:pt x="159131" y="2438908"/>
                    <a:pt x="278638" y="2558288"/>
                    <a:pt x="437896" y="2558288"/>
                  </a:cubicBezTo>
                  <a:cubicBezTo>
                    <a:pt x="597154" y="2558288"/>
                    <a:pt x="716534" y="2439035"/>
                    <a:pt x="716534" y="2279904"/>
                  </a:cubicBezTo>
                  <a:cubicBezTo>
                    <a:pt x="716534" y="2226945"/>
                    <a:pt x="716534" y="2160651"/>
                    <a:pt x="716534" y="2107565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749220" y="1865160"/>
            <a:ext cx="1700460" cy="2257200"/>
            <a:chOff x="0" y="0"/>
            <a:chExt cx="2267280" cy="30096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267204" cy="3009519"/>
            </a:xfrm>
            <a:custGeom>
              <a:avLst/>
              <a:gdLst/>
              <a:ahLst/>
              <a:cxnLst/>
              <a:rect l="l" t="t" r="r" b="b"/>
              <a:pathLst>
                <a:path w="2267204" h="3009519">
                  <a:moveTo>
                    <a:pt x="676148" y="172339"/>
                  </a:moveTo>
                  <a:cubicBezTo>
                    <a:pt x="715899" y="358013"/>
                    <a:pt x="755650" y="503809"/>
                    <a:pt x="795528" y="649605"/>
                  </a:cubicBezTo>
                  <a:cubicBezTo>
                    <a:pt x="808736" y="649605"/>
                    <a:pt x="808736" y="649605"/>
                    <a:pt x="822071" y="649605"/>
                  </a:cubicBezTo>
                  <a:cubicBezTo>
                    <a:pt x="808863" y="517017"/>
                    <a:pt x="795528" y="371221"/>
                    <a:pt x="795528" y="225298"/>
                  </a:cubicBezTo>
                  <a:cubicBezTo>
                    <a:pt x="782320" y="53086"/>
                    <a:pt x="782320" y="39751"/>
                    <a:pt x="967867" y="13208"/>
                  </a:cubicBezTo>
                  <a:cubicBezTo>
                    <a:pt x="1100455" y="0"/>
                    <a:pt x="1246251" y="13208"/>
                    <a:pt x="1392174" y="26416"/>
                  </a:cubicBezTo>
                  <a:cubicBezTo>
                    <a:pt x="1471676" y="26416"/>
                    <a:pt x="1498219" y="79502"/>
                    <a:pt x="1498219" y="159004"/>
                  </a:cubicBezTo>
                  <a:cubicBezTo>
                    <a:pt x="1471676" y="318135"/>
                    <a:pt x="1471676" y="477139"/>
                    <a:pt x="1471676" y="636270"/>
                  </a:cubicBezTo>
                  <a:cubicBezTo>
                    <a:pt x="1511427" y="490474"/>
                    <a:pt x="1551178" y="331343"/>
                    <a:pt x="1591056" y="185547"/>
                  </a:cubicBezTo>
                  <a:cubicBezTo>
                    <a:pt x="1869440" y="331343"/>
                    <a:pt x="2002028" y="583311"/>
                    <a:pt x="2094865" y="861695"/>
                  </a:cubicBezTo>
                  <a:cubicBezTo>
                    <a:pt x="2121408" y="927989"/>
                    <a:pt x="2161159" y="981075"/>
                    <a:pt x="2200910" y="1034034"/>
                  </a:cubicBezTo>
                  <a:cubicBezTo>
                    <a:pt x="2267204" y="1100328"/>
                    <a:pt x="2267204" y="1179830"/>
                    <a:pt x="2187702" y="1232916"/>
                  </a:cubicBezTo>
                  <a:cubicBezTo>
                    <a:pt x="2134616" y="1286002"/>
                    <a:pt x="2068322" y="1312418"/>
                    <a:pt x="1988820" y="1365504"/>
                  </a:cubicBezTo>
                  <a:cubicBezTo>
                    <a:pt x="2174494" y="1498092"/>
                    <a:pt x="2214245" y="1683639"/>
                    <a:pt x="2147951" y="1882521"/>
                  </a:cubicBezTo>
                  <a:cubicBezTo>
                    <a:pt x="2134743" y="1935607"/>
                    <a:pt x="2108200" y="1988566"/>
                    <a:pt x="2068449" y="2015109"/>
                  </a:cubicBezTo>
                  <a:cubicBezTo>
                    <a:pt x="1962404" y="2054860"/>
                    <a:pt x="1949069" y="2134489"/>
                    <a:pt x="1922653" y="2227199"/>
                  </a:cubicBezTo>
                  <a:cubicBezTo>
                    <a:pt x="1843151" y="2465832"/>
                    <a:pt x="1684020" y="2664714"/>
                    <a:pt x="1498346" y="2823845"/>
                  </a:cubicBezTo>
                  <a:cubicBezTo>
                    <a:pt x="1299464" y="3009519"/>
                    <a:pt x="888492" y="2943225"/>
                    <a:pt x="702818" y="2731008"/>
                  </a:cubicBezTo>
                  <a:cubicBezTo>
                    <a:pt x="530479" y="2545334"/>
                    <a:pt x="384556" y="2359787"/>
                    <a:pt x="318262" y="2107819"/>
                  </a:cubicBezTo>
                  <a:cubicBezTo>
                    <a:pt x="318262" y="2094611"/>
                    <a:pt x="305054" y="2068068"/>
                    <a:pt x="291719" y="2054733"/>
                  </a:cubicBezTo>
                  <a:cubicBezTo>
                    <a:pt x="39751" y="1869059"/>
                    <a:pt x="39751" y="1577467"/>
                    <a:pt x="291719" y="1365250"/>
                  </a:cubicBezTo>
                  <a:cubicBezTo>
                    <a:pt x="238633" y="1338707"/>
                    <a:pt x="198882" y="1312164"/>
                    <a:pt x="159131" y="1285748"/>
                  </a:cubicBezTo>
                  <a:cubicBezTo>
                    <a:pt x="0" y="1193292"/>
                    <a:pt x="0" y="1126998"/>
                    <a:pt x="132588" y="1007618"/>
                  </a:cubicBezTo>
                  <a:cubicBezTo>
                    <a:pt x="145796" y="981075"/>
                    <a:pt x="159131" y="941324"/>
                    <a:pt x="172339" y="901573"/>
                  </a:cubicBezTo>
                  <a:cubicBezTo>
                    <a:pt x="238633" y="662940"/>
                    <a:pt x="318262" y="450723"/>
                    <a:pt x="517144" y="291719"/>
                  </a:cubicBezTo>
                  <a:cubicBezTo>
                    <a:pt x="556895" y="251968"/>
                    <a:pt x="609981" y="225425"/>
                    <a:pt x="676275" y="172339"/>
                  </a:cubicBezTo>
                  <a:close/>
                  <a:moveTo>
                    <a:pt x="437515" y="1405382"/>
                  </a:moveTo>
                  <a:cubicBezTo>
                    <a:pt x="384429" y="1458468"/>
                    <a:pt x="358013" y="1498219"/>
                    <a:pt x="318135" y="1511427"/>
                  </a:cubicBezTo>
                  <a:cubicBezTo>
                    <a:pt x="225298" y="1577721"/>
                    <a:pt x="225298" y="1670558"/>
                    <a:pt x="238633" y="1750060"/>
                  </a:cubicBezTo>
                  <a:cubicBezTo>
                    <a:pt x="238633" y="1829562"/>
                    <a:pt x="238633" y="1922399"/>
                    <a:pt x="358013" y="1935734"/>
                  </a:cubicBezTo>
                  <a:cubicBezTo>
                    <a:pt x="384556" y="1935734"/>
                    <a:pt x="424307" y="1988820"/>
                    <a:pt x="437515" y="2028571"/>
                  </a:cubicBezTo>
                  <a:cubicBezTo>
                    <a:pt x="490601" y="2293747"/>
                    <a:pt x="636397" y="2505837"/>
                    <a:pt x="835279" y="2691511"/>
                  </a:cubicBezTo>
                  <a:cubicBezTo>
                    <a:pt x="994410" y="2850642"/>
                    <a:pt x="1339088" y="2837307"/>
                    <a:pt x="1485011" y="2678303"/>
                  </a:cubicBezTo>
                  <a:cubicBezTo>
                    <a:pt x="1644142" y="2479421"/>
                    <a:pt x="1789938" y="2280539"/>
                    <a:pt x="1843024" y="2028698"/>
                  </a:cubicBezTo>
                  <a:cubicBezTo>
                    <a:pt x="1856232" y="1988947"/>
                    <a:pt x="1896110" y="1935861"/>
                    <a:pt x="1922526" y="1935861"/>
                  </a:cubicBezTo>
                  <a:cubicBezTo>
                    <a:pt x="2015363" y="1922653"/>
                    <a:pt x="2041906" y="1856359"/>
                    <a:pt x="2041906" y="1790065"/>
                  </a:cubicBezTo>
                  <a:cubicBezTo>
                    <a:pt x="2028698" y="1697228"/>
                    <a:pt x="2002155" y="1604391"/>
                    <a:pt x="1975612" y="1524889"/>
                  </a:cubicBezTo>
                  <a:cubicBezTo>
                    <a:pt x="1949069" y="1485138"/>
                    <a:pt x="1896110" y="1458595"/>
                    <a:pt x="1843024" y="1418844"/>
                  </a:cubicBezTo>
                  <a:cubicBezTo>
                    <a:pt x="1378966" y="1524889"/>
                    <a:pt x="901700" y="1538224"/>
                    <a:pt x="437515" y="1405636"/>
                  </a:cubicBezTo>
                  <a:close/>
                  <a:moveTo>
                    <a:pt x="358013" y="1087120"/>
                  </a:moveTo>
                  <a:cubicBezTo>
                    <a:pt x="358013" y="1100328"/>
                    <a:pt x="358013" y="1100328"/>
                    <a:pt x="358013" y="1100328"/>
                  </a:cubicBezTo>
                  <a:cubicBezTo>
                    <a:pt x="517144" y="1140079"/>
                    <a:pt x="676275" y="1179830"/>
                    <a:pt x="835279" y="1219708"/>
                  </a:cubicBezTo>
                  <a:cubicBezTo>
                    <a:pt x="848487" y="1206500"/>
                    <a:pt x="861822" y="1179957"/>
                    <a:pt x="861822" y="1166622"/>
                  </a:cubicBezTo>
                  <a:cubicBezTo>
                    <a:pt x="835279" y="1140079"/>
                    <a:pt x="808736" y="1100328"/>
                    <a:pt x="782320" y="1087120"/>
                  </a:cubicBezTo>
                  <a:cubicBezTo>
                    <a:pt x="636524" y="1087120"/>
                    <a:pt x="503936" y="1087120"/>
                    <a:pt x="358013" y="1087120"/>
                  </a:cubicBezTo>
                  <a:close/>
                  <a:moveTo>
                    <a:pt x="1431925" y="1219708"/>
                  </a:moveTo>
                  <a:cubicBezTo>
                    <a:pt x="1604264" y="1179957"/>
                    <a:pt x="1776603" y="1140206"/>
                    <a:pt x="1935734" y="1100328"/>
                  </a:cubicBezTo>
                  <a:cubicBezTo>
                    <a:pt x="1935734" y="1100328"/>
                    <a:pt x="1935734" y="1100328"/>
                    <a:pt x="1935734" y="1087120"/>
                  </a:cubicBezTo>
                  <a:cubicBezTo>
                    <a:pt x="1763395" y="1087120"/>
                    <a:pt x="1604264" y="1087120"/>
                    <a:pt x="1431925" y="1087120"/>
                  </a:cubicBezTo>
                  <a:cubicBezTo>
                    <a:pt x="1431925" y="1140206"/>
                    <a:pt x="1431925" y="1166622"/>
                    <a:pt x="1431925" y="1219708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4863780" y="4091580"/>
            <a:ext cx="1173960" cy="876420"/>
            <a:chOff x="0" y="0"/>
            <a:chExt cx="1565280" cy="1168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565275" cy="1168527"/>
            </a:xfrm>
            <a:custGeom>
              <a:avLst/>
              <a:gdLst/>
              <a:ahLst/>
              <a:cxnLst/>
              <a:rect l="l" t="t" r="r" b="b"/>
              <a:pathLst>
                <a:path w="1565275" h="1168527">
                  <a:moveTo>
                    <a:pt x="477520" y="1128776"/>
                  </a:moveTo>
                  <a:cubicBezTo>
                    <a:pt x="450977" y="1049147"/>
                    <a:pt x="437769" y="1009269"/>
                    <a:pt x="424434" y="942848"/>
                  </a:cubicBezTo>
                  <a:cubicBezTo>
                    <a:pt x="530606" y="956183"/>
                    <a:pt x="610108" y="969391"/>
                    <a:pt x="716280" y="982726"/>
                  </a:cubicBezTo>
                  <a:cubicBezTo>
                    <a:pt x="703072" y="770255"/>
                    <a:pt x="703072" y="557784"/>
                    <a:pt x="689737" y="345313"/>
                  </a:cubicBezTo>
                  <a:cubicBezTo>
                    <a:pt x="689737" y="345313"/>
                    <a:pt x="676529" y="345313"/>
                    <a:pt x="676529" y="345313"/>
                  </a:cubicBezTo>
                  <a:cubicBezTo>
                    <a:pt x="649986" y="517906"/>
                    <a:pt x="636778" y="677291"/>
                    <a:pt x="610235" y="863219"/>
                  </a:cubicBezTo>
                  <a:cubicBezTo>
                    <a:pt x="504063" y="849884"/>
                    <a:pt x="411226" y="836676"/>
                    <a:pt x="305181" y="836676"/>
                  </a:cubicBezTo>
                  <a:cubicBezTo>
                    <a:pt x="331724" y="929640"/>
                    <a:pt x="358267" y="1022604"/>
                    <a:pt x="384810" y="1115568"/>
                  </a:cubicBezTo>
                  <a:cubicBezTo>
                    <a:pt x="252095" y="1141984"/>
                    <a:pt x="132588" y="1155319"/>
                    <a:pt x="0" y="1168527"/>
                  </a:cubicBezTo>
                  <a:cubicBezTo>
                    <a:pt x="199009" y="796798"/>
                    <a:pt x="331597" y="424942"/>
                    <a:pt x="305054" y="0"/>
                  </a:cubicBezTo>
                  <a:cubicBezTo>
                    <a:pt x="397891" y="26543"/>
                    <a:pt x="477520" y="53086"/>
                    <a:pt x="557149" y="79629"/>
                  </a:cubicBezTo>
                  <a:cubicBezTo>
                    <a:pt x="756158" y="132715"/>
                    <a:pt x="968375" y="199136"/>
                    <a:pt x="1167384" y="265557"/>
                  </a:cubicBezTo>
                  <a:cubicBezTo>
                    <a:pt x="1392936" y="318643"/>
                    <a:pt x="1485773" y="504571"/>
                    <a:pt x="1552067" y="703707"/>
                  </a:cubicBezTo>
                  <a:cubicBezTo>
                    <a:pt x="1565275" y="730250"/>
                    <a:pt x="1525524" y="783336"/>
                    <a:pt x="1498981" y="796671"/>
                  </a:cubicBezTo>
                  <a:cubicBezTo>
                    <a:pt x="1167384" y="916305"/>
                    <a:pt x="822452" y="1022477"/>
                    <a:pt x="477520" y="112877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3161160" y="4091580"/>
            <a:ext cx="1195560" cy="876420"/>
            <a:chOff x="0" y="0"/>
            <a:chExt cx="1594080" cy="11685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594104" cy="1168527"/>
            </a:xfrm>
            <a:custGeom>
              <a:avLst/>
              <a:gdLst/>
              <a:ahLst/>
              <a:cxnLst/>
              <a:rect l="l" t="t" r="r" b="b"/>
              <a:pathLst>
                <a:path w="1594104" h="1168527">
                  <a:moveTo>
                    <a:pt x="1195578" y="1128776"/>
                  </a:moveTo>
                  <a:cubicBezTo>
                    <a:pt x="1222121" y="1022604"/>
                    <a:pt x="1248664" y="929640"/>
                    <a:pt x="1275334" y="836676"/>
                  </a:cubicBezTo>
                  <a:cubicBezTo>
                    <a:pt x="1169035" y="836676"/>
                    <a:pt x="1076071" y="850011"/>
                    <a:pt x="969772" y="863219"/>
                  </a:cubicBezTo>
                  <a:cubicBezTo>
                    <a:pt x="943229" y="690626"/>
                    <a:pt x="929894" y="531241"/>
                    <a:pt x="903351" y="371856"/>
                  </a:cubicBezTo>
                  <a:cubicBezTo>
                    <a:pt x="890016" y="371856"/>
                    <a:pt x="890016" y="371856"/>
                    <a:pt x="876808" y="371856"/>
                  </a:cubicBezTo>
                  <a:cubicBezTo>
                    <a:pt x="876808" y="570992"/>
                    <a:pt x="876808" y="770255"/>
                    <a:pt x="876808" y="982726"/>
                  </a:cubicBezTo>
                  <a:cubicBezTo>
                    <a:pt x="956564" y="969391"/>
                    <a:pt x="1036193" y="956183"/>
                    <a:pt x="1142492" y="942848"/>
                  </a:cubicBezTo>
                  <a:cubicBezTo>
                    <a:pt x="1129157" y="1009269"/>
                    <a:pt x="1115949" y="1049020"/>
                    <a:pt x="1089406" y="1128776"/>
                  </a:cubicBezTo>
                  <a:cubicBezTo>
                    <a:pt x="730631" y="1009269"/>
                    <a:pt x="358648" y="902970"/>
                    <a:pt x="0" y="783463"/>
                  </a:cubicBezTo>
                  <a:cubicBezTo>
                    <a:pt x="66421" y="504571"/>
                    <a:pt x="185928" y="318643"/>
                    <a:pt x="464947" y="239014"/>
                  </a:cubicBezTo>
                  <a:cubicBezTo>
                    <a:pt x="730631" y="172593"/>
                    <a:pt x="982980" y="79629"/>
                    <a:pt x="1261999" y="0"/>
                  </a:cubicBezTo>
                  <a:cubicBezTo>
                    <a:pt x="1261999" y="411607"/>
                    <a:pt x="1368298" y="796798"/>
                    <a:pt x="1594104" y="1168527"/>
                  </a:cubicBezTo>
                  <a:cubicBezTo>
                    <a:pt x="1447927" y="1155192"/>
                    <a:pt x="1328420" y="1141984"/>
                    <a:pt x="1195578" y="112864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237380" y="4110480"/>
            <a:ext cx="704700" cy="857520"/>
            <a:chOff x="0" y="0"/>
            <a:chExt cx="939600" cy="114336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939546" cy="1143381"/>
            </a:xfrm>
            <a:custGeom>
              <a:avLst/>
              <a:gdLst/>
              <a:ahLst/>
              <a:cxnLst/>
              <a:rect l="l" t="t" r="r" b="b"/>
              <a:pathLst>
                <a:path w="939546" h="1143381">
                  <a:moveTo>
                    <a:pt x="264668" y="1143381"/>
                  </a:moveTo>
                  <a:cubicBezTo>
                    <a:pt x="291084" y="1023747"/>
                    <a:pt x="304419" y="930656"/>
                    <a:pt x="330835" y="824357"/>
                  </a:cubicBezTo>
                  <a:cubicBezTo>
                    <a:pt x="370586" y="704723"/>
                    <a:pt x="397002" y="598297"/>
                    <a:pt x="277876" y="491998"/>
                  </a:cubicBezTo>
                  <a:cubicBezTo>
                    <a:pt x="238125" y="478663"/>
                    <a:pt x="251460" y="398907"/>
                    <a:pt x="251460" y="345694"/>
                  </a:cubicBezTo>
                  <a:cubicBezTo>
                    <a:pt x="172085" y="398907"/>
                    <a:pt x="92710" y="451993"/>
                    <a:pt x="13208" y="505206"/>
                  </a:cubicBezTo>
                  <a:cubicBezTo>
                    <a:pt x="0" y="505206"/>
                    <a:pt x="0" y="505206"/>
                    <a:pt x="0" y="491871"/>
                  </a:cubicBezTo>
                  <a:cubicBezTo>
                    <a:pt x="132334" y="332359"/>
                    <a:pt x="277876" y="172847"/>
                    <a:pt x="423545" y="26543"/>
                  </a:cubicBezTo>
                  <a:cubicBezTo>
                    <a:pt x="449961" y="0"/>
                    <a:pt x="529336" y="0"/>
                    <a:pt x="555879" y="26543"/>
                  </a:cubicBezTo>
                  <a:cubicBezTo>
                    <a:pt x="688213" y="172847"/>
                    <a:pt x="820547" y="319024"/>
                    <a:pt x="939546" y="491871"/>
                  </a:cubicBezTo>
                  <a:cubicBezTo>
                    <a:pt x="873379" y="451993"/>
                    <a:pt x="807212" y="398780"/>
                    <a:pt x="754253" y="358902"/>
                  </a:cubicBezTo>
                  <a:cubicBezTo>
                    <a:pt x="727837" y="412115"/>
                    <a:pt x="727837" y="491871"/>
                    <a:pt x="688086" y="518414"/>
                  </a:cubicBezTo>
                  <a:cubicBezTo>
                    <a:pt x="595503" y="584835"/>
                    <a:pt x="608711" y="664718"/>
                    <a:pt x="635127" y="757682"/>
                  </a:cubicBezTo>
                  <a:cubicBezTo>
                    <a:pt x="661543" y="877316"/>
                    <a:pt x="688086" y="1010285"/>
                    <a:pt x="714502" y="1143254"/>
                  </a:cubicBezTo>
                  <a:cubicBezTo>
                    <a:pt x="555752" y="1143254"/>
                    <a:pt x="423418" y="1143254"/>
                    <a:pt x="264541" y="1143254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4056480" y="2988900"/>
            <a:ext cx="1085940" cy="507060"/>
            <a:chOff x="0" y="0"/>
            <a:chExt cx="1447920" cy="676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447927" cy="676021"/>
            </a:xfrm>
            <a:custGeom>
              <a:avLst/>
              <a:gdLst/>
              <a:ahLst/>
              <a:cxnLst/>
              <a:rect l="l" t="t" r="r" b="b"/>
              <a:pathLst>
                <a:path w="1447927" h="676021">
                  <a:moveTo>
                    <a:pt x="690753" y="278384"/>
                  </a:moveTo>
                  <a:cubicBezTo>
                    <a:pt x="557911" y="583311"/>
                    <a:pt x="398526" y="676021"/>
                    <a:pt x="185928" y="569976"/>
                  </a:cubicBezTo>
                  <a:cubicBezTo>
                    <a:pt x="66421" y="517017"/>
                    <a:pt x="0" y="357886"/>
                    <a:pt x="39878" y="198882"/>
                  </a:cubicBezTo>
                  <a:cubicBezTo>
                    <a:pt x="79756" y="66294"/>
                    <a:pt x="172720" y="53086"/>
                    <a:pt x="279019" y="53086"/>
                  </a:cubicBezTo>
                  <a:cubicBezTo>
                    <a:pt x="425069" y="66294"/>
                    <a:pt x="571246" y="39751"/>
                    <a:pt x="664210" y="198882"/>
                  </a:cubicBezTo>
                  <a:cubicBezTo>
                    <a:pt x="677545" y="225425"/>
                    <a:pt x="770509" y="212090"/>
                    <a:pt x="797052" y="185674"/>
                  </a:cubicBezTo>
                  <a:cubicBezTo>
                    <a:pt x="916559" y="66294"/>
                    <a:pt x="1182243" y="0"/>
                    <a:pt x="1328420" y="79502"/>
                  </a:cubicBezTo>
                  <a:cubicBezTo>
                    <a:pt x="1447927" y="145796"/>
                    <a:pt x="1421384" y="265049"/>
                    <a:pt x="1408176" y="371094"/>
                  </a:cubicBezTo>
                  <a:cubicBezTo>
                    <a:pt x="1394841" y="503682"/>
                    <a:pt x="1315212" y="569976"/>
                    <a:pt x="1195578" y="596392"/>
                  </a:cubicBezTo>
                  <a:cubicBezTo>
                    <a:pt x="1009650" y="636143"/>
                    <a:pt x="890016" y="569849"/>
                    <a:pt x="810387" y="384302"/>
                  </a:cubicBezTo>
                  <a:cubicBezTo>
                    <a:pt x="797052" y="344551"/>
                    <a:pt x="743966" y="331216"/>
                    <a:pt x="690880" y="278257"/>
                  </a:cubicBezTo>
                  <a:close/>
                  <a:moveTo>
                    <a:pt x="1129284" y="159004"/>
                  </a:moveTo>
                  <a:cubicBezTo>
                    <a:pt x="1049528" y="185547"/>
                    <a:pt x="916686" y="132461"/>
                    <a:pt x="903478" y="265049"/>
                  </a:cubicBezTo>
                  <a:cubicBezTo>
                    <a:pt x="876935" y="397637"/>
                    <a:pt x="983234" y="503682"/>
                    <a:pt x="1116076" y="503682"/>
                  </a:cubicBezTo>
                  <a:cubicBezTo>
                    <a:pt x="1248918" y="503682"/>
                    <a:pt x="1315339" y="424180"/>
                    <a:pt x="1315339" y="278384"/>
                  </a:cubicBezTo>
                  <a:cubicBezTo>
                    <a:pt x="1315339" y="132588"/>
                    <a:pt x="1209040" y="172339"/>
                    <a:pt x="1129411" y="159131"/>
                  </a:cubicBezTo>
                  <a:close/>
                  <a:moveTo>
                    <a:pt x="345694" y="159131"/>
                  </a:moveTo>
                  <a:cubicBezTo>
                    <a:pt x="252730" y="172339"/>
                    <a:pt x="146431" y="132588"/>
                    <a:pt x="146431" y="278384"/>
                  </a:cubicBezTo>
                  <a:cubicBezTo>
                    <a:pt x="146431" y="437515"/>
                    <a:pt x="199517" y="503682"/>
                    <a:pt x="345694" y="503682"/>
                  </a:cubicBezTo>
                  <a:cubicBezTo>
                    <a:pt x="478536" y="503682"/>
                    <a:pt x="558292" y="410845"/>
                    <a:pt x="558292" y="278384"/>
                  </a:cubicBezTo>
                  <a:cubicBezTo>
                    <a:pt x="544957" y="119253"/>
                    <a:pt x="412115" y="185547"/>
                    <a:pt x="345694" y="15913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34" name="Freeform 34"/>
          <p:cNvSpPr/>
          <p:nvPr/>
        </p:nvSpPr>
        <p:spPr>
          <a:xfrm>
            <a:off x="9131940" y="3430080"/>
            <a:ext cx="9109800" cy="6788880"/>
          </a:xfrm>
          <a:custGeom>
            <a:avLst/>
            <a:gdLst/>
            <a:ahLst/>
            <a:cxnLst/>
            <a:rect l="l" t="t" r="r" b="b"/>
            <a:pathLst>
              <a:path w="9109800" h="6788880">
                <a:moveTo>
                  <a:pt x="0" y="0"/>
                </a:moveTo>
                <a:lnTo>
                  <a:pt x="9109800" y="0"/>
                </a:lnTo>
                <a:lnTo>
                  <a:pt x="9109800" y="6788880"/>
                </a:lnTo>
                <a:lnTo>
                  <a:pt x="0" y="67888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657" b="-36"/>
            </a:stretch>
          </a:blipFill>
        </p:spPr>
      </p:sp>
      <p:grpSp>
        <p:nvGrpSpPr>
          <p:cNvPr id="35" name="Group 35"/>
          <p:cNvGrpSpPr/>
          <p:nvPr/>
        </p:nvGrpSpPr>
        <p:grpSpPr>
          <a:xfrm>
            <a:off x="9475380" y="3735720"/>
            <a:ext cx="8400780" cy="6236460"/>
            <a:chOff x="0" y="0"/>
            <a:chExt cx="11201040" cy="83152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1201019" cy="8315325"/>
            </a:xfrm>
            <a:custGeom>
              <a:avLst/>
              <a:gdLst/>
              <a:ahLst/>
              <a:cxnLst/>
              <a:rect l="l" t="t" r="r" b="b"/>
              <a:pathLst>
                <a:path w="11201019" h="8315325">
                  <a:moveTo>
                    <a:pt x="0" y="0"/>
                  </a:moveTo>
                  <a:lnTo>
                    <a:pt x="11201019" y="0"/>
                  </a:lnTo>
                  <a:lnTo>
                    <a:pt x="11201019" y="8315325"/>
                  </a:lnTo>
                  <a:lnTo>
                    <a:pt x="0" y="8315325"/>
                  </a:lnTo>
                  <a:close/>
                </a:path>
              </a:pathLst>
            </a:custGeom>
            <a:solidFill>
              <a:srgbClr val="F27900">
                <a:alpha val="17647"/>
              </a:srgbClr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580"/>
            <a:ext cx="18288180" cy="714420"/>
            <a:chOff x="0" y="0"/>
            <a:chExt cx="24384240" cy="9525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952500"/>
            </a:xfrm>
            <a:custGeom>
              <a:avLst/>
              <a:gdLst/>
              <a:ahLst/>
              <a:cxnLst/>
              <a:rect l="l" t="t" r="r" b="b"/>
              <a:pathLst>
                <a:path w="24384254" h="952500">
                  <a:moveTo>
                    <a:pt x="0" y="0"/>
                  </a:moveTo>
                  <a:lnTo>
                    <a:pt x="24384254" y="0"/>
                  </a:lnTo>
                  <a:lnTo>
                    <a:pt x="24384254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22040" y="1402650"/>
            <a:ext cx="7892640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9000" spc="-1" dirty="0">
                <a:solidFill>
                  <a:srgbClr val="F27900"/>
                </a:solidFill>
                <a:latin typeface="Arimo Bold"/>
                <a:cs typeface="B Nazanin" pitchFamily="2" charset="-78"/>
              </a:rPr>
              <a:t>منابع</a:t>
            </a:r>
            <a:endParaRPr lang="en-US" sz="9000" spc="-1" dirty="0">
              <a:solidFill>
                <a:srgbClr val="F279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6342560" y="8236080"/>
            <a:ext cx="1273860" cy="1273860"/>
            <a:chOff x="0" y="0"/>
            <a:chExt cx="1698480" cy="16984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98498" cy="1698498"/>
            </a:xfrm>
            <a:custGeom>
              <a:avLst/>
              <a:gdLst/>
              <a:ahLst/>
              <a:cxnLst/>
              <a:rect l="l" t="t" r="r" b="b"/>
              <a:pathLst>
                <a:path w="1698498" h="1698498">
                  <a:moveTo>
                    <a:pt x="1698498" y="849249"/>
                  </a:moveTo>
                  <a:cubicBezTo>
                    <a:pt x="1698498" y="1318260"/>
                    <a:pt x="1318260" y="1698498"/>
                    <a:pt x="849249" y="1698498"/>
                  </a:cubicBezTo>
                  <a:cubicBezTo>
                    <a:pt x="380238" y="1698498"/>
                    <a:pt x="0" y="1318260"/>
                    <a:pt x="0" y="849249"/>
                  </a:cubicBezTo>
                  <a:cubicBezTo>
                    <a:pt x="0" y="380238"/>
                    <a:pt x="380238" y="0"/>
                    <a:pt x="849249" y="0"/>
                  </a:cubicBezTo>
                  <a:cubicBezTo>
                    <a:pt x="1318260" y="0"/>
                    <a:pt x="1698498" y="380238"/>
                    <a:pt x="1698498" y="84924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8763120" y="7679880"/>
            <a:ext cx="3124440" cy="1938060"/>
            <a:chOff x="0" y="0"/>
            <a:chExt cx="4165920" cy="2584080"/>
          </a:xfrm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4165981" cy="2584069"/>
            </a:xfrm>
            <a:custGeom>
              <a:avLst/>
              <a:gdLst/>
              <a:ahLst/>
              <a:cxnLst/>
              <a:rect l="l" t="t" r="r" b="b"/>
              <a:pathLst>
                <a:path w="4165981" h="2584069">
                  <a:moveTo>
                    <a:pt x="393573" y="0"/>
                  </a:moveTo>
                  <a:cubicBezTo>
                    <a:pt x="1522730" y="0"/>
                    <a:pt x="2643378" y="0"/>
                    <a:pt x="3772535" y="0"/>
                  </a:cubicBezTo>
                  <a:cubicBezTo>
                    <a:pt x="3772535" y="798449"/>
                    <a:pt x="3772535" y="1588262"/>
                    <a:pt x="3772535" y="2395220"/>
                  </a:cubicBezTo>
                  <a:cubicBezTo>
                    <a:pt x="3909441" y="2395220"/>
                    <a:pt x="4037711" y="2395220"/>
                    <a:pt x="4165981" y="2395220"/>
                  </a:cubicBezTo>
                  <a:cubicBezTo>
                    <a:pt x="4165981" y="2463927"/>
                    <a:pt x="4165981" y="2523998"/>
                    <a:pt x="4165981" y="2584069"/>
                  </a:cubicBezTo>
                  <a:cubicBezTo>
                    <a:pt x="3823843" y="2584069"/>
                    <a:pt x="3481578" y="2584069"/>
                    <a:pt x="3139440" y="2584069"/>
                  </a:cubicBezTo>
                  <a:cubicBezTo>
                    <a:pt x="3139440" y="2523998"/>
                    <a:pt x="3139440" y="2463927"/>
                    <a:pt x="3139440" y="2395220"/>
                  </a:cubicBezTo>
                  <a:cubicBezTo>
                    <a:pt x="3267710" y="2395220"/>
                    <a:pt x="3387471" y="2395220"/>
                    <a:pt x="3524377" y="2395220"/>
                  </a:cubicBezTo>
                  <a:cubicBezTo>
                    <a:pt x="3524377" y="1983105"/>
                    <a:pt x="3524377" y="1571117"/>
                    <a:pt x="3524377" y="1159002"/>
                  </a:cubicBezTo>
                  <a:cubicBezTo>
                    <a:pt x="2566289" y="1159002"/>
                    <a:pt x="1599692" y="1159002"/>
                    <a:pt x="633095" y="1159002"/>
                  </a:cubicBezTo>
                  <a:cubicBezTo>
                    <a:pt x="633095" y="1571117"/>
                    <a:pt x="633095" y="1974596"/>
                    <a:pt x="633095" y="2395220"/>
                  </a:cubicBezTo>
                  <a:cubicBezTo>
                    <a:pt x="770001" y="2395220"/>
                    <a:pt x="889762" y="2395220"/>
                    <a:pt x="1026541" y="2395220"/>
                  </a:cubicBezTo>
                  <a:cubicBezTo>
                    <a:pt x="1026541" y="2455291"/>
                    <a:pt x="1026541" y="2515362"/>
                    <a:pt x="1026541" y="2584069"/>
                  </a:cubicBezTo>
                  <a:cubicBezTo>
                    <a:pt x="684403" y="2584069"/>
                    <a:pt x="342138" y="2584069"/>
                    <a:pt x="0" y="2584069"/>
                  </a:cubicBezTo>
                  <a:cubicBezTo>
                    <a:pt x="0" y="2523998"/>
                    <a:pt x="0" y="2463927"/>
                    <a:pt x="0" y="2395220"/>
                  </a:cubicBezTo>
                  <a:cubicBezTo>
                    <a:pt x="102616" y="2395220"/>
                    <a:pt x="205359" y="2386584"/>
                    <a:pt x="307975" y="2395220"/>
                  </a:cubicBezTo>
                  <a:cubicBezTo>
                    <a:pt x="376428" y="2395220"/>
                    <a:pt x="393573" y="2378075"/>
                    <a:pt x="393573" y="2309368"/>
                  </a:cubicBezTo>
                  <a:cubicBezTo>
                    <a:pt x="393573" y="1579626"/>
                    <a:pt x="393573" y="841375"/>
                    <a:pt x="393573" y="111633"/>
                  </a:cubicBezTo>
                  <a:cubicBezTo>
                    <a:pt x="393573" y="77343"/>
                    <a:pt x="393573" y="42926"/>
                    <a:pt x="393573" y="0"/>
                  </a:cubicBezTo>
                  <a:close/>
                  <a:moveTo>
                    <a:pt x="3156585" y="197485"/>
                  </a:moveTo>
                  <a:cubicBezTo>
                    <a:pt x="3096768" y="197485"/>
                    <a:pt x="3053969" y="206121"/>
                    <a:pt x="3011170" y="197485"/>
                  </a:cubicBezTo>
                  <a:cubicBezTo>
                    <a:pt x="2925572" y="188849"/>
                    <a:pt x="2865755" y="223266"/>
                    <a:pt x="2805811" y="283337"/>
                  </a:cubicBezTo>
                  <a:cubicBezTo>
                    <a:pt x="2617597" y="497967"/>
                    <a:pt x="2420874" y="695452"/>
                    <a:pt x="2232660" y="901446"/>
                  </a:cubicBezTo>
                  <a:cubicBezTo>
                    <a:pt x="2215515" y="910082"/>
                    <a:pt x="2207006" y="927227"/>
                    <a:pt x="2198497" y="953008"/>
                  </a:cubicBezTo>
                  <a:cubicBezTo>
                    <a:pt x="2249805" y="953008"/>
                    <a:pt x="2292604" y="944372"/>
                    <a:pt x="2343912" y="953008"/>
                  </a:cubicBezTo>
                  <a:cubicBezTo>
                    <a:pt x="2420874" y="961644"/>
                    <a:pt x="2472182" y="927227"/>
                    <a:pt x="2523490" y="875792"/>
                  </a:cubicBezTo>
                  <a:cubicBezTo>
                    <a:pt x="2651760" y="729869"/>
                    <a:pt x="2788666" y="583946"/>
                    <a:pt x="2925572" y="446532"/>
                  </a:cubicBezTo>
                  <a:cubicBezTo>
                    <a:pt x="2994025" y="369316"/>
                    <a:pt x="3070987" y="291973"/>
                    <a:pt x="3156585" y="197612"/>
                  </a:cubicBezTo>
                  <a:close/>
                  <a:moveTo>
                    <a:pt x="1043686" y="952881"/>
                  </a:moveTo>
                  <a:cubicBezTo>
                    <a:pt x="1112139" y="952881"/>
                    <a:pt x="1154938" y="944245"/>
                    <a:pt x="1197610" y="952881"/>
                  </a:cubicBezTo>
                  <a:cubicBezTo>
                    <a:pt x="1274572" y="961517"/>
                    <a:pt x="1325880" y="935736"/>
                    <a:pt x="1385824" y="875665"/>
                  </a:cubicBezTo>
                  <a:cubicBezTo>
                    <a:pt x="1505585" y="738251"/>
                    <a:pt x="1633855" y="609473"/>
                    <a:pt x="1753616" y="480695"/>
                  </a:cubicBezTo>
                  <a:cubicBezTo>
                    <a:pt x="1839214" y="386207"/>
                    <a:pt x="1916176" y="300355"/>
                    <a:pt x="2001647" y="205994"/>
                  </a:cubicBezTo>
                  <a:cubicBezTo>
                    <a:pt x="1753616" y="188849"/>
                    <a:pt x="1753616" y="188849"/>
                    <a:pt x="1599565" y="360553"/>
                  </a:cubicBezTo>
                  <a:cubicBezTo>
                    <a:pt x="1582420" y="377698"/>
                    <a:pt x="1565402" y="394843"/>
                    <a:pt x="1548257" y="412115"/>
                  </a:cubicBezTo>
                  <a:cubicBezTo>
                    <a:pt x="1385697" y="583819"/>
                    <a:pt x="1223137" y="764159"/>
                    <a:pt x="1043559" y="953008"/>
                  </a:cubicBezTo>
                  <a:close/>
                  <a:moveTo>
                    <a:pt x="2583561" y="205994"/>
                  </a:moveTo>
                  <a:cubicBezTo>
                    <a:pt x="2515108" y="205994"/>
                    <a:pt x="2463800" y="205994"/>
                    <a:pt x="2421001" y="197358"/>
                  </a:cubicBezTo>
                  <a:cubicBezTo>
                    <a:pt x="2344039" y="188722"/>
                    <a:pt x="2292731" y="223139"/>
                    <a:pt x="2249932" y="274574"/>
                  </a:cubicBezTo>
                  <a:cubicBezTo>
                    <a:pt x="2155825" y="386207"/>
                    <a:pt x="2053209" y="480568"/>
                    <a:pt x="1959102" y="575056"/>
                  </a:cubicBezTo>
                  <a:cubicBezTo>
                    <a:pt x="1847850" y="695198"/>
                    <a:pt x="1736725" y="815467"/>
                    <a:pt x="1625473" y="944245"/>
                  </a:cubicBezTo>
                  <a:cubicBezTo>
                    <a:pt x="1779397" y="970026"/>
                    <a:pt x="1899158" y="944245"/>
                    <a:pt x="2010410" y="815467"/>
                  </a:cubicBezTo>
                  <a:cubicBezTo>
                    <a:pt x="2181479" y="609473"/>
                    <a:pt x="2378202" y="420497"/>
                    <a:pt x="2583561" y="205994"/>
                  </a:cubicBezTo>
                  <a:close/>
                  <a:moveTo>
                    <a:pt x="641731" y="944372"/>
                  </a:moveTo>
                  <a:cubicBezTo>
                    <a:pt x="701548" y="961517"/>
                    <a:pt x="744347" y="944372"/>
                    <a:pt x="795655" y="901446"/>
                  </a:cubicBezTo>
                  <a:cubicBezTo>
                    <a:pt x="923925" y="755523"/>
                    <a:pt x="1060831" y="609600"/>
                    <a:pt x="1197737" y="472186"/>
                  </a:cubicBezTo>
                  <a:cubicBezTo>
                    <a:pt x="1274699" y="386334"/>
                    <a:pt x="1351661" y="300482"/>
                    <a:pt x="1437259" y="205994"/>
                  </a:cubicBezTo>
                  <a:cubicBezTo>
                    <a:pt x="1377442" y="205994"/>
                    <a:pt x="1334643" y="205994"/>
                    <a:pt x="1291844" y="197358"/>
                  </a:cubicBezTo>
                  <a:cubicBezTo>
                    <a:pt x="1214882" y="188722"/>
                    <a:pt x="1163574" y="214503"/>
                    <a:pt x="1112266" y="274574"/>
                  </a:cubicBezTo>
                  <a:cubicBezTo>
                    <a:pt x="983869" y="412115"/>
                    <a:pt x="855599" y="558038"/>
                    <a:pt x="718693" y="678180"/>
                  </a:cubicBezTo>
                  <a:cubicBezTo>
                    <a:pt x="641731" y="755396"/>
                    <a:pt x="616077" y="841248"/>
                    <a:pt x="641731" y="944372"/>
                  </a:cubicBezTo>
                  <a:close/>
                  <a:moveTo>
                    <a:pt x="3524504" y="188849"/>
                  </a:moveTo>
                  <a:cubicBezTo>
                    <a:pt x="3481705" y="205994"/>
                    <a:pt x="3447542" y="223139"/>
                    <a:pt x="3421888" y="240411"/>
                  </a:cubicBezTo>
                  <a:cubicBezTo>
                    <a:pt x="3216529" y="455041"/>
                    <a:pt x="3011297" y="669671"/>
                    <a:pt x="2814574" y="884301"/>
                  </a:cubicBezTo>
                  <a:cubicBezTo>
                    <a:pt x="2797429" y="901446"/>
                    <a:pt x="2780411" y="927227"/>
                    <a:pt x="2763266" y="953008"/>
                  </a:cubicBezTo>
                  <a:cubicBezTo>
                    <a:pt x="2840228" y="953008"/>
                    <a:pt x="2900172" y="944372"/>
                    <a:pt x="2959989" y="953008"/>
                  </a:cubicBezTo>
                  <a:cubicBezTo>
                    <a:pt x="3019806" y="953008"/>
                    <a:pt x="3054096" y="935863"/>
                    <a:pt x="3096895" y="892937"/>
                  </a:cubicBezTo>
                  <a:cubicBezTo>
                    <a:pt x="3199511" y="764159"/>
                    <a:pt x="3310763" y="635381"/>
                    <a:pt x="3430524" y="515239"/>
                  </a:cubicBezTo>
                  <a:cubicBezTo>
                    <a:pt x="3524631" y="429387"/>
                    <a:pt x="3550285" y="326390"/>
                    <a:pt x="3524631" y="188976"/>
                  </a:cubicBezTo>
                  <a:close/>
                  <a:moveTo>
                    <a:pt x="633095" y="455041"/>
                  </a:moveTo>
                  <a:cubicBezTo>
                    <a:pt x="718693" y="369189"/>
                    <a:pt x="787019" y="291973"/>
                    <a:pt x="864108" y="206121"/>
                  </a:cubicBezTo>
                  <a:cubicBezTo>
                    <a:pt x="778510" y="206121"/>
                    <a:pt x="710184" y="206121"/>
                    <a:pt x="633095" y="206121"/>
                  </a:cubicBezTo>
                  <a:cubicBezTo>
                    <a:pt x="633095" y="283337"/>
                    <a:pt x="633095" y="360680"/>
                    <a:pt x="633095" y="455041"/>
                  </a:cubicBezTo>
                  <a:close/>
                  <a:moveTo>
                    <a:pt x="3327781" y="944372"/>
                  </a:moveTo>
                  <a:cubicBezTo>
                    <a:pt x="3404743" y="944372"/>
                    <a:pt x="3464687" y="944372"/>
                    <a:pt x="3524504" y="944372"/>
                  </a:cubicBezTo>
                  <a:cubicBezTo>
                    <a:pt x="3524504" y="875665"/>
                    <a:pt x="3524504" y="806958"/>
                    <a:pt x="3524504" y="729742"/>
                  </a:cubicBezTo>
                  <a:cubicBezTo>
                    <a:pt x="3456051" y="806958"/>
                    <a:pt x="3396234" y="867156"/>
                    <a:pt x="3327781" y="94437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93060" y="7748460"/>
            <a:ext cx="1440720" cy="1893240"/>
            <a:chOff x="0" y="0"/>
            <a:chExt cx="1920960" cy="25243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21002" cy="2524379"/>
            </a:xfrm>
            <a:custGeom>
              <a:avLst/>
              <a:gdLst/>
              <a:ahLst/>
              <a:cxnLst/>
              <a:rect l="l" t="t" r="r" b="b"/>
              <a:pathLst>
                <a:path w="1921002" h="2524379">
                  <a:moveTo>
                    <a:pt x="16002" y="2299208"/>
                  </a:moveTo>
                  <a:cubicBezTo>
                    <a:pt x="80010" y="2299208"/>
                    <a:pt x="128016" y="2299208"/>
                    <a:pt x="176022" y="2283079"/>
                  </a:cubicBezTo>
                  <a:cubicBezTo>
                    <a:pt x="320167" y="1688211"/>
                    <a:pt x="448183" y="1109472"/>
                    <a:pt x="592328" y="514477"/>
                  </a:cubicBezTo>
                  <a:cubicBezTo>
                    <a:pt x="688340" y="16129"/>
                    <a:pt x="720344" y="0"/>
                    <a:pt x="1232662" y="80391"/>
                  </a:cubicBezTo>
                  <a:cubicBezTo>
                    <a:pt x="1408811" y="803910"/>
                    <a:pt x="1584833" y="1543558"/>
                    <a:pt x="1760982" y="2283079"/>
                  </a:cubicBezTo>
                  <a:cubicBezTo>
                    <a:pt x="1808988" y="2299208"/>
                    <a:pt x="1856994" y="2299208"/>
                    <a:pt x="1921002" y="2299208"/>
                  </a:cubicBezTo>
                  <a:cubicBezTo>
                    <a:pt x="1921002" y="2363470"/>
                    <a:pt x="1921002" y="2427859"/>
                    <a:pt x="1921002" y="2508250"/>
                  </a:cubicBezTo>
                  <a:cubicBezTo>
                    <a:pt x="1872996" y="2508250"/>
                    <a:pt x="1824990" y="2524379"/>
                    <a:pt x="1776984" y="2524379"/>
                  </a:cubicBezTo>
                  <a:cubicBezTo>
                    <a:pt x="1248664" y="2524379"/>
                    <a:pt x="720471" y="2524379"/>
                    <a:pt x="192151" y="2524379"/>
                  </a:cubicBezTo>
                  <a:cubicBezTo>
                    <a:pt x="16002" y="2524379"/>
                    <a:pt x="0" y="2508250"/>
                    <a:pt x="16002" y="2299335"/>
                  </a:cubicBezTo>
                  <a:close/>
                  <a:moveTo>
                    <a:pt x="1536700" y="1849120"/>
                  </a:moveTo>
                  <a:cubicBezTo>
                    <a:pt x="1504696" y="1736598"/>
                    <a:pt x="1488694" y="1607947"/>
                    <a:pt x="1456690" y="1495425"/>
                  </a:cubicBezTo>
                  <a:cubicBezTo>
                    <a:pt x="1440688" y="1479296"/>
                    <a:pt x="1392682" y="1431163"/>
                    <a:pt x="1360678" y="1431163"/>
                  </a:cubicBezTo>
                  <a:cubicBezTo>
                    <a:pt x="1104519" y="1431163"/>
                    <a:pt x="832358" y="1431163"/>
                    <a:pt x="560324" y="1431163"/>
                  </a:cubicBezTo>
                  <a:cubicBezTo>
                    <a:pt x="528320" y="1431163"/>
                    <a:pt x="480314" y="1479423"/>
                    <a:pt x="480314" y="1495425"/>
                  </a:cubicBezTo>
                  <a:cubicBezTo>
                    <a:pt x="448310" y="1607947"/>
                    <a:pt x="416306" y="1736598"/>
                    <a:pt x="400304" y="1849120"/>
                  </a:cubicBezTo>
                  <a:cubicBezTo>
                    <a:pt x="784479" y="1849120"/>
                    <a:pt x="1152652" y="1849120"/>
                    <a:pt x="1536827" y="1849120"/>
                  </a:cubicBezTo>
                  <a:close/>
                  <a:moveTo>
                    <a:pt x="704342" y="562737"/>
                  </a:moveTo>
                  <a:cubicBezTo>
                    <a:pt x="656336" y="707390"/>
                    <a:pt x="640334" y="852170"/>
                    <a:pt x="608330" y="980821"/>
                  </a:cubicBezTo>
                  <a:cubicBezTo>
                    <a:pt x="848487" y="980821"/>
                    <a:pt x="1088517" y="980821"/>
                    <a:pt x="1328674" y="980821"/>
                  </a:cubicBezTo>
                  <a:cubicBezTo>
                    <a:pt x="1248664" y="562737"/>
                    <a:pt x="1248664" y="562737"/>
                    <a:pt x="832485" y="562737"/>
                  </a:cubicBezTo>
                  <a:cubicBezTo>
                    <a:pt x="800481" y="562737"/>
                    <a:pt x="752475" y="562737"/>
                    <a:pt x="704469" y="562737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7011620" y="141480"/>
            <a:ext cx="1007640" cy="1007640"/>
            <a:chOff x="0" y="0"/>
            <a:chExt cx="1343520" cy="13435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8810640" y="157140"/>
            <a:ext cx="7961760" cy="214380"/>
            <a:chOff x="0" y="0"/>
            <a:chExt cx="10615680" cy="2858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615676" cy="285877"/>
            </a:xfrm>
            <a:custGeom>
              <a:avLst/>
              <a:gdLst/>
              <a:ahLst/>
              <a:cxnLst/>
              <a:rect l="l" t="t" r="r" b="b"/>
              <a:pathLst>
                <a:path w="10615676" h="285877">
                  <a:moveTo>
                    <a:pt x="0" y="0"/>
                  </a:moveTo>
                  <a:lnTo>
                    <a:pt x="10615676" y="0"/>
                  </a:lnTo>
                  <a:lnTo>
                    <a:pt x="10615676" y="285877"/>
                  </a:lnTo>
                  <a:lnTo>
                    <a:pt x="0" y="285877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7133120" y="1432620"/>
            <a:ext cx="765180" cy="765180"/>
            <a:chOff x="0" y="0"/>
            <a:chExt cx="1020240" cy="10202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7325900" y="2480760"/>
            <a:ext cx="572400" cy="572400"/>
            <a:chOff x="0" y="0"/>
            <a:chExt cx="763200" cy="7632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6770520" y="4624560"/>
            <a:ext cx="2899800" cy="5336280"/>
            <a:chOff x="0" y="0"/>
            <a:chExt cx="3866400" cy="7115040"/>
          </a:xfrm>
        </p:grpSpPr>
        <p:sp>
          <p:nvSpPr>
            <p:cNvPr id="28" name="Freeform 28"/>
            <p:cNvSpPr/>
            <p:nvPr/>
          </p:nvSpPr>
          <p:spPr>
            <a:xfrm>
              <a:off x="3429" y="-16637"/>
              <a:ext cx="3866769" cy="7115302"/>
            </a:xfrm>
            <a:custGeom>
              <a:avLst/>
              <a:gdLst/>
              <a:ahLst/>
              <a:cxnLst/>
              <a:rect l="l" t="t" r="r" b="b"/>
              <a:pathLst>
                <a:path w="3866769" h="7115302">
                  <a:moveTo>
                    <a:pt x="127" y="2049018"/>
                  </a:moveTo>
                  <a:cubicBezTo>
                    <a:pt x="89662" y="2178050"/>
                    <a:pt x="92583" y="2327656"/>
                    <a:pt x="133731" y="2475865"/>
                  </a:cubicBezTo>
                  <a:cubicBezTo>
                    <a:pt x="186563" y="2662174"/>
                    <a:pt x="257048" y="2842514"/>
                    <a:pt x="323088" y="3024378"/>
                  </a:cubicBezTo>
                  <a:cubicBezTo>
                    <a:pt x="342138" y="3075686"/>
                    <a:pt x="383286" y="3090418"/>
                    <a:pt x="436118" y="3061081"/>
                  </a:cubicBezTo>
                  <a:cubicBezTo>
                    <a:pt x="455168" y="3050794"/>
                    <a:pt x="480187" y="3050794"/>
                    <a:pt x="500761" y="3046476"/>
                  </a:cubicBezTo>
                  <a:cubicBezTo>
                    <a:pt x="494919" y="3097784"/>
                    <a:pt x="487553" y="3140329"/>
                    <a:pt x="484632" y="3184398"/>
                  </a:cubicBezTo>
                  <a:cubicBezTo>
                    <a:pt x="480187" y="3300222"/>
                    <a:pt x="474345" y="3416173"/>
                    <a:pt x="475869" y="3530600"/>
                  </a:cubicBezTo>
                  <a:cubicBezTo>
                    <a:pt x="475869" y="3571621"/>
                    <a:pt x="484632" y="3627374"/>
                    <a:pt x="512572" y="3650869"/>
                  </a:cubicBezTo>
                  <a:cubicBezTo>
                    <a:pt x="558038" y="3690493"/>
                    <a:pt x="553720" y="3731514"/>
                    <a:pt x="552196" y="3779901"/>
                  </a:cubicBezTo>
                  <a:cubicBezTo>
                    <a:pt x="546354" y="3948557"/>
                    <a:pt x="547751" y="4118737"/>
                    <a:pt x="536067" y="4287393"/>
                  </a:cubicBezTo>
                  <a:cubicBezTo>
                    <a:pt x="524383" y="4458970"/>
                    <a:pt x="499364" y="4629150"/>
                    <a:pt x="480314" y="4799330"/>
                  </a:cubicBezTo>
                  <a:cubicBezTo>
                    <a:pt x="478790" y="4808093"/>
                    <a:pt x="478790" y="4821301"/>
                    <a:pt x="472948" y="4827143"/>
                  </a:cubicBezTo>
                  <a:cubicBezTo>
                    <a:pt x="383413" y="4901946"/>
                    <a:pt x="384937" y="5010531"/>
                    <a:pt x="362839" y="5113147"/>
                  </a:cubicBezTo>
                  <a:cubicBezTo>
                    <a:pt x="307086" y="5369814"/>
                    <a:pt x="249809" y="5626481"/>
                    <a:pt x="180848" y="5878830"/>
                  </a:cubicBezTo>
                  <a:cubicBezTo>
                    <a:pt x="149987" y="5993257"/>
                    <a:pt x="172085" y="6103239"/>
                    <a:pt x="163195" y="6216142"/>
                  </a:cubicBezTo>
                  <a:cubicBezTo>
                    <a:pt x="154432" y="6331966"/>
                    <a:pt x="133858" y="6447917"/>
                    <a:pt x="120650" y="6563741"/>
                  </a:cubicBezTo>
                  <a:cubicBezTo>
                    <a:pt x="107442" y="6686931"/>
                    <a:pt x="98679" y="6811645"/>
                    <a:pt x="85471" y="6934835"/>
                  </a:cubicBezTo>
                  <a:cubicBezTo>
                    <a:pt x="81026" y="6980301"/>
                    <a:pt x="100203" y="7002272"/>
                    <a:pt x="144145" y="7009638"/>
                  </a:cubicBezTo>
                  <a:cubicBezTo>
                    <a:pt x="233680" y="7025767"/>
                    <a:pt x="317373" y="7059549"/>
                    <a:pt x="408305" y="6991985"/>
                  </a:cubicBezTo>
                  <a:cubicBezTo>
                    <a:pt x="437642" y="6970014"/>
                    <a:pt x="533019" y="7002272"/>
                    <a:pt x="571246" y="7038975"/>
                  </a:cubicBezTo>
                  <a:cubicBezTo>
                    <a:pt x="650494" y="7115302"/>
                    <a:pt x="744474" y="7110857"/>
                    <a:pt x="832485" y="7106412"/>
                  </a:cubicBezTo>
                  <a:cubicBezTo>
                    <a:pt x="955802" y="7100570"/>
                    <a:pt x="1077595" y="7072630"/>
                    <a:pt x="1197991" y="7046214"/>
                  </a:cubicBezTo>
                  <a:cubicBezTo>
                    <a:pt x="1243457" y="7035927"/>
                    <a:pt x="1306576" y="7031609"/>
                    <a:pt x="1303655" y="6956806"/>
                  </a:cubicBezTo>
                  <a:cubicBezTo>
                    <a:pt x="1300734" y="6877558"/>
                    <a:pt x="1261110" y="6826250"/>
                    <a:pt x="1190625" y="6804279"/>
                  </a:cubicBezTo>
                  <a:cubicBezTo>
                    <a:pt x="1111377" y="6780784"/>
                    <a:pt x="1026160" y="6767576"/>
                    <a:pt x="955802" y="6727952"/>
                  </a:cubicBezTo>
                  <a:cubicBezTo>
                    <a:pt x="898525" y="6695694"/>
                    <a:pt x="857504" y="6634099"/>
                    <a:pt x="810514" y="6584188"/>
                  </a:cubicBezTo>
                  <a:cubicBezTo>
                    <a:pt x="804672" y="6578346"/>
                    <a:pt x="803148" y="6562217"/>
                    <a:pt x="797306" y="6560693"/>
                  </a:cubicBezTo>
                  <a:cubicBezTo>
                    <a:pt x="676910" y="6534277"/>
                    <a:pt x="678434" y="6430137"/>
                    <a:pt x="656336" y="6342126"/>
                  </a:cubicBezTo>
                  <a:cubicBezTo>
                    <a:pt x="650494" y="6318631"/>
                    <a:pt x="640207" y="6296660"/>
                    <a:pt x="631444" y="6271768"/>
                  </a:cubicBezTo>
                  <a:cubicBezTo>
                    <a:pt x="781177" y="6199886"/>
                    <a:pt x="800227" y="6041517"/>
                    <a:pt x="845693" y="5909437"/>
                  </a:cubicBezTo>
                  <a:cubicBezTo>
                    <a:pt x="895604" y="5765673"/>
                    <a:pt x="911733" y="5610225"/>
                    <a:pt x="942594" y="5460619"/>
                  </a:cubicBezTo>
                  <a:cubicBezTo>
                    <a:pt x="955802" y="5401945"/>
                    <a:pt x="966089" y="5341874"/>
                    <a:pt x="985139" y="5283200"/>
                  </a:cubicBezTo>
                  <a:cubicBezTo>
                    <a:pt x="1040892" y="5115941"/>
                    <a:pt x="1099693" y="4948809"/>
                    <a:pt x="1159764" y="4777232"/>
                  </a:cubicBezTo>
                  <a:cubicBezTo>
                    <a:pt x="1208151" y="4843272"/>
                    <a:pt x="1239012" y="4907788"/>
                    <a:pt x="1187704" y="4989957"/>
                  </a:cubicBezTo>
                  <a:cubicBezTo>
                    <a:pt x="1171575" y="5016373"/>
                    <a:pt x="1162812" y="5055997"/>
                    <a:pt x="1167130" y="5086731"/>
                  </a:cubicBezTo>
                  <a:cubicBezTo>
                    <a:pt x="1193546" y="5299456"/>
                    <a:pt x="1222883" y="5510657"/>
                    <a:pt x="1252220" y="5721858"/>
                  </a:cubicBezTo>
                  <a:cubicBezTo>
                    <a:pt x="1253744" y="5732145"/>
                    <a:pt x="1258062" y="5740908"/>
                    <a:pt x="1256665" y="5751195"/>
                  </a:cubicBezTo>
                  <a:cubicBezTo>
                    <a:pt x="1253744" y="5915406"/>
                    <a:pt x="1253744" y="6079744"/>
                    <a:pt x="1247902" y="6243955"/>
                  </a:cubicBezTo>
                  <a:cubicBezTo>
                    <a:pt x="1243457" y="6406769"/>
                    <a:pt x="1236218" y="6569583"/>
                    <a:pt x="1228852" y="6732397"/>
                  </a:cubicBezTo>
                  <a:cubicBezTo>
                    <a:pt x="1227328" y="6772021"/>
                    <a:pt x="1240536" y="6793992"/>
                    <a:pt x="1278763" y="6796913"/>
                  </a:cubicBezTo>
                  <a:cubicBezTo>
                    <a:pt x="1353566" y="6804279"/>
                    <a:pt x="1428496" y="6811518"/>
                    <a:pt x="1503299" y="6815963"/>
                  </a:cubicBezTo>
                  <a:cubicBezTo>
                    <a:pt x="1514983" y="6815963"/>
                    <a:pt x="1535557" y="6801358"/>
                    <a:pt x="1540002" y="6789547"/>
                  </a:cubicBezTo>
                  <a:cubicBezTo>
                    <a:pt x="1556131" y="6735318"/>
                    <a:pt x="1597279" y="6730873"/>
                    <a:pt x="1638300" y="6747002"/>
                  </a:cubicBezTo>
                  <a:cubicBezTo>
                    <a:pt x="1698498" y="6768973"/>
                    <a:pt x="1752854" y="6805676"/>
                    <a:pt x="1812925" y="6826250"/>
                  </a:cubicBezTo>
                  <a:cubicBezTo>
                    <a:pt x="1864360" y="6843903"/>
                    <a:pt x="1921510" y="6857111"/>
                    <a:pt x="1975866" y="6852666"/>
                  </a:cubicBezTo>
                  <a:cubicBezTo>
                    <a:pt x="2081530" y="6843903"/>
                    <a:pt x="2185797" y="6827774"/>
                    <a:pt x="2288540" y="6804279"/>
                  </a:cubicBezTo>
                  <a:cubicBezTo>
                    <a:pt x="2331085" y="6795516"/>
                    <a:pt x="2391283" y="6785229"/>
                    <a:pt x="2386838" y="6716268"/>
                  </a:cubicBezTo>
                  <a:cubicBezTo>
                    <a:pt x="2382393" y="6645910"/>
                    <a:pt x="2325243" y="6588633"/>
                    <a:pt x="2259076" y="6578346"/>
                  </a:cubicBezTo>
                  <a:cubicBezTo>
                    <a:pt x="2206244" y="6570980"/>
                    <a:pt x="2153412" y="6562217"/>
                    <a:pt x="2100580" y="6553454"/>
                  </a:cubicBezTo>
                  <a:cubicBezTo>
                    <a:pt x="2028698" y="6541770"/>
                    <a:pt x="1971421" y="6513830"/>
                    <a:pt x="1931797" y="6444869"/>
                  </a:cubicBezTo>
                  <a:cubicBezTo>
                    <a:pt x="1908302" y="6402324"/>
                    <a:pt x="1853946" y="6378829"/>
                    <a:pt x="1821688" y="6339205"/>
                  </a:cubicBezTo>
                  <a:cubicBezTo>
                    <a:pt x="1783461" y="6292215"/>
                    <a:pt x="1752727" y="6236589"/>
                    <a:pt x="1718945" y="6185154"/>
                  </a:cubicBezTo>
                  <a:cubicBezTo>
                    <a:pt x="1716024" y="6180709"/>
                    <a:pt x="1711579" y="6173470"/>
                    <a:pt x="1713103" y="6173470"/>
                  </a:cubicBezTo>
                  <a:cubicBezTo>
                    <a:pt x="1812925" y="6085459"/>
                    <a:pt x="1677924" y="6004814"/>
                    <a:pt x="1704340" y="5912358"/>
                  </a:cubicBezTo>
                  <a:cubicBezTo>
                    <a:pt x="1730756" y="5822950"/>
                    <a:pt x="1730756" y="5723128"/>
                    <a:pt x="1726311" y="5629275"/>
                  </a:cubicBezTo>
                  <a:cubicBezTo>
                    <a:pt x="1714627" y="5425440"/>
                    <a:pt x="1737995" y="5227447"/>
                    <a:pt x="1776222" y="5027930"/>
                  </a:cubicBezTo>
                  <a:cubicBezTo>
                    <a:pt x="1792351" y="4939919"/>
                    <a:pt x="1755648" y="4841621"/>
                    <a:pt x="1739519" y="4747768"/>
                  </a:cubicBezTo>
                  <a:cubicBezTo>
                    <a:pt x="1698371" y="4527804"/>
                    <a:pt x="1673479" y="4306316"/>
                    <a:pt x="1667637" y="4081907"/>
                  </a:cubicBezTo>
                  <a:cubicBezTo>
                    <a:pt x="1666113" y="4027678"/>
                    <a:pt x="1685290" y="3973322"/>
                    <a:pt x="1695577" y="3911727"/>
                  </a:cubicBezTo>
                  <a:cubicBezTo>
                    <a:pt x="1626616" y="3838448"/>
                    <a:pt x="1645666" y="3700526"/>
                    <a:pt x="1739646" y="3631565"/>
                  </a:cubicBezTo>
                  <a:cubicBezTo>
                    <a:pt x="1824736" y="3569970"/>
                    <a:pt x="1909953" y="3509772"/>
                    <a:pt x="1989201" y="3440938"/>
                  </a:cubicBezTo>
                  <a:cubicBezTo>
                    <a:pt x="2049399" y="3388106"/>
                    <a:pt x="2116963" y="3363214"/>
                    <a:pt x="2188845" y="3380740"/>
                  </a:cubicBezTo>
                  <a:cubicBezTo>
                    <a:pt x="2271014" y="3399790"/>
                    <a:pt x="2288667" y="3319145"/>
                    <a:pt x="2343023" y="3300095"/>
                  </a:cubicBezTo>
                  <a:cubicBezTo>
                    <a:pt x="2357755" y="3295650"/>
                    <a:pt x="2372360" y="3276600"/>
                    <a:pt x="2379726" y="3260471"/>
                  </a:cubicBezTo>
                  <a:cubicBezTo>
                    <a:pt x="2391410" y="3236976"/>
                    <a:pt x="2397379" y="3210560"/>
                    <a:pt x="2409063" y="3178302"/>
                  </a:cubicBezTo>
                  <a:cubicBezTo>
                    <a:pt x="2457450" y="3194431"/>
                    <a:pt x="2495677" y="3185668"/>
                    <a:pt x="2475103" y="3105023"/>
                  </a:cubicBezTo>
                  <a:cubicBezTo>
                    <a:pt x="2472182" y="3091815"/>
                    <a:pt x="2499995" y="3065399"/>
                    <a:pt x="2519172" y="3052191"/>
                  </a:cubicBezTo>
                  <a:cubicBezTo>
                    <a:pt x="2798064" y="2845435"/>
                    <a:pt x="3079877" y="2640076"/>
                    <a:pt x="3357372" y="2433193"/>
                  </a:cubicBezTo>
                  <a:cubicBezTo>
                    <a:pt x="3507105" y="2321687"/>
                    <a:pt x="3623056" y="2217547"/>
                    <a:pt x="3774313" y="2107565"/>
                  </a:cubicBezTo>
                  <a:cubicBezTo>
                    <a:pt x="3847719" y="2053336"/>
                    <a:pt x="3866769" y="1988820"/>
                    <a:pt x="3841877" y="1906651"/>
                  </a:cubicBezTo>
                  <a:cubicBezTo>
                    <a:pt x="3809619" y="1798066"/>
                    <a:pt x="3777234" y="1688084"/>
                    <a:pt x="3739134" y="1582547"/>
                  </a:cubicBezTo>
                  <a:cubicBezTo>
                    <a:pt x="3727450" y="1547368"/>
                    <a:pt x="3693668" y="1520952"/>
                    <a:pt x="3674491" y="1487170"/>
                  </a:cubicBezTo>
                  <a:cubicBezTo>
                    <a:pt x="3646551" y="1438783"/>
                    <a:pt x="3621659" y="1385951"/>
                    <a:pt x="3595243" y="1336040"/>
                  </a:cubicBezTo>
                  <a:cubicBezTo>
                    <a:pt x="3565906" y="1284732"/>
                    <a:pt x="3533648" y="1297940"/>
                    <a:pt x="3495421" y="1328674"/>
                  </a:cubicBezTo>
                  <a:cubicBezTo>
                    <a:pt x="3360420" y="1435735"/>
                    <a:pt x="3254629" y="1528191"/>
                    <a:pt x="3116707" y="1633728"/>
                  </a:cubicBezTo>
                  <a:cubicBezTo>
                    <a:pt x="2946400" y="1768729"/>
                    <a:pt x="2770251" y="1899158"/>
                    <a:pt x="2594102" y="2029714"/>
                  </a:cubicBezTo>
                  <a:cubicBezTo>
                    <a:pt x="2567686" y="2050288"/>
                    <a:pt x="2538349" y="2067814"/>
                    <a:pt x="2509012" y="2082546"/>
                  </a:cubicBezTo>
                  <a:cubicBezTo>
                    <a:pt x="2498725" y="2088388"/>
                    <a:pt x="2482596" y="2085467"/>
                    <a:pt x="2470785" y="2082546"/>
                  </a:cubicBezTo>
                  <a:cubicBezTo>
                    <a:pt x="2441448" y="2076704"/>
                    <a:pt x="2413508" y="2059051"/>
                    <a:pt x="2385695" y="2060575"/>
                  </a:cubicBezTo>
                  <a:cubicBezTo>
                    <a:pt x="2197862" y="2070862"/>
                    <a:pt x="2011426" y="2085467"/>
                    <a:pt x="1823466" y="2095754"/>
                  </a:cubicBezTo>
                  <a:cubicBezTo>
                    <a:pt x="1802892" y="2097278"/>
                    <a:pt x="1780921" y="2078101"/>
                    <a:pt x="1760347" y="2069338"/>
                  </a:cubicBezTo>
                  <a:cubicBezTo>
                    <a:pt x="1689862" y="2040001"/>
                    <a:pt x="1628267" y="1985772"/>
                    <a:pt x="1540129" y="2026793"/>
                  </a:cubicBezTo>
                  <a:cubicBezTo>
                    <a:pt x="1513713" y="2040001"/>
                    <a:pt x="1466723" y="2026793"/>
                    <a:pt x="1435862" y="2010664"/>
                  </a:cubicBezTo>
                  <a:cubicBezTo>
                    <a:pt x="1415288" y="2000377"/>
                    <a:pt x="1405001" y="1965198"/>
                    <a:pt x="1391793" y="1940306"/>
                  </a:cubicBezTo>
                  <a:cubicBezTo>
                    <a:pt x="1378585" y="1916811"/>
                    <a:pt x="1362456" y="1894840"/>
                    <a:pt x="1355090" y="1869948"/>
                  </a:cubicBezTo>
                  <a:cubicBezTo>
                    <a:pt x="1344803" y="1834769"/>
                    <a:pt x="1343406" y="1798066"/>
                    <a:pt x="1334516" y="1762887"/>
                  </a:cubicBezTo>
                  <a:cubicBezTo>
                    <a:pt x="1327150" y="1735074"/>
                    <a:pt x="1316863" y="1704213"/>
                    <a:pt x="1299337" y="1680718"/>
                  </a:cubicBezTo>
                  <a:cubicBezTo>
                    <a:pt x="1271397" y="1639697"/>
                    <a:pt x="1227455" y="1607439"/>
                    <a:pt x="1205357" y="1563370"/>
                  </a:cubicBezTo>
                  <a:cubicBezTo>
                    <a:pt x="1149604" y="1447546"/>
                    <a:pt x="1093851" y="1334516"/>
                    <a:pt x="961644" y="1271524"/>
                  </a:cubicBezTo>
                  <a:cubicBezTo>
                    <a:pt x="1008634" y="1204087"/>
                    <a:pt x="1037971" y="1107313"/>
                    <a:pt x="1096645" y="1086739"/>
                  </a:cubicBezTo>
                  <a:cubicBezTo>
                    <a:pt x="1224407" y="1041273"/>
                    <a:pt x="1156843" y="953262"/>
                    <a:pt x="1165606" y="882904"/>
                  </a:cubicBezTo>
                  <a:cubicBezTo>
                    <a:pt x="1224280" y="890270"/>
                    <a:pt x="1278636" y="899033"/>
                    <a:pt x="1334389" y="900557"/>
                  </a:cubicBezTo>
                  <a:cubicBezTo>
                    <a:pt x="1356360" y="900557"/>
                    <a:pt x="1378458" y="878586"/>
                    <a:pt x="1401953" y="866775"/>
                  </a:cubicBezTo>
                  <a:cubicBezTo>
                    <a:pt x="1391666" y="849122"/>
                    <a:pt x="1384300" y="827151"/>
                    <a:pt x="1371092" y="813943"/>
                  </a:cubicBezTo>
                  <a:cubicBezTo>
                    <a:pt x="1307973" y="752348"/>
                    <a:pt x="1290320" y="686308"/>
                    <a:pt x="1310894" y="596900"/>
                  </a:cubicBezTo>
                  <a:cubicBezTo>
                    <a:pt x="1347597" y="431165"/>
                    <a:pt x="1328547" y="268351"/>
                    <a:pt x="1180211" y="161290"/>
                  </a:cubicBezTo>
                  <a:cubicBezTo>
                    <a:pt x="1098169" y="101219"/>
                    <a:pt x="998347" y="54229"/>
                    <a:pt x="899922" y="32258"/>
                  </a:cubicBezTo>
                  <a:cubicBezTo>
                    <a:pt x="753110" y="0"/>
                    <a:pt x="549148" y="142240"/>
                    <a:pt x="490347" y="288925"/>
                  </a:cubicBezTo>
                  <a:cubicBezTo>
                    <a:pt x="474218" y="328549"/>
                    <a:pt x="441960" y="362204"/>
                    <a:pt x="418465" y="398907"/>
                  </a:cubicBezTo>
                  <a:cubicBezTo>
                    <a:pt x="412623" y="395986"/>
                    <a:pt x="405257" y="394462"/>
                    <a:pt x="399415" y="391541"/>
                  </a:cubicBezTo>
                  <a:cubicBezTo>
                    <a:pt x="414147" y="425323"/>
                    <a:pt x="428752" y="460502"/>
                    <a:pt x="441960" y="486918"/>
                  </a:cubicBezTo>
                  <a:cubicBezTo>
                    <a:pt x="422910" y="500126"/>
                    <a:pt x="396494" y="507492"/>
                    <a:pt x="396494" y="517779"/>
                  </a:cubicBezTo>
                  <a:cubicBezTo>
                    <a:pt x="394970" y="541274"/>
                    <a:pt x="396494" y="577977"/>
                    <a:pt x="411226" y="588137"/>
                  </a:cubicBezTo>
                  <a:cubicBezTo>
                    <a:pt x="453771" y="617474"/>
                    <a:pt x="446405" y="643890"/>
                    <a:pt x="436118" y="686435"/>
                  </a:cubicBezTo>
                  <a:cubicBezTo>
                    <a:pt x="425831" y="728980"/>
                    <a:pt x="437642" y="777367"/>
                    <a:pt x="447802" y="821436"/>
                  </a:cubicBezTo>
                  <a:cubicBezTo>
                    <a:pt x="459486" y="875665"/>
                    <a:pt x="463931" y="915289"/>
                    <a:pt x="394970" y="931418"/>
                  </a:cubicBezTo>
                  <a:cubicBezTo>
                    <a:pt x="374396" y="935863"/>
                    <a:pt x="356743" y="966597"/>
                    <a:pt x="345059" y="988568"/>
                  </a:cubicBezTo>
                  <a:cubicBezTo>
                    <a:pt x="315722" y="1042797"/>
                    <a:pt x="298069" y="1104392"/>
                    <a:pt x="264287" y="1155827"/>
                  </a:cubicBezTo>
                  <a:cubicBezTo>
                    <a:pt x="161544" y="1318641"/>
                    <a:pt x="73406" y="1472692"/>
                    <a:pt x="30861" y="1666240"/>
                  </a:cubicBezTo>
                  <a:cubicBezTo>
                    <a:pt x="27940" y="1680845"/>
                    <a:pt x="13208" y="1694053"/>
                    <a:pt x="4445" y="1707261"/>
                  </a:cubicBezTo>
                  <a:cubicBezTo>
                    <a:pt x="0" y="1824609"/>
                    <a:pt x="0" y="1936115"/>
                    <a:pt x="0" y="2049018"/>
                  </a:cubicBezTo>
                  <a:close/>
                  <a:moveTo>
                    <a:pt x="1900936" y="2540381"/>
                  </a:moveTo>
                  <a:cubicBezTo>
                    <a:pt x="1919986" y="2601976"/>
                    <a:pt x="1950847" y="2654808"/>
                    <a:pt x="1947926" y="2706116"/>
                  </a:cubicBezTo>
                  <a:cubicBezTo>
                    <a:pt x="1940560" y="2795524"/>
                    <a:pt x="1914144" y="2885059"/>
                    <a:pt x="1890649" y="2973070"/>
                  </a:cubicBezTo>
                  <a:cubicBezTo>
                    <a:pt x="1886204" y="2987675"/>
                    <a:pt x="1856867" y="3011170"/>
                    <a:pt x="1846580" y="3008249"/>
                  </a:cubicBezTo>
                  <a:cubicBezTo>
                    <a:pt x="1758569" y="2980436"/>
                    <a:pt x="1673352" y="2948051"/>
                    <a:pt x="1583817" y="2915793"/>
                  </a:cubicBezTo>
                  <a:cubicBezTo>
                    <a:pt x="1655699" y="2752979"/>
                    <a:pt x="1576451" y="2610739"/>
                    <a:pt x="1554480" y="2469896"/>
                  </a:cubicBezTo>
                  <a:cubicBezTo>
                    <a:pt x="1591183" y="2449322"/>
                    <a:pt x="1626362" y="2439035"/>
                    <a:pt x="1649857" y="2415667"/>
                  </a:cubicBezTo>
                  <a:cubicBezTo>
                    <a:pt x="1748155" y="2315972"/>
                    <a:pt x="1881759" y="2335022"/>
                    <a:pt x="2000631" y="2302764"/>
                  </a:cubicBezTo>
                  <a:cubicBezTo>
                    <a:pt x="2024126" y="2296922"/>
                    <a:pt x="2049018" y="2289556"/>
                    <a:pt x="2072513" y="2282190"/>
                  </a:cubicBezTo>
                  <a:cubicBezTo>
                    <a:pt x="2116582" y="2267585"/>
                    <a:pt x="2162048" y="2249932"/>
                    <a:pt x="2200275" y="2301240"/>
                  </a:cubicBezTo>
                  <a:cubicBezTo>
                    <a:pt x="2096008" y="2383409"/>
                    <a:pt x="1996186" y="2462530"/>
                    <a:pt x="1900809" y="2540254"/>
                  </a:cubicBezTo>
                  <a:close/>
                  <a:moveTo>
                    <a:pt x="1605788" y="3211957"/>
                  </a:moveTo>
                  <a:cubicBezTo>
                    <a:pt x="1663065" y="3223641"/>
                    <a:pt x="1715897" y="3233928"/>
                    <a:pt x="1767205" y="3245739"/>
                  </a:cubicBezTo>
                  <a:cubicBezTo>
                    <a:pt x="1830324" y="3260344"/>
                    <a:pt x="1850898" y="3295650"/>
                    <a:pt x="1824482" y="3357245"/>
                  </a:cubicBezTo>
                  <a:cubicBezTo>
                    <a:pt x="1814195" y="3380740"/>
                    <a:pt x="1805432" y="3404235"/>
                    <a:pt x="1796542" y="3427603"/>
                  </a:cubicBezTo>
                  <a:cubicBezTo>
                    <a:pt x="1709928" y="3395345"/>
                    <a:pt x="1709928" y="3395345"/>
                    <a:pt x="1673225" y="3475990"/>
                  </a:cubicBezTo>
                  <a:cubicBezTo>
                    <a:pt x="1661541" y="3500882"/>
                    <a:pt x="1645285" y="3524377"/>
                    <a:pt x="1620393" y="3565398"/>
                  </a:cubicBezTo>
                  <a:cubicBezTo>
                    <a:pt x="1617472" y="3514090"/>
                    <a:pt x="1626235" y="3478911"/>
                    <a:pt x="1613027" y="3461258"/>
                  </a:cubicBezTo>
                  <a:cubicBezTo>
                    <a:pt x="1551432" y="3379089"/>
                    <a:pt x="1545463" y="3299968"/>
                    <a:pt x="1605661" y="3211957"/>
                  </a:cubicBez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7080480" y="4614840"/>
            <a:ext cx="749520" cy="656100"/>
            <a:chOff x="0" y="0"/>
            <a:chExt cx="999360" cy="874800"/>
          </a:xfrm>
        </p:grpSpPr>
        <p:sp>
          <p:nvSpPr>
            <p:cNvPr id="30" name="Freeform 30"/>
            <p:cNvSpPr/>
            <p:nvPr/>
          </p:nvSpPr>
          <p:spPr>
            <a:xfrm>
              <a:off x="0" y="-26797"/>
              <a:ext cx="999363" cy="874649"/>
            </a:xfrm>
            <a:custGeom>
              <a:avLst/>
              <a:gdLst/>
              <a:ahLst/>
              <a:cxnLst/>
              <a:rect l="l" t="t" r="r" b="b"/>
              <a:pathLst>
                <a:path w="999363" h="874649">
                  <a:moveTo>
                    <a:pt x="496570" y="31242"/>
                  </a:moveTo>
                  <a:cubicBezTo>
                    <a:pt x="595122" y="52578"/>
                    <a:pt x="695071" y="98171"/>
                    <a:pt x="777367" y="156591"/>
                  </a:cubicBezTo>
                  <a:cubicBezTo>
                    <a:pt x="925830" y="260604"/>
                    <a:pt x="945007" y="418719"/>
                    <a:pt x="908177" y="579755"/>
                  </a:cubicBezTo>
                  <a:cubicBezTo>
                    <a:pt x="887603" y="666623"/>
                    <a:pt x="905256" y="730758"/>
                    <a:pt x="968502" y="790575"/>
                  </a:cubicBezTo>
                  <a:cubicBezTo>
                    <a:pt x="981710" y="803402"/>
                    <a:pt x="989076" y="824738"/>
                    <a:pt x="999363" y="841883"/>
                  </a:cubicBezTo>
                  <a:cubicBezTo>
                    <a:pt x="975868" y="853313"/>
                    <a:pt x="953770" y="874649"/>
                    <a:pt x="931672" y="874649"/>
                  </a:cubicBezTo>
                  <a:lnTo>
                    <a:pt x="898271" y="871220"/>
                  </a:lnTo>
                  <a:lnTo>
                    <a:pt x="723519" y="819658"/>
                  </a:lnTo>
                  <a:cubicBezTo>
                    <a:pt x="305308" y="618617"/>
                    <a:pt x="296672" y="622808"/>
                    <a:pt x="67437" y="437007"/>
                  </a:cubicBezTo>
                  <a:lnTo>
                    <a:pt x="0" y="382143"/>
                  </a:lnTo>
                  <a:lnTo>
                    <a:pt x="14351" y="387477"/>
                  </a:lnTo>
                  <a:cubicBezTo>
                    <a:pt x="37846" y="351917"/>
                    <a:pt x="70231" y="319151"/>
                    <a:pt x="86360" y="280670"/>
                  </a:cubicBezTo>
                  <a:cubicBezTo>
                    <a:pt x="145161" y="138176"/>
                    <a:pt x="349504" y="0"/>
                    <a:pt x="496570" y="3124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1662920" y="7679880"/>
            <a:ext cx="3124440" cy="1938060"/>
            <a:chOff x="0" y="0"/>
            <a:chExt cx="4165920" cy="2584080"/>
          </a:xfrm>
        </p:grpSpPr>
        <p:sp>
          <p:nvSpPr>
            <p:cNvPr id="32" name="Freeform 32"/>
            <p:cNvSpPr/>
            <p:nvPr/>
          </p:nvSpPr>
          <p:spPr>
            <a:xfrm>
              <a:off x="-127" y="0"/>
              <a:ext cx="4165981" cy="2584069"/>
            </a:xfrm>
            <a:custGeom>
              <a:avLst/>
              <a:gdLst/>
              <a:ahLst/>
              <a:cxnLst/>
              <a:rect l="l" t="t" r="r" b="b"/>
              <a:pathLst>
                <a:path w="4165981" h="2584069">
                  <a:moveTo>
                    <a:pt x="393573" y="0"/>
                  </a:moveTo>
                  <a:cubicBezTo>
                    <a:pt x="1522730" y="0"/>
                    <a:pt x="2643378" y="0"/>
                    <a:pt x="3772535" y="0"/>
                  </a:cubicBezTo>
                  <a:cubicBezTo>
                    <a:pt x="3772535" y="798449"/>
                    <a:pt x="3772535" y="1588262"/>
                    <a:pt x="3772535" y="2395220"/>
                  </a:cubicBezTo>
                  <a:cubicBezTo>
                    <a:pt x="3909441" y="2395220"/>
                    <a:pt x="4037711" y="2395220"/>
                    <a:pt x="4165981" y="2395220"/>
                  </a:cubicBezTo>
                  <a:cubicBezTo>
                    <a:pt x="4165981" y="2463927"/>
                    <a:pt x="4165981" y="2523998"/>
                    <a:pt x="4165981" y="2584069"/>
                  </a:cubicBezTo>
                  <a:cubicBezTo>
                    <a:pt x="3823843" y="2584069"/>
                    <a:pt x="3481578" y="2584069"/>
                    <a:pt x="3139440" y="2584069"/>
                  </a:cubicBezTo>
                  <a:cubicBezTo>
                    <a:pt x="3139440" y="2523998"/>
                    <a:pt x="3139440" y="2463927"/>
                    <a:pt x="3139440" y="2395220"/>
                  </a:cubicBezTo>
                  <a:cubicBezTo>
                    <a:pt x="3267710" y="2395220"/>
                    <a:pt x="3387471" y="2395220"/>
                    <a:pt x="3524377" y="2395220"/>
                  </a:cubicBezTo>
                  <a:cubicBezTo>
                    <a:pt x="3524377" y="1983105"/>
                    <a:pt x="3524377" y="1571117"/>
                    <a:pt x="3524377" y="1159002"/>
                  </a:cubicBezTo>
                  <a:cubicBezTo>
                    <a:pt x="2566289" y="1159002"/>
                    <a:pt x="1599692" y="1159002"/>
                    <a:pt x="633095" y="1159002"/>
                  </a:cubicBezTo>
                  <a:cubicBezTo>
                    <a:pt x="633095" y="1571117"/>
                    <a:pt x="633095" y="1974596"/>
                    <a:pt x="633095" y="2395220"/>
                  </a:cubicBezTo>
                  <a:cubicBezTo>
                    <a:pt x="770001" y="2395220"/>
                    <a:pt x="889762" y="2395220"/>
                    <a:pt x="1026541" y="2395220"/>
                  </a:cubicBezTo>
                  <a:cubicBezTo>
                    <a:pt x="1026541" y="2455291"/>
                    <a:pt x="1026541" y="2515362"/>
                    <a:pt x="1026541" y="2584069"/>
                  </a:cubicBezTo>
                  <a:cubicBezTo>
                    <a:pt x="684403" y="2584069"/>
                    <a:pt x="342138" y="2584069"/>
                    <a:pt x="0" y="2584069"/>
                  </a:cubicBezTo>
                  <a:cubicBezTo>
                    <a:pt x="0" y="2523998"/>
                    <a:pt x="0" y="2463927"/>
                    <a:pt x="0" y="2395220"/>
                  </a:cubicBezTo>
                  <a:cubicBezTo>
                    <a:pt x="102616" y="2395220"/>
                    <a:pt x="205359" y="2386584"/>
                    <a:pt x="307975" y="2395220"/>
                  </a:cubicBezTo>
                  <a:cubicBezTo>
                    <a:pt x="376428" y="2395220"/>
                    <a:pt x="393573" y="2378075"/>
                    <a:pt x="393573" y="2309368"/>
                  </a:cubicBezTo>
                  <a:cubicBezTo>
                    <a:pt x="393573" y="1579626"/>
                    <a:pt x="393573" y="841375"/>
                    <a:pt x="393573" y="111633"/>
                  </a:cubicBezTo>
                  <a:cubicBezTo>
                    <a:pt x="393573" y="77343"/>
                    <a:pt x="393573" y="42926"/>
                    <a:pt x="393573" y="0"/>
                  </a:cubicBezTo>
                  <a:close/>
                  <a:moveTo>
                    <a:pt x="3156585" y="197485"/>
                  </a:moveTo>
                  <a:cubicBezTo>
                    <a:pt x="3096768" y="197485"/>
                    <a:pt x="3053969" y="206121"/>
                    <a:pt x="3011170" y="197485"/>
                  </a:cubicBezTo>
                  <a:cubicBezTo>
                    <a:pt x="2925572" y="188849"/>
                    <a:pt x="2865755" y="223266"/>
                    <a:pt x="2805811" y="283337"/>
                  </a:cubicBezTo>
                  <a:cubicBezTo>
                    <a:pt x="2617597" y="497967"/>
                    <a:pt x="2420874" y="695452"/>
                    <a:pt x="2232660" y="901446"/>
                  </a:cubicBezTo>
                  <a:cubicBezTo>
                    <a:pt x="2215515" y="910082"/>
                    <a:pt x="2207006" y="927227"/>
                    <a:pt x="2198497" y="953008"/>
                  </a:cubicBezTo>
                  <a:cubicBezTo>
                    <a:pt x="2249805" y="953008"/>
                    <a:pt x="2292604" y="944372"/>
                    <a:pt x="2343912" y="953008"/>
                  </a:cubicBezTo>
                  <a:cubicBezTo>
                    <a:pt x="2420874" y="961644"/>
                    <a:pt x="2472182" y="927227"/>
                    <a:pt x="2523490" y="875792"/>
                  </a:cubicBezTo>
                  <a:cubicBezTo>
                    <a:pt x="2651760" y="729869"/>
                    <a:pt x="2788666" y="583946"/>
                    <a:pt x="2925572" y="446532"/>
                  </a:cubicBezTo>
                  <a:cubicBezTo>
                    <a:pt x="2994025" y="369316"/>
                    <a:pt x="3070987" y="291973"/>
                    <a:pt x="3156585" y="197612"/>
                  </a:cubicBezTo>
                  <a:close/>
                  <a:moveTo>
                    <a:pt x="1043686" y="952881"/>
                  </a:moveTo>
                  <a:cubicBezTo>
                    <a:pt x="1112139" y="952881"/>
                    <a:pt x="1154938" y="944245"/>
                    <a:pt x="1197610" y="952881"/>
                  </a:cubicBezTo>
                  <a:cubicBezTo>
                    <a:pt x="1274572" y="961517"/>
                    <a:pt x="1325880" y="935736"/>
                    <a:pt x="1385824" y="875665"/>
                  </a:cubicBezTo>
                  <a:cubicBezTo>
                    <a:pt x="1505585" y="738251"/>
                    <a:pt x="1633855" y="609473"/>
                    <a:pt x="1753616" y="480695"/>
                  </a:cubicBezTo>
                  <a:cubicBezTo>
                    <a:pt x="1839214" y="386207"/>
                    <a:pt x="1916176" y="300355"/>
                    <a:pt x="2001647" y="205994"/>
                  </a:cubicBezTo>
                  <a:cubicBezTo>
                    <a:pt x="1753616" y="188849"/>
                    <a:pt x="1753616" y="188849"/>
                    <a:pt x="1599565" y="360553"/>
                  </a:cubicBezTo>
                  <a:cubicBezTo>
                    <a:pt x="1582420" y="377698"/>
                    <a:pt x="1565402" y="394843"/>
                    <a:pt x="1548257" y="412115"/>
                  </a:cubicBezTo>
                  <a:cubicBezTo>
                    <a:pt x="1385697" y="583819"/>
                    <a:pt x="1223137" y="764159"/>
                    <a:pt x="1043559" y="953008"/>
                  </a:cubicBezTo>
                  <a:close/>
                  <a:moveTo>
                    <a:pt x="2583561" y="205994"/>
                  </a:moveTo>
                  <a:cubicBezTo>
                    <a:pt x="2515108" y="205994"/>
                    <a:pt x="2463800" y="205994"/>
                    <a:pt x="2421001" y="197358"/>
                  </a:cubicBezTo>
                  <a:cubicBezTo>
                    <a:pt x="2344039" y="188722"/>
                    <a:pt x="2292731" y="223139"/>
                    <a:pt x="2249932" y="274574"/>
                  </a:cubicBezTo>
                  <a:cubicBezTo>
                    <a:pt x="2155825" y="386207"/>
                    <a:pt x="2053209" y="480568"/>
                    <a:pt x="1959102" y="575056"/>
                  </a:cubicBezTo>
                  <a:cubicBezTo>
                    <a:pt x="1847850" y="695198"/>
                    <a:pt x="1736725" y="815467"/>
                    <a:pt x="1625473" y="944245"/>
                  </a:cubicBezTo>
                  <a:cubicBezTo>
                    <a:pt x="1779397" y="970026"/>
                    <a:pt x="1899158" y="944245"/>
                    <a:pt x="2010410" y="815467"/>
                  </a:cubicBezTo>
                  <a:cubicBezTo>
                    <a:pt x="2181479" y="609473"/>
                    <a:pt x="2378202" y="420497"/>
                    <a:pt x="2583561" y="205994"/>
                  </a:cubicBezTo>
                  <a:close/>
                  <a:moveTo>
                    <a:pt x="641731" y="944372"/>
                  </a:moveTo>
                  <a:cubicBezTo>
                    <a:pt x="701548" y="961517"/>
                    <a:pt x="744347" y="944372"/>
                    <a:pt x="795655" y="901446"/>
                  </a:cubicBezTo>
                  <a:cubicBezTo>
                    <a:pt x="923925" y="755523"/>
                    <a:pt x="1060831" y="609600"/>
                    <a:pt x="1197737" y="472186"/>
                  </a:cubicBezTo>
                  <a:cubicBezTo>
                    <a:pt x="1274699" y="386334"/>
                    <a:pt x="1351661" y="300482"/>
                    <a:pt x="1437259" y="205994"/>
                  </a:cubicBezTo>
                  <a:cubicBezTo>
                    <a:pt x="1377442" y="205994"/>
                    <a:pt x="1334643" y="205994"/>
                    <a:pt x="1291844" y="197358"/>
                  </a:cubicBezTo>
                  <a:cubicBezTo>
                    <a:pt x="1214882" y="188722"/>
                    <a:pt x="1163574" y="214503"/>
                    <a:pt x="1112266" y="274574"/>
                  </a:cubicBezTo>
                  <a:cubicBezTo>
                    <a:pt x="983869" y="412115"/>
                    <a:pt x="855599" y="558038"/>
                    <a:pt x="718693" y="678180"/>
                  </a:cubicBezTo>
                  <a:cubicBezTo>
                    <a:pt x="641731" y="755396"/>
                    <a:pt x="616077" y="841248"/>
                    <a:pt x="641731" y="944372"/>
                  </a:cubicBezTo>
                  <a:close/>
                  <a:moveTo>
                    <a:pt x="3524504" y="188849"/>
                  </a:moveTo>
                  <a:cubicBezTo>
                    <a:pt x="3481705" y="205994"/>
                    <a:pt x="3447542" y="223139"/>
                    <a:pt x="3421888" y="240411"/>
                  </a:cubicBezTo>
                  <a:cubicBezTo>
                    <a:pt x="3216529" y="455041"/>
                    <a:pt x="3011297" y="669671"/>
                    <a:pt x="2814574" y="884301"/>
                  </a:cubicBezTo>
                  <a:cubicBezTo>
                    <a:pt x="2797429" y="901446"/>
                    <a:pt x="2780411" y="927227"/>
                    <a:pt x="2763266" y="953008"/>
                  </a:cubicBezTo>
                  <a:cubicBezTo>
                    <a:pt x="2840228" y="953008"/>
                    <a:pt x="2900172" y="944372"/>
                    <a:pt x="2959989" y="953008"/>
                  </a:cubicBezTo>
                  <a:cubicBezTo>
                    <a:pt x="3019806" y="953008"/>
                    <a:pt x="3054096" y="935863"/>
                    <a:pt x="3096895" y="892937"/>
                  </a:cubicBezTo>
                  <a:cubicBezTo>
                    <a:pt x="3199511" y="764159"/>
                    <a:pt x="3310763" y="635381"/>
                    <a:pt x="3430524" y="515239"/>
                  </a:cubicBezTo>
                  <a:cubicBezTo>
                    <a:pt x="3524631" y="429387"/>
                    <a:pt x="3550285" y="326390"/>
                    <a:pt x="3524631" y="188976"/>
                  </a:cubicBezTo>
                  <a:close/>
                  <a:moveTo>
                    <a:pt x="633095" y="455041"/>
                  </a:moveTo>
                  <a:cubicBezTo>
                    <a:pt x="718693" y="369189"/>
                    <a:pt x="787019" y="291973"/>
                    <a:pt x="864108" y="206121"/>
                  </a:cubicBezTo>
                  <a:cubicBezTo>
                    <a:pt x="778510" y="206121"/>
                    <a:pt x="710184" y="206121"/>
                    <a:pt x="633095" y="206121"/>
                  </a:cubicBezTo>
                  <a:cubicBezTo>
                    <a:pt x="633095" y="283337"/>
                    <a:pt x="633095" y="360680"/>
                    <a:pt x="633095" y="455041"/>
                  </a:cubicBezTo>
                  <a:close/>
                  <a:moveTo>
                    <a:pt x="3327781" y="944372"/>
                  </a:moveTo>
                  <a:cubicBezTo>
                    <a:pt x="3404743" y="944372"/>
                    <a:pt x="3464687" y="944372"/>
                    <a:pt x="3524504" y="944372"/>
                  </a:cubicBezTo>
                  <a:cubicBezTo>
                    <a:pt x="3524504" y="875665"/>
                    <a:pt x="3524504" y="806958"/>
                    <a:pt x="3524504" y="729742"/>
                  </a:cubicBezTo>
                  <a:cubicBezTo>
                    <a:pt x="3456051" y="806958"/>
                    <a:pt x="3396234" y="867156"/>
                    <a:pt x="3327781" y="94437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771080" y="6930900"/>
            <a:ext cx="1890000" cy="470880"/>
            <a:chOff x="0" y="0"/>
            <a:chExt cx="2520000" cy="627840"/>
          </a:xfrm>
        </p:grpSpPr>
        <p:sp>
          <p:nvSpPr>
            <p:cNvPr id="3" name="Freeform 3"/>
            <p:cNvSpPr/>
            <p:nvPr/>
          </p:nvSpPr>
          <p:spPr>
            <a:xfrm>
              <a:off x="18669" y="19177"/>
              <a:ext cx="2520061" cy="627888"/>
            </a:xfrm>
            <a:custGeom>
              <a:avLst/>
              <a:gdLst/>
              <a:ahLst/>
              <a:cxnLst/>
              <a:rect l="l" t="t" r="r" b="b"/>
              <a:pathLst>
                <a:path w="2520061" h="627888">
                  <a:moveTo>
                    <a:pt x="2520061" y="25527"/>
                  </a:moveTo>
                  <a:lnTo>
                    <a:pt x="2520061" y="0"/>
                  </a:lnTo>
                  <a:lnTo>
                    <a:pt x="0" y="0"/>
                  </a:lnTo>
                  <a:lnTo>
                    <a:pt x="0" y="25527"/>
                  </a:lnTo>
                  <a:lnTo>
                    <a:pt x="1261237" y="627888"/>
                  </a:lnTo>
                  <a:close/>
                </a:path>
              </a:pathLst>
            </a:custGeom>
            <a:solidFill>
              <a:srgbClr val="592C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3771080" y="6514020"/>
            <a:ext cx="1890000" cy="871020"/>
            <a:chOff x="0" y="0"/>
            <a:chExt cx="2520000" cy="1161360"/>
          </a:xfrm>
        </p:grpSpPr>
        <p:sp>
          <p:nvSpPr>
            <p:cNvPr id="5" name="Freeform 5"/>
            <p:cNvSpPr/>
            <p:nvPr/>
          </p:nvSpPr>
          <p:spPr>
            <a:xfrm>
              <a:off x="18669" y="19050"/>
              <a:ext cx="2520061" cy="1161415"/>
            </a:xfrm>
            <a:custGeom>
              <a:avLst/>
              <a:gdLst/>
              <a:ahLst/>
              <a:cxnLst/>
              <a:rect l="l" t="t" r="r" b="b"/>
              <a:pathLst>
                <a:path w="2520061" h="1161415">
                  <a:moveTo>
                    <a:pt x="2520061" y="562864"/>
                  </a:moveTo>
                  <a:lnTo>
                    <a:pt x="1261364" y="0"/>
                  </a:lnTo>
                  <a:lnTo>
                    <a:pt x="0" y="562864"/>
                  </a:lnTo>
                  <a:lnTo>
                    <a:pt x="1261237" y="1161415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4058360" y="5554440"/>
            <a:ext cx="1315440" cy="1519560"/>
            <a:chOff x="0" y="0"/>
            <a:chExt cx="1753920" cy="2026080"/>
          </a:xfrm>
        </p:grpSpPr>
        <p:sp>
          <p:nvSpPr>
            <p:cNvPr id="7" name="Freeform 7"/>
            <p:cNvSpPr/>
            <p:nvPr/>
          </p:nvSpPr>
          <p:spPr>
            <a:xfrm>
              <a:off x="18796" y="18796"/>
              <a:ext cx="1753870" cy="2025904"/>
            </a:xfrm>
            <a:custGeom>
              <a:avLst/>
              <a:gdLst/>
              <a:ahLst/>
              <a:cxnLst/>
              <a:rect l="l" t="t" r="r" b="b"/>
              <a:pathLst>
                <a:path w="1753870" h="2025904">
                  <a:moveTo>
                    <a:pt x="1092454" y="0"/>
                  </a:moveTo>
                  <a:cubicBezTo>
                    <a:pt x="1019810" y="10033"/>
                    <a:pt x="949579" y="14986"/>
                    <a:pt x="876935" y="14986"/>
                  </a:cubicBezTo>
                  <a:cubicBezTo>
                    <a:pt x="804291" y="14986"/>
                    <a:pt x="731647" y="9906"/>
                    <a:pt x="661416" y="0"/>
                  </a:cubicBezTo>
                  <a:cubicBezTo>
                    <a:pt x="430911" y="631952"/>
                    <a:pt x="205486" y="1241552"/>
                    <a:pt x="0" y="1778635"/>
                  </a:cubicBezTo>
                  <a:cubicBezTo>
                    <a:pt x="268097" y="1943481"/>
                    <a:pt x="573786" y="2025904"/>
                    <a:pt x="876935" y="2025904"/>
                  </a:cubicBezTo>
                  <a:cubicBezTo>
                    <a:pt x="1180084" y="2025904"/>
                    <a:pt x="1485773" y="1943481"/>
                    <a:pt x="1753870" y="1778635"/>
                  </a:cubicBezTo>
                  <a:cubicBezTo>
                    <a:pt x="1548511" y="1241552"/>
                    <a:pt x="1322959" y="631952"/>
                    <a:pt x="109245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4058360" y="6626880"/>
            <a:ext cx="1315440" cy="444960"/>
            <a:chOff x="0" y="0"/>
            <a:chExt cx="1753920" cy="593280"/>
          </a:xfrm>
        </p:grpSpPr>
        <p:sp>
          <p:nvSpPr>
            <p:cNvPr id="9" name="Freeform 9"/>
            <p:cNvSpPr/>
            <p:nvPr/>
          </p:nvSpPr>
          <p:spPr>
            <a:xfrm>
              <a:off x="18796" y="19304"/>
              <a:ext cx="1753870" cy="593217"/>
            </a:xfrm>
            <a:custGeom>
              <a:avLst/>
              <a:gdLst/>
              <a:ahLst/>
              <a:cxnLst/>
              <a:rect l="l" t="t" r="r" b="b"/>
              <a:pathLst>
                <a:path w="1753870" h="593217">
                  <a:moveTo>
                    <a:pt x="0" y="339979"/>
                  </a:moveTo>
                  <a:cubicBezTo>
                    <a:pt x="268097" y="508762"/>
                    <a:pt x="573786" y="593217"/>
                    <a:pt x="876935" y="593217"/>
                  </a:cubicBezTo>
                  <a:cubicBezTo>
                    <a:pt x="1180084" y="593217"/>
                    <a:pt x="1485773" y="508889"/>
                    <a:pt x="1753870" y="340106"/>
                  </a:cubicBezTo>
                  <a:cubicBezTo>
                    <a:pt x="1711325" y="230124"/>
                    <a:pt x="1671193" y="115062"/>
                    <a:pt x="1626108" y="0"/>
                  </a:cubicBezTo>
                  <a:cubicBezTo>
                    <a:pt x="1155065" y="240411"/>
                    <a:pt x="598805" y="240411"/>
                    <a:pt x="125222" y="0"/>
                  </a:cubicBezTo>
                  <a:cubicBezTo>
                    <a:pt x="82677" y="117602"/>
                    <a:pt x="40005" y="230124"/>
                    <a:pt x="0" y="34010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4245200" y="6080400"/>
            <a:ext cx="945000" cy="407700"/>
            <a:chOff x="0" y="0"/>
            <a:chExt cx="1260000" cy="543600"/>
          </a:xfrm>
        </p:grpSpPr>
        <p:sp>
          <p:nvSpPr>
            <p:cNvPr id="11" name="Freeform 11"/>
            <p:cNvSpPr/>
            <p:nvPr/>
          </p:nvSpPr>
          <p:spPr>
            <a:xfrm>
              <a:off x="19050" y="18034"/>
              <a:ext cx="1259967" cy="543560"/>
            </a:xfrm>
            <a:custGeom>
              <a:avLst/>
              <a:gdLst/>
              <a:ahLst/>
              <a:cxnLst/>
              <a:rect l="l" t="t" r="r" b="b"/>
              <a:pathLst>
                <a:path w="1259967" h="543560">
                  <a:moveTo>
                    <a:pt x="0" y="389636"/>
                  </a:moveTo>
                  <a:cubicBezTo>
                    <a:pt x="403098" y="543560"/>
                    <a:pt x="856869" y="543560"/>
                    <a:pt x="1259967" y="389636"/>
                  </a:cubicBezTo>
                  <a:cubicBezTo>
                    <a:pt x="1214374" y="276606"/>
                    <a:pt x="1168654" y="115443"/>
                    <a:pt x="1123061" y="0"/>
                  </a:cubicBezTo>
                  <a:cubicBezTo>
                    <a:pt x="801116" y="93853"/>
                    <a:pt x="456311" y="93853"/>
                    <a:pt x="134366" y="0"/>
                  </a:cubicBezTo>
                  <a:cubicBezTo>
                    <a:pt x="91186" y="115443"/>
                    <a:pt x="45593" y="276606"/>
                    <a:pt x="0" y="38963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4445540" y="5554440"/>
            <a:ext cx="537300" cy="333720"/>
            <a:chOff x="0" y="0"/>
            <a:chExt cx="716400" cy="444960"/>
          </a:xfrm>
        </p:grpSpPr>
        <p:sp>
          <p:nvSpPr>
            <p:cNvPr id="13" name="Freeform 13"/>
            <p:cNvSpPr/>
            <p:nvPr/>
          </p:nvSpPr>
          <p:spPr>
            <a:xfrm>
              <a:off x="18923" y="19558"/>
              <a:ext cx="716407" cy="445008"/>
            </a:xfrm>
            <a:custGeom>
              <a:avLst/>
              <a:gdLst/>
              <a:ahLst/>
              <a:cxnLst/>
              <a:rect l="l" t="t" r="r" b="b"/>
              <a:pathLst>
                <a:path w="716407" h="445008">
                  <a:moveTo>
                    <a:pt x="574675" y="0"/>
                  </a:moveTo>
                  <a:cubicBezTo>
                    <a:pt x="501269" y="10414"/>
                    <a:pt x="430403" y="15621"/>
                    <a:pt x="356997" y="15621"/>
                  </a:cubicBezTo>
                  <a:cubicBezTo>
                    <a:pt x="283591" y="15621"/>
                    <a:pt x="210185" y="10414"/>
                    <a:pt x="139319" y="0"/>
                  </a:cubicBezTo>
                  <a:cubicBezTo>
                    <a:pt x="91186" y="132715"/>
                    <a:pt x="45593" y="265430"/>
                    <a:pt x="0" y="392938"/>
                  </a:cubicBezTo>
                  <a:cubicBezTo>
                    <a:pt x="235458" y="445008"/>
                    <a:pt x="480949" y="445008"/>
                    <a:pt x="716407" y="392938"/>
                  </a:cubicBezTo>
                  <a:cubicBezTo>
                    <a:pt x="668274" y="265430"/>
                    <a:pt x="622681" y="132715"/>
                    <a:pt x="574675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4547060" y="5350320"/>
            <a:ext cx="333720" cy="259200"/>
            <a:chOff x="0" y="0"/>
            <a:chExt cx="444960" cy="345600"/>
          </a:xfrm>
        </p:grpSpPr>
        <p:sp>
          <p:nvSpPr>
            <p:cNvPr id="15" name="Freeform 15"/>
            <p:cNvSpPr/>
            <p:nvPr/>
          </p:nvSpPr>
          <p:spPr>
            <a:xfrm>
              <a:off x="9271" y="19939"/>
              <a:ext cx="445008" cy="345694"/>
            </a:xfrm>
            <a:custGeom>
              <a:avLst/>
              <a:gdLst/>
              <a:ahLst/>
              <a:cxnLst/>
              <a:rect l="l" t="t" r="r" b="b"/>
              <a:pathLst>
                <a:path w="445008" h="345694">
                  <a:moveTo>
                    <a:pt x="435102" y="292481"/>
                  </a:moveTo>
                  <a:cubicBezTo>
                    <a:pt x="445008" y="319024"/>
                    <a:pt x="338709" y="345694"/>
                    <a:pt x="222504" y="345694"/>
                  </a:cubicBezTo>
                  <a:cubicBezTo>
                    <a:pt x="106299" y="345694"/>
                    <a:pt x="0" y="321691"/>
                    <a:pt x="9906" y="292481"/>
                  </a:cubicBezTo>
                  <a:cubicBezTo>
                    <a:pt x="22225" y="249936"/>
                    <a:pt x="106299" y="0"/>
                    <a:pt x="222504" y="0"/>
                  </a:cubicBezTo>
                  <a:cubicBezTo>
                    <a:pt x="338709" y="0"/>
                    <a:pt x="400431" y="204724"/>
                    <a:pt x="435102" y="29248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0" y="6453000"/>
            <a:ext cx="10551060" cy="3847500"/>
            <a:chOff x="0" y="0"/>
            <a:chExt cx="14068080" cy="5130000"/>
          </a:xfrm>
        </p:grpSpPr>
        <p:sp>
          <p:nvSpPr>
            <p:cNvPr id="17" name="Freeform 17"/>
            <p:cNvSpPr/>
            <p:nvPr/>
          </p:nvSpPr>
          <p:spPr>
            <a:xfrm>
              <a:off x="0" y="-254"/>
              <a:ext cx="14068298" cy="5129911"/>
            </a:xfrm>
            <a:custGeom>
              <a:avLst/>
              <a:gdLst/>
              <a:ahLst/>
              <a:cxnLst/>
              <a:rect l="l" t="t" r="r" b="b"/>
              <a:pathLst>
                <a:path w="14068298" h="5129911">
                  <a:moveTo>
                    <a:pt x="0" y="3807587"/>
                  </a:moveTo>
                  <a:cubicBezTo>
                    <a:pt x="108585" y="3779266"/>
                    <a:pt x="212471" y="3755644"/>
                    <a:pt x="321056" y="3727323"/>
                  </a:cubicBezTo>
                  <a:cubicBezTo>
                    <a:pt x="1019683" y="3543046"/>
                    <a:pt x="1718437" y="3354197"/>
                    <a:pt x="2421763" y="3169920"/>
                  </a:cubicBezTo>
                  <a:cubicBezTo>
                    <a:pt x="2681351" y="3099054"/>
                    <a:pt x="2945765" y="3028188"/>
                    <a:pt x="3210179" y="2957322"/>
                  </a:cubicBezTo>
                  <a:cubicBezTo>
                    <a:pt x="3229102" y="2952623"/>
                    <a:pt x="3247898" y="2947924"/>
                    <a:pt x="3266821" y="2952623"/>
                  </a:cubicBezTo>
                  <a:cubicBezTo>
                    <a:pt x="3488690" y="3004566"/>
                    <a:pt x="3705860" y="3056509"/>
                    <a:pt x="3927729" y="3103753"/>
                  </a:cubicBezTo>
                  <a:cubicBezTo>
                    <a:pt x="4258183" y="3179318"/>
                    <a:pt x="4588637" y="3254883"/>
                    <a:pt x="4914392" y="3330448"/>
                  </a:cubicBezTo>
                  <a:cubicBezTo>
                    <a:pt x="5173980" y="3387090"/>
                    <a:pt x="5433695" y="3443859"/>
                    <a:pt x="5688584" y="3505200"/>
                  </a:cubicBezTo>
                  <a:cubicBezTo>
                    <a:pt x="5868035" y="3543046"/>
                    <a:pt x="6042660" y="3590290"/>
                    <a:pt x="6221984" y="3623310"/>
                  </a:cubicBezTo>
                  <a:cubicBezTo>
                    <a:pt x="6269228" y="3632708"/>
                    <a:pt x="6325870" y="3618611"/>
                    <a:pt x="6373114" y="3613912"/>
                  </a:cubicBezTo>
                  <a:cubicBezTo>
                    <a:pt x="6590284" y="3585591"/>
                    <a:pt x="6802755" y="3566668"/>
                    <a:pt x="7015099" y="3637534"/>
                  </a:cubicBezTo>
                  <a:cubicBezTo>
                    <a:pt x="7118985" y="3675380"/>
                    <a:pt x="7213346" y="3722624"/>
                    <a:pt x="7274687" y="3816985"/>
                  </a:cubicBezTo>
                  <a:cubicBezTo>
                    <a:pt x="7312406" y="3878453"/>
                    <a:pt x="7373874" y="3883152"/>
                    <a:pt x="7430516" y="3897249"/>
                  </a:cubicBezTo>
                  <a:cubicBezTo>
                    <a:pt x="7548499" y="3920871"/>
                    <a:pt x="7661783" y="3944493"/>
                    <a:pt x="7775194" y="3968115"/>
                  </a:cubicBezTo>
                  <a:cubicBezTo>
                    <a:pt x="7812913" y="3977513"/>
                    <a:pt x="7841234" y="3963416"/>
                    <a:pt x="7846060" y="3925570"/>
                  </a:cubicBezTo>
                  <a:cubicBezTo>
                    <a:pt x="7850759" y="3901948"/>
                    <a:pt x="7846060" y="3878326"/>
                    <a:pt x="7850759" y="3854704"/>
                  </a:cubicBezTo>
                  <a:cubicBezTo>
                    <a:pt x="7860157" y="3816858"/>
                    <a:pt x="7869682" y="3774440"/>
                    <a:pt x="7893304" y="3741293"/>
                  </a:cubicBezTo>
                  <a:cubicBezTo>
                    <a:pt x="7921625" y="3689350"/>
                    <a:pt x="7959344" y="3637407"/>
                    <a:pt x="7987665" y="3590163"/>
                  </a:cubicBezTo>
                  <a:cubicBezTo>
                    <a:pt x="7997063" y="3575939"/>
                    <a:pt x="7997063" y="3557143"/>
                    <a:pt x="7997063" y="3542919"/>
                  </a:cubicBezTo>
                  <a:cubicBezTo>
                    <a:pt x="7982839" y="3490976"/>
                    <a:pt x="7964043" y="3434334"/>
                    <a:pt x="7959344" y="3382264"/>
                  </a:cubicBezTo>
                  <a:cubicBezTo>
                    <a:pt x="7954645" y="3339719"/>
                    <a:pt x="7973568" y="3297174"/>
                    <a:pt x="7978267" y="3259455"/>
                  </a:cubicBezTo>
                  <a:cubicBezTo>
                    <a:pt x="7978267" y="3235833"/>
                    <a:pt x="7982966" y="3207512"/>
                    <a:pt x="7978267" y="3188589"/>
                  </a:cubicBezTo>
                  <a:cubicBezTo>
                    <a:pt x="7945247" y="3065780"/>
                    <a:pt x="7902702" y="2947670"/>
                    <a:pt x="7907401" y="2820162"/>
                  </a:cubicBezTo>
                  <a:cubicBezTo>
                    <a:pt x="7912100" y="2763520"/>
                    <a:pt x="7907401" y="2702052"/>
                    <a:pt x="7902702" y="2640711"/>
                  </a:cubicBezTo>
                  <a:cubicBezTo>
                    <a:pt x="7902702" y="2621788"/>
                    <a:pt x="7888478" y="2602865"/>
                    <a:pt x="7874381" y="2584069"/>
                  </a:cubicBezTo>
                  <a:cubicBezTo>
                    <a:pt x="7860157" y="2560447"/>
                    <a:pt x="7827137" y="2532126"/>
                    <a:pt x="7831836" y="2513203"/>
                  </a:cubicBezTo>
                  <a:cubicBezTo>
                    <a:pt x="7841234" y="2470658"/>
                    <a:pt x="7869555" y="2432939"/>
                    <a:pt x="7888478" y="2390394"/>
                  </a:cubicBezTo>
                  <a:cubicBezTo>
                    <a:pt x="7902702" y="2366772"/>
                    <a:pt x="7926197" y="2343150"/>
                    <a:pt x="7935722" y="2319528"/>
                  </a:cubicBezTo>
                  <a:cubicBezTo>
                    <a:pt x="7964043" y="2267585"/>
                    <a:pt x="7987665" y="2210943"/>
                    <a:pt x="8015986" y="2144776"/>
                  </a:cubicBezTo>
                  <a:cubicBezTo>
                    <a:pt x="8011287" y="2144776"/>
                    <a:pt x="8001762" y="2135378"/>
                    <a:pt x="7992364" y="2130552"/>
                  </a:cubicBezTo>
                  <a:cubicBezTo>
                    <a:pt x="7973441" y="2111629"/>
                    <a:pt x="7964043" y="2092706"/>
                    <a:pt x="7987665" y="2069084"/>
                  </a:cubicBezTo>
                  <a:cubicBezTo>
                    <a:pt x="8053705" y="1993519"/>
                    <a:pt x="8063230" y="1908429"/>
                    <a:pt x="8044307" y="1813941"/>
                  </a:cubicBezTo>
                  <a:cubicBezTo>
                    <a:pt x="8020685" y="1724152"/>
                    <a:pt x="7997063" y="1634490"/>
                    <a:pt x="7987665" y="1544701"/>
                  </a:cubicBezTo>
                  <a:cubicBezTo>
                    <a:pt x="7978267" y="1407668"/>
                    <a:pt x="8001889" y="1270762"/>
                    <a:pt x="8030210" y="1138428"/>
                  </a:cubicBezTo>
                  <a:cubicBezTo>
                    <a:pt x="8058531" y="1020318"/>
                    <a:pt x="8096250" y="906907"/>
                    <a:pt x="8176514" y="817245"/>
                  </a:cubicBezTo>
                  <a:cubicBezTo>
                    <a:pt x="8204835" y="788924"/>
                    <a:pt x="8233156" y="760603"/>
                    <a:pt x="8270875" y="736981"/>
                  </a:cubicBezTo>
                  <a:cubicBezTo>
                    <a:pt x="8313420" y="703961"/>
                    <a:pt x="8365236" y="689737"/>
                    <a:pt x="8403082" y="651891"/>
                  </a:cubicBezTo>
                  <a:cubicBezTo>
                    <a:pt x="8469122" y="595249"/>
                    <a:pt x="8511667" y="524383"/>
                    <a:pt x="8525764" y="434594"/>
                  </a:cubicBezTo>
                  <a:cubicBezTo>
                    <a:pt x="8535162" y="359029"/>
                    <a:pt x="8549386" y="283464"/>
                    <a:pt x="8601329" y="221996"/>
                  </a:cubicBezTo>
                  <a:cubicBezTo>
                    <a:pt x="8629650" y="188976"/>
                    <a:pt x="8648573" y="146431"/>
                    <a:pt x="8667369" y="103886"/>
                  </a:cubicBezTo>
                  <a:cubicBezTo>
                    <a:pt x="8709914" y="23622"/>
                    <a:pt x="8780653" y="0"/>
                    <a:pt x="8856218" y="47244"/>
                  </a:cubicBezTo>
                  <a:cubicBezTo>
                    <a:pt x="8960104" y="108712"/>
                    <a:pt x="9059164" y="179451"/>
                    <a:pt x="9153652" y="250317"/>
                  </a:cubicBezTo>
                  <a:cubicBezTo>
                    <a:pt x="9205595" y="288163"/>
                    <a:pt x="9200896" y="340106"/>
                    <a:pt x="9167876" y="396748"/>
                  </a:cubicBezTo>
                  <a:cubicBezTo>
                    <a:pt x="9125331" y="458216"/>
                    <a:pt x="9125331" y="477012"/>
                    <a:pt x="9158478" y="524256"/>
                  </a:cubicBezTo>
                  <a:cubicBezTo>
                    <a:pt x="9172702" y="543179"/>
                    <a:pt x="9186799" y="562102"/>
                    <a:pt x="9201023" y="580898"/>
                  </a:cubicBezTo>
                  <a:cubicBezTo>
                    <a:pt x="9229344" y="623443"/>
                    <a:pt x="9215247" y="651764"/>
                    <a:pt x="9158478" y="651764"/>
                  </a:cubicBezTo>
                  <a:cubicBezTo>
                    <a:pt x="9134856" y="651764"/>
                    <a:pt x="9111234" y="642366"/>
                    <a:pt x="9082913" y="637540"/>
                  </a:cubicBezTo>
                  <a:cubicBezTo>
                    <a:pt x="9059291" y="670560"/>
                    <a:pt x="9007348" y="684784"/>
                    <a:pt x="9002649" y="741426"/>
                  </a:cubicBezTo>
                  <a:cubicBezTo>
                    <a:pt x="9002649" y="760349"/>
                    <a:pt x="8964930" y="769747"/>
                    <a:pt x="8946007" y="788670"/>
                  </a:cubicBezTo>
                  <a:cubicBezTo>
                    <a:pt x="8917686" y="826516"/>
                    <a:pt x="8889365" y="864235"/>
                    <a:pt x="8856345" y="897255"/>
                  </a:cubicBezTo>
                  <a:cubicBezTo>
                    <a:pt x="8823325" y="935101"/>
                    <a:pt x="8780780" y="920877"/>
                    <a:pt x="8738362" y="916178"/>
                  </a:cubicBezTo>
                  <a:cubicBezTo>
                    <a:pt x="8728964" y="911479"/>
                    <a:pt x="8719439" y="916178"/>
                    <a:pt x="8705342" y="916178"/>
                  </a:cubicBezTo>
                  <a:cubicBezTo>
                    <a:pt x="8705342" y="925576"/>
                    <a:pt x="8705342" y="939800"/>
                    <a:pt x="8710041" y="949198"/>
                  </a:cubicBezTo>
                  <a:cubicBezTo>
                    <a:pt x="8710041" y="963422"/>
                    <a:pt x="8719439" y="972820"/>
                    <a:pt x="8728964" y="987044"/>
                  </a:cubicBezTo>
                  <a:cubicBezTo>
                    <a:pt x="8842248" y="1133475"/>
                    <a:pt x="8865870" y="1308227"/>
                    <a:pt x="8856472" y="1487805"/>
                  </a:cubicBezTo>
                  <a:cubicBezTo>
                    <a:pt x="8851773" y="1563370"/>
                    <a:pt x="8865870" y="1638935"/>
                    <a:pt x="8870696" y="1709801"/>
                  </a:cubicBezTo>
                  <a:cubicBezTo>
                    <a:pt x="8870696" y="1813687"/>
                    <a:pt x="8941562" y="1865630"/>
                    <a:pt x="9012301" y="1922399"/>
                  </a:cubicBezTo>
                  <a:cubicBezTo>
                    <a:pt x="9045321" y="1950720"/>
                    <a:pt x="9087866" y="1974342"/>
                    <a:pt x="9125585" y="1997964"/>
                  </a:cubicBezTo>
                  <a:cubicBezTo>
                    <a:pt x="9134983" y="2007362"/>
                    <a:pt x="9149207" y="2016887"/>
                    <a:pt x="9149207" y="2026285"/>
                  </a:cubicBezTo>
                  <a:cubicBezTo>
                    <a:pt x="9163431" y="2073529"/>
                    <a:pt x="9205849" y="2087753"/>
                    <a:pt x="9248394" y="2101850"/>
                  </a:cubicBezTo>
                  <a:cubicBezTo>
                    <a:pt x="9262618" y="2111248"/>
                    <a:pt x="9276715" y="2120773"/>
                    <a:pt x="9295638" y="2120773"/>
                  </a:cubicBezTo>
                  <a:cubicBezTo>
                    <a:pt x="9375902" y="2139696"/>
                    <a:pt x="9404223" y="2196338"/>
                    <a:pt x="9418320" y="2267204"/>
                  </a:cubicBezTo>
                  <a:cubicBezTo>
                    <a:pt x="9432544" y="2328672"/>
                    <a:pt x="9389999" y="2413635"/>
                    <a:pt x="9333357" y="2441956"/>
                  </a:cubicBezTo>
                  <a:cubicBezTo>
                    <a:pt x="9305036" y="2456180"/>
                    <a:pt x="9286113" y="2460879"/>
                    <a:pt x="9300337" y="2503424"/>
                  </a:cubicBezTo>
                  <a:cubicBezTo>
                    <a:pt x="9305036" y="2527046"/>
                    <a:pt x="9276715" y="2560066"/>
                    <a:pt x="9267317" y="2593213"/>
                  </a:cubicBezTo>
                  <a:cubicBezTo>
                    <a:pt x="9262618" y="2593213"/>
                    <a:pt x="9257919" y="2593213"/>
                    <a:pt x="9248394" y="2588514"/>
                  </a:cubicBezTo>
                  <a:cubicBezTo>
                    <a:pt x="9257792" y="2602738"/>
                    <a:pt x="9267317" y="2612136"/>
                    <a:pt x="9276715" y="2621534"/>
                  </a:cubicBezTo>
                  <a:cubicBezTo>
                    <a:pt x="9281414" y="2630932"/>
                    <a:pt x="9286113" y="2645156"/>
                    <a:pt x="9290939" y="2659380"/>
                  </a:cubicBezTo>
                  <a:cubicBezTo>
                    <a:pt x="9276715" y="2664079"/>
                    <a:pt x="9262618" y="2673604"/>
                    <a:pt x="9248394" y="2668778"/>
                  </a:cubicBezTo>
                  <a:cubicBezTo>
                    <a:pt x="9220073" y="2664079"/>
                    <a:pt x="9201150" y="2673477"/>
                    <a:pt x="9191752" y="2701798"/>
                  </a:cubicBezTo>
                  <a:cubicBezTo>
                    <a:pt x="9168130" y="2767965"/>
                    <a:pt x="9135110" y="2829306"/>
                    <a:pt x="9102090" y="2890774"/>
                  </a:cubicBezTo>
                  <a:cubicBezTo>
                    <a:pt x="9097391" y="2900172"/>
                    <a:pt x="9097391" y="2914396"/>
                    <a:pt x="9087866" y="2923794"/>
                  </a:cubicBezTo>
                  <a:cubicBezTo>
                    <a:pt x="9073642" y="2933192"/>
                    <a:pt x="9054846" y="2933192"/>
                    <a:pt x="9035923" y="2938018"/>
                  </a:cubicBezTo>
                  <a:cubicBezTo>
                    <a:pt x="9031224" y="2923794"/>
                    <a:pt x="9021699" y="2909697"/>
                    <a:pt x="9026525" y="2895473"/>
                  </a:cubicBezTo>
                  <a:cubicBezTo>
                    <a:pt x="9035923" y="2852928"/>
                    <a:pt x="9054846" y="2815209"/>
                    <a:pt x="9069070" y="2772664"/>
                  </a:cubicBezTo>
                  <a:cubicBezTo>
                    <a:pt x="9073769" y="2763266"/>
                    <a:pt x="9073769" y="2753741"/>
                    <a:pt x="9078468" y="2749042"/>
                  </a:cubicBezTo>
                  <a:cubicBezTo>
                    <a:pt x="9073769" y="2744343"/>
                    <a:pt x="9073769" y="2744343"/>
                    <a:pt x="9069070" y="2739644"/>
                  </a:cubicBezTo>
                  <a:cubicBezTo>
                    <a:pt x="9054846" y="2749042"/>
                    <a:pt x="9040749" y="2763266"/>
                    <a:pt x="9026525" y="2772664"/>
                  </a:cubicBezTo>
                  <a:cubicBezTo>
                    <a:pt x="8983980" y="2800985"/>
                    <a:pt x="8941562" y="2834132"/>
                    <a:pt x="8899017" y="2862453"/>
                  </a:cubicBezTo>
                  <a:cubicBezTo>
                    <a:pt x="8889619" y="2871851"/>
                    <a:pt x="8875395" y="2886075"/>
                    <a:pt x="8875395" y="2890774"/>
                  </a:cubicBezTo>
                  <a:cubicBezTo>
                    <a:pt x="8880094" y="2914396"/>
                    <a:pt x="8889619" y="2942717"/>
                    <a:pt x="8908415" y="2947416"/>
                  </a:cubicBezTo>
                  <a:cubicBezTo>
                    <a:pt x="8965057" y="2980436"/>
                    <a:pt x="9031097" y="3004058"/>
                    <a:pt x="9092565" y="3032506"/>
                  </a:cubicBezTo>
                  <a:cubicBezTo>
                    <a:pt x="9238869" y="3089148"/>
                    <a:pt x="9380474" y="3145917"/>
                    <a:pt x="9522206" y="3207258"/>
                  </a:cubicBezTo>
                  <a:cubicBezTo>
                    <a:pt x="9555226" y="3221482"/>
                    <a:pt x="9569450" y="3216656"/>
                    <a:pt x="9569450" y="3178937"/>
                  </a:cubicBezTo>
                  <a:cubicBezTo>
                    <a:pt x="9569450" y="3160014"/>
                    <a:pt x="9583674" y="3145917"/>
                    <a:pt x="9588373" y="3126994"/>
                  </a:cubicBezTo>
                  <a:cubicBezTo>
                    <a:pt x="9654413" y="2989961"/>
                    <a:pt x="9720580" y="2853055"/>
                    <a:pt x="9796145" y="2716022"/>
                  </a:cubicBezTo>
                  <a:cubicBezTo>
                    <a:pt x="9843389" y="2630932"/>
                    <a:pt x="9904730" y="2550668"/>
                    <a:pt x="9970770" y="2470404"/>
                  </a:cubicBezTo>
                  <a:cubicBezTo>
                    <a:pt x="10046335" y="2375916"/>
                    <a:pt x="10131298" y="2290953"/>
                    <a:pt x="10206863" y="2196465"/>
                  </a:cubicBezTo>
                  <a:cubicBezTo>
                    <a:pt x="10230485" y="2168144"/>
                    <a:pt x="10244582" y="2134997"/>
                    <a:pt x="10263505" y="2106676"/>
                  </a:cubicBezTo>
                  <a:cubicBezTo>
                    <a:pt x="10296525" y="2050034"/>
                    <a:pt x="10324846" y="1993265"/>
                    <a:pt x="10362692" y="1941322"/>
                  </a:cubicBezTo>
                  <a:cubicBezTo>
                    <a:pt x="10386314" y="1917700"/>
                    <a:pt x="10419334" y="1898777"/>
                    <a:pt x="10442956" y="1875155"/>
                  </a:cubicBezTo>
                  <a:cubicBezTo>
                    <a:pt x="10457180" y="1865757"/>
                    <a:pt x="10461879" y="1846834"/>
                    <a:pt x="10471277" y="1832610"/>
                  </a:cubicBezTo>
                  <a:cubicBezTo>
                    <a:pt x="10452354" y="1823212"/>
                    <a:pt x="10428732" y="1808988"/>
                    <a:pt x="10409936" y="1799590"/>
                  </a:cubicBezTo>
                  <a:cubicBezTo>
                    <a:pt x="10405237" y="1799590"/>
                    <a:pt x="10400538" y="1804289"/>
                    <a:pt x="10395712" y="1804289"/>
                  </a:cubicBezTo>
                  <a:cubicBezTo>
                    <a:pt x="10329672" y="1818513"/>
                    <a:pt x="10306050" y="1804289"/>
                    <a:pt x="10263505" y="1719199"/>
                  </a:cubicBezTo>
                  <a:cubicBezTo>
                    <a:pt x="10244582" y="1686179"/>
                    <a:pt x="10230485" y="1643634"/>
                    <a:pt x="10178542" y="1643634"/>
                  </a:cubicBezTo>
                  <a:cubicBezTo>
                    <a:pt x="10192766" y="1601089"/>
                    <a:pt x="10169144" y="1591691"/>
                    <a:pt x="10135997" y="1582166"/>
                  </a:cubicBezTo>
                  <a:cubicBezTo>
                    <a:pt x="10046335" y="1558544"/>
                    <a:pt x="10036810" y="1544320"/>
                    <a:pt x="10098278" y="1473581"/>
                  </a:cubicBezTo>
                  <a:cubicBezTo>
                    <a:pt x="10154920" y="1407414"/>
                    <a:pt x="10154920" y="1331849"/>
                    <a:pt x="10169144" y="1256284"/>
                  </a:cubicBezTo>
                  <a:cubicBezTo>
                    <a:pt x="10173843" y="1227963"/>
                    <a:pt x="10192766" y="1194816"/>
                    <a:pt x="10211689" y="1180719"/>
                  </a:cubicBezTo>
                  <a:cubicBezTo>
                    <a:pt x="10301351" y="1128776"/>
                    <a:pt x="10405237" y="1105154"/>
                    <a:pt x="10504424" y="1100455"/>
                  </a:cubicBezTo>
                  <a:cubicBezTo>
                    <a:pt x="10561066" y="1100455"/>
                    <a:pt x="10617708" y="1124077"/>
                    <a:pt x="10646029" y="1176020"/>
                  </a:cubicBezTo>
                  <a:cubicBezTo>
                    <a:pt x="10664952" y="1209040"/>
                    <a:pt x="10674350" y="1251585"/>
                    <a:pt x="10674350" y="1289431"/>
                  </a:cubicBezTo>
                  <a:cubicBezTo>
                    <a:pt x="10674350" y="1331976"/>
                    <a:pt x="10693273" y="1346073"/>
                    <a:pt x="10721594" y="1369695"/>
                  </a:cubicBezTo>
                  <a:cubicBezTo>
                    <a:pt x="10749915" y="1388618"/>
                    <a:pt x="10773537" y="1421638"/>
                    <a:pt x="10806557" y="1459484"/>
                  </a:cubicBezTo>
                  <a:cubicBezTo>
                    <a:pt x="10764012" y="1478407"/>
                    <a:pt x="10735691" y="1492504"/>
                    <a:pt x="10702671" y="1506728"/>
                  </a:cubicBezTo>
                  <a:cubicBezTo>
                    <a:pt x="10674350" y="1520952"/>
                    <a:pt x="10669651" y="1544574"/>
                    <a:pt x="10679049" y="1572895"/>
                  </a:cubicBezTo>
                  <a:cubicBezTo>
                    <a:pt x="10697972" y="1643761"/>
                    <a:pt x="10721594" y="1709928"/>
                    <a:pt x="10782935" y="1757172"/>
                  </a:cubicBezTo>
                  <a:cubicBezTo>
                    <a:pt x="10820654" y="1790192"/>
                    <a:pt x="10853801" y="1832737"/>
                    <a:pt x="10886821" y="1865757"/>
                  </a:cubicBezTo>
                  <a:cubicBezTo>
                    <a:pt x="10995406" y="1955546"/>
                    <a:pt x="11033125" y="2083054"/>
                    <a:pt x="11052048" y="2210562"/>
                  </a:cubicBezTo>
                  <a:cubicBezTo>
                    <a:pt x="11061446" y="2300351"/>
                    <a:pt x="11052048" y="2390013"/>
                    <a:pt x="11047349" y="2479802"/>
                  </a:cubicBezTo>
                  <a:cubicBezTo>
                    <a:pt x="11047349" y="2545969"/>
                    <a:pt x="11037951" y="2612009"/>
                    <a:pt x="11037951" y="2673477"/>
                  </a:cubicBezTo>
                  <a:cubicBezTo>
                    <a:pt x="11037951" y="2678176"/>
                    <a:pt x="11042650" y="2682875"/>
                    <a:pt x="11052175" y="2697099"/>
                  </a:cubicBezTo>
                  <a:cubicBezTo>
                    <a:pt x="11085195" y="2654554"/>
                    <a:pt x="11118215" y="2612009"/>
                    <a:pt x="11141837" y="2569591"/>
                  </a:cubicBezTo>
                  <a:cubicBezTo>
                    <a:pt x="11179556" y="2508123"/>
                    <a:pt x="11212703" y="2446782"/>
                    <a:pt x="11245723" y="2380615"/>
                  </a:cubicBezTo>
                  <a:cubicBezTo>
                    <a:pt x="11278743" y="2319147"/>
                    <a:pt x="11311763" y="2257806"/>
                    <a:pt x="11344910" y="2196338"/>
                  </a:cubicBezTo>
                  <a:cubicBezTo>
                    <a:pt x="11406251" y="2082927"/>
                    <a:pt x="11472418" y="1974342"/>
                    <a:pt x="11533759" y="1865630"/>
                  </a:cubicBezTo>
                  <a:cubicBezTo>
                    <a:pt x="11557381" y="1827784"/>
                    <a:pt x="11571478" y="1785366"/>
                    <a:pt x="11590401" y="1747520"/>
                  </a:cubicBezTo>
                  <a:cubicBezTo>
                    <a:pt x="11595100" y="1738122"/>
                    <a:pt x="11595100" y="1728597"/>
                    <a:pt x="11595100" y="1714500"/>
                  </a:cubicBezTo>
                  <a:cubicBezTo>
                    <a:pt x="11585702" y="1662557"/>
                    <a:pt x="11576177" y="1615313"/>
                    <a:pt x="11571478" y="1563370"/>
                  </a:cubicBezTo>
                  <a:cubicBezTo>
                    <a:pt x="11566779" y="1549146"/>
                    <a:pt x="11576177" y="1539748"/>
                    <a:pt x="11580876" y="1525524"/>
                  </a:cubicBezTo>
                  <a:cubicBezTo>
                    <a:pt x="11599799" y="1487678"/>
                    <a:pt x="11623421" y="1449959"/>
                    <a:pt x="11642217" y="1407414"/>
                  </a:cubicBezTo>
                  <a:cubicBezTo>
                    <a:pt x="11679936" y="1322324"/>
                    <a:pt x="11736578" y="1265682"/>
                    <a:pt x="11840464" y="1279906"/>
                  </a:cubicBezTo>
                  <a:cubicBezTo>
                    <a:pt x="11864086" y="1279906"/>
                    <a:pt x="11887708" y="1279906"/>
                    <a:pt x="11916029" y="1279906"/>
                  </a:cubicBezTo>
                  <a:cubicBezTo>
                    <a:pt x="11897106" y="1232662"/>
                    <a:pt x="11883009" y="1194816"/>
                    <a:pt x="11868785" y="1161796"/>
                  </a:cubicBezTo>
                  <a:cubicBezTo>
                    <a:pt x="11901805" y="1133475"/>
                    <a:pt x="11911330" y="1057910"/>
                    <a:pt x="11887708" y="1005967"/>
                  </a:cubicBezTo>
                  <a:cubicBezTo>
                    <a:pt x="11864086" y="944499"/>
                    <a:pt x="11868785" y="925703"/>
                    <a:pt x="11916029" y="883158"/>
                  </a:cubicBezTo>
                  <a:cubicBezTo>
                    <a:pt x="12019915" y="783971"/>
                    <a:pt x="12137898" y="760349"/>
                    <a:pt x="12274804" y="802894"/>
                  </a:cubicBezTo>
                  <a:cubicBezTo>
                    <a:pt x="12331446" y="817118"/>
                    <a:pt x="12355068" y="864362"/>
                    <a:pt x="12364466" y="911479"/>
                  </a:cubicBezTo>
                  <a:cubicBezTo>
                    <a:pt x="12373864" y="963422"/>
                    <a:pt x="12369165" y="1015365"/>
                    <a:pt x="12378690" y="1067308"/>
                  </a:cubicBezTo>
                  <a:cubicBezTo>
                    <a:pt x="12383389" y="1100328"/>
                    <a:pt x="12407011" y="1133475"/>
                    <a:pt x="12421235" y="1166495"/>
                  </a:cubicBezTo>
                  <a:cubicBezTo>
                    <a:pt x="12392914" y="1161796"/>
                    <a:pt x="12373991" y="1157097"/>
                    <a:pt x="12373991" y="1199515"/>
                  </a:cubicBezTo>
                  <a:cubicBezTo>
                    <a:pt x="12373991" y="1232535"/>
                    <a:pt x="12364593" y="1265682"/>
                    <a:pt x="12355068" y="1294003"/>
                  </a:cubicBezTo>
                  <a:cubicBezTo>
                    <a:pt x="12345670" y="1345946"/>
                    <a:pt x="12383389" y="1374267"/>
                    <a:pt x="12416409" y="1397889"/>
                  </a:cubicBezTo>
                  <a:cubicBezTo>
                    <a:pt x="12501372" y="1459357"/>
                    <a:pt x="12591034" y="1515999"/>
                    <a:pt x="12671298" y="1582166"/>
                  </a:cubicBezTo>
                  <a:cubicBezTo>
                    <a:pt x="12737338" y="1634109"/>
                    <a:pt x="12793980" y="1695577"/>
                    <a:pt x="12793980" y="1790065"/>
                  </a:cubicBezTo>
                  <a:cubicBezTo>
                    <a:pt x="12793980" y="1804289"/>
                    <a:pt x="12798679" y="1818386"/>
                    <a:pt x="12803378" y="1832610"/>
                  </a:cubicBezTo>
                  <a:cubicBezTo>
                    <a:pt x="12845923" y="1936496"/>
                    <a:pt x="12827000" y="2035683"/>
                    <a:pt x="12817602" y="2139696"/>
                  </a:cubicBezTo>
                  <a:cubicBezTo>
                    <a:pt x="12803378" y="2271903"/>
                    <a:pt x="12770358" y="2399538"/>
                    <a:pt x="12784582" y="2536444"/>
                  </a:cubicBezTo>
                  <a:cubicBezTo>
                    <a:pt x="12789281" y="2569464"/>
                    <a:pt x="12793980" y="2602611"/>
                    <a:pt x="12793980" y="2635631"/>
                  </a:cubicBezTo>
                  <a:cubicBezTo>
                    <a:pt x="12789281" y="2796286"/>
                    <a:pt x="12779756" y="2956814"/>
                    <a:pt x="12775057" y="3117469"/>
                  </a:cubicBezTo>
                  <a:cubicBezTo>
                    <a:pt x="12775057" y="3136392"/>
                    <a:pt x="12770358" y="3155315"/>
                    <a:pt x="12765659" y="3178937"/>
                  </a:cubicBezTo>
                  <a:cubicBezTo>
                    <a:pt x="12775057" y="3178937"/>
                    <a:pt x="12779883" y="3183636"/>
                    <a:pt x="12784582" y="3183636"/>
                  </a:cubicBezTo>
                  <a:cubicBezTo>
                    <a:pt x="12803505" y="3160014"/>
                    <a:pt x="12822301" y="3136392"/>
                    <a:pt x="12841224" y="3117469"/>
                  </a:cubicBezTo>
                  <a:cubicBezTo>
                    <a:pt x="12897866" y="3060827"/>
                    <a:pt x="12949809" y="2999359"/>
                    <a:pt x="13015849" y="2956814"/>
                  </a:cubicBezTo>
                  <a:cubicBezTo>
                    <a:pt x="13077189" y="2918968"/>
                    <a:pt x="13110211" y="2867025"/>
                    <a:pt x="13162153" y="2824607"/>
                  </a:cubicBezTo>
                  <a:cubicBezTo>
                    <a:pt x="13204698" y="2786761"/>
                    <a:pt x="13237718" y="2796286"/>
                    <a:pt x="13270739" y="2843530"/>
                  </a:cubicBezTo>
                  <a:cubicBezTo>
                    <a:pt x="13275438" y="2857754"/>
                    <a:pt x="13284963" y="2876550"/>
                    <a:pt x="13294361" y="2890774"/>
                  </a:cubicBezTo>
                  <a:cubicBezTo>
                    <a:pt x="13317982" y="2923794"/>
                    <a:pt x="13303758" y="2952242"/>
                    <a:pt x="13284963" y="2980563"/>
                  </a:cubicBezTo>
                  <a:cubicBezTo>
                    <a:pt x="13218922" y="3084449"/>
                    <a:pt x="13157454" y="3188462"/>
                    <a:pt x="13091415" y="3292348"/>
                  </a:cubicBezTo>
                  <a:cubicBezTo>
                    <a:pt x="13082015" y="3315970"/>
                    <a:pt x="13077189" y="3344291"/>
                    <a:pt x="13077189" y="3358515"/>
                  </a:cubicBezTo>
                  <a:cubicBezTo>
                    <a:pt x="13058267" y="3367913"/>
                    <a:pt x="13034645" y="3377438"/>
                    <a:pt x="13029946" y="3391535"/>
                  </a:cubicBezTo>
                  <a:cubicBezTo>
                    <a:pt x="13015722" y="3410458"/>
                    <a:pt x="12987401" y="3429381"/>
                    <a:pt x="13025247" y="3467100"/>
                  </a:cubicBezTo>
                  <a:cubicBezTo>
                    <a:pt x="13001625" y="3490722"/>
                    <a:pt x="12968605" y="3509645"/>
                    <a:pt x="12944983" y="3537966"/>
                  </a:cubicBezTo>
                  <a:cubicBezTo>
                    <a:pt x="12916662" y="3566287"/>
                    <a:pt x="12897739" y="3604133"/>
                    <a:pt x="12874117" y="3637153"/>
                  </a:cubicBezTo>
                  <a:cubicBezTo>
                    <a:pt x="12808077" y="3741039"/>
                    <a:pt x="12746609" y="3845052"/>
                    <a:pt x="12680569" y="3948938"/>
                  </a:cubicBezTo>
                  <a:cubicBezTo>
                    <a:pt x="12656947" y="3986784"/>
                    <a:pt x="12614529" y="4015105"/>
                    <a:pt x="12576683" y="4048125"/>
                  </a:cubicBezTo>
                  <a:cubicBezTo>
                    <a:pt x="12557760" y="4067048"/>
                    <a:pt x="12553061" y="4081145"/>
                    <a:pt x="12562459" y="4109593"/>
                  </a:cubicBezTo>
                  <a:cubicBezTo>
                    <a:pt x="12581382" y="4147439"/>
                    <a:pt x="12586081" y="4189857"/>
                    <a:pt x="12571857" y="4232402"/>
                  </a:cubicBezTo>
                  <a:cubicBezTo>
                    <a:pt x="12567158" y="4246626"/>
                    <a:pt x="12571857" y="4265422"/>
                    <a:pt x="12576556" y="4279646"/>
                  </a:cubicBezTo>
                  <a:cubicBezTo>
                    <a:pt x="12595479" y="4336288"/>
                    <a:pt x="12614275" y="4397756"/>
                    <a:pt x="12637897" y="4454398"/>
                  </a:cubicBezTo>
                  <a:cubicBezTo>
                    <a:pt x="12647295" y="4482719"/>
                    <a:pt x="12666218" y="4511040"/>
                    <a:pt x="12689840" y="4520565"/>
                  </a:cubicBezTo>
                  <a:cubicBezTo>
                    <a:pt x="12840970" y="4586732"/>
                    <a:pt x="12991973" y="4648073"/>
                    <a:pt x="13143103" y="4709541"/>
                  </a:cubicBezTo>
                  <a:cubicBezTo>
                    <a:pt x="13162026" y="4718939"/>
                    <a:pt x="13185648" y="4714240"/>
                    <a:pt x="13204444" y="4714240"/>
                  </a:cubicBezTo>
                  <a:cubicBezTo>
                    <a:pt x="13492353" y="4714240"/>
                    <a:pt x="13775689" y="4714240"/>
                    <a:pt x="14068298" y="4714240"/>
                  </a:cubicBezTo>
                  <a:cubicBezTo>
                    <a:pt x="14068298" y="4851273"/>
                    <a:pt x="14068298" y="4988179"/>
                    <a:pt x="14068298" y="5129911"/>
                  </a:cubicBezTo>
                  <a:cubicBezTo>
                    <a:pt x="9380474" y="5129911"/>
                    <a:pt x="4692777" y="5129911"/>
                    <a:pt x="254" y="5129911"/>
                  </a:cubicBezTo>
                  <a:cubicBezTo>
                    <a:pt x="254" y="4685919"/>
                    <a:pt x="254" y="4246626"/>
                    <a:pt x="254" y="3807206"/>
                  </a:cubicBezTo>
                  <a:close/>
                  <a:moveTo>
                    <a:pt x="11079988" y="3561588"/>
                  </a:moveTo>
                  <a:cubicBezTo>
                    <a:pt x="11070590" y="3561588"/>
                    <a:pt x="11065764" y="3561588"/>
                    <a:pt x="11061065" y="3561588"/>
                  </a:cubicBezTo>
                  <a:cubicBezTo>
                    <a:pt x="11042142" y="3575812"/>
                    <a:pt x="11013822" y="3594608"/>
                    <a:pt x="11004423" y="3613531"/>
                  </a:cubicBezTo>
                  <a:cubicBezTo>
                    <a:pt x="10980801" y="3656076"/>
                    <a:pt x="10966704" y="3703320"/>
                    <a:pt x="10943082" y="3745738"/>
                  </a:cubicBezTo>
                  <a:cubicBezTo>
                    <a:pt x="10924160" y="3783584"/>
                    <a:pt x="10938383" y="3797681"/>
                    <a:pt x="10971403" y="3811905"/>
                  </a:cubicBezTo>
                  <a:cubicBezTo>
                    <a:pt x="11127232" y="3878072"/>
                    <a:pt x="11282935" y="3944112"/>
                    <a:pt x="11438763" y="4005580"/>
                  </a:cubicBezTo>
                  <a:cubicBezTo>
                    <a:pt x="11471783" y="4024503"/>
                    <a:pt x="11486007" y="4014978"/>
                    <a:pt x="11490706" y="3977259"/>
                  </a:cubicBezTo>
                  <a:cubicBezTo>
                    <a:pt x="11495405" y="3896995"/>
                    <a:pt x="11500104" y="3816604"/>
                    <a:pt x="11509629" y="3736340"/>
                  </a:cubicBezTo>
                  <a:cubicBezTo>
                    <a:pt x="11509629" y="3726942"/>
                    <a:pt x="11504930" y="3712718"/>
                    <a:pt x="11500231" y="3703320"/>
                  </a:cubicBezTo>
                  <a:cubicBezTo>
                    <a:pt x="11467211" y="3632454"/>
                    <a:pt x="11471910" y="3556889"/>
                    <a:pt x="11486007" y="3481324"/>
                  </a:cubicBezTo>
                  <a:cubicBezTo>
                    <a:pt x="11514328" y="3325495"/>
                    <a:pt x="11542649" y="3169539"/>
                    <a:pt x="11570970" y="3013710"/>
                  </a:cubicBezTo>
                  <a:cubicBezTo>
                    <a:pt x="11589893" y="2928620"/>
                    <a:pt x="11622913" y="2843657"/>
                    <a:pt x="11641836" y="2758567"/>
                  </a:cubicBezTo>
                  <a:cubicBezTo>
                    <a:pt x="11651235" y="2734945"/>
                    <a:pt x="11656060" y="2701925"/>
                    <a:pt x="11646535" y="2687701"/>
                  </a:cubicBezTo>
                  <a:cubicBezTo>
                    <a:pt x="11613515" y="2645156"/>
                    <a:pt x="11622913" y="2607437"/>
                    <a:pt x="11651235" y="2569591"/>
                  </a:cubicBezTo>
                  <a:cubicBezTo>
                    <a:pt x="11660632" y="2555367"/>
                    <a:pt x="11670157" y="2541270"/>
                    <a:pt x="11670157" y="2522347"/>
                  </a:cubicBezTo>
                  <a:cubicBezTo>
                    <a:pt x="11674856" y="2484501"/>
                    <a:pt x="11674856" y="2446782"/>
                    <a:pt x="11674856" y="2408936"/>
                  </a:cubicBezTo>
                  <a:cubicBezTo>
                    <a:pt x="11679555" y="2361692"/>
                    <a:pt x="11689080" y="2314448"/>
                    <a:pt x="11689080" y="2267204"/>
                  </a:cubicBezTo>
                  <a:cubicBezTo>
                    <a:pt x="11693779" y="2257806"/>
                    <a:pt x="11679682" y="2243582"/>
                    <a:pt x="11674856" y="2229358"/>
                  </a:cubicBezTo>
                  <a:cubicBezTo>
                    <a:pt x="11665458" y="2238756"/>
                    <a:pt x="11655933" y="2243582"/>
                    <a:pt x="11646535" y="2252980"/>
                  </a:cubicBezTo>
                  <a:cubicBezTo>
                    <a:pt x="11594592" y="2300224"/>
                    <a:pt x="11552174" y="2347468"/>
                    <a:pt x="11500231" y="2390013"/>
                  </a:cubicBezTo>
                  <a:cubicBezTo>
                    <a:pt x="11438890" y="2446655"/>
                    <a:pt x="11368024" y="2493899"/>
                    <a:pt x="11306683" y="2550668"/>
                  </a:cubicBezTo>
                  <a:cubicBezTo>
                    <a:pt x="11283061" y="2569591"/>
                    <a:pt x="11254740" y="2607310"/>
                    <a:pt x="11259439" y="2630932"/>
                  </a:cubicBezTo>
                  <a:cubicBezTo>
                    <a:pt x="11273663" y="2687574"/>
                    <a:pt x="11250041" y="2730119"/>
                    <a:pt x="11216894" y="2777363"/>
                  </a:cubicBezTo>
                  <a:cubicBezTo>
                    <a:pt x="11207497" y="2786761"/>
                    <a:pt x="11207497" y="2800985"/>
                    <a:pt x="11202670" y="2815209"/>
                  </a:cubicBezTo>
                  <a:cubicBezTo>
                    <a:pt x="11188447" y="2862453"/>
                    <a:pt x="11174349" y="2909697"/>
                    <a:pt x="11160125" y="2956941"/>
                  </a:cubicBezTo>
                  <a:cubicBezTo>
                    <a:pt x="11155426" y="2966339"/>
                    <a:pt x="11141202" y="2971165"/>
                    <a:pt x="11127105" y="2975864"/>
                  </a:cubicBezTo>
                  <a:cubicBezTo>
                    <a:pt x="11089386" y="2990088"/>
                    <a:pt x="11070463" y="2961640"/>
                    <a:pt x="11032744" y="2933319"/>
                  </a:cubicBezTo>
                  <a:cubicBezTo>
                    <a:pt x="11037443" y="2975864"/>
                    <a:pt x="11037443" y="3008884"/>
                    <a:pt x="11042142" y="3037205"/>
                  </a:cubicBezTo>
                  <a:cubicBezTo>
                    <a:pt x="11046841" y="3056128"/>
                    <a:pt x="11046841" y="3079750"/>
                    <a:pt x="11056366" y="3089148"/>
                  </a:cubicBezTo>
                  <a:cubicBezTo>
                    <a:pt x="11098911" y="3136392"/>
                    <a:pt x="11094085" y="3150616"/>
                    <a:pt x="11037443" y="3169412"/>
                  </a:cubicBezTo>
                  <a:cubicBezTo>
                    <a:pt x="11028045" y="3174111"/>
                    <a:pt x="11013822" y="3193034"/>
                    <a:pt x="11013822" y="3202432"/>
                  </a:cubicBezTo>
                  <a:cubicBezTo>
                    <a:pt x="11018520" y="3244977"/>
                    <a:pt x="11032744" y="3287522"/>
                    <a:pt x="11037443" y="3334639"/>
                  </a:cubicBezTo>
                  <a:cubicBezTo>
                    <a:pt x="11051667" y="3410204"/>
                    <a:pt x="11065764" y="3485769"/>
                    <a:pt x="11079988" y="3561334"/>
                  </a:cubicBezTo>
                  <a:close/>
                  <a:moveTo>
                    <a:pt x="10315067" y="2475484"/>
                  </a:moveTo>
                  <a:cubicBezTo>
                    <a:pt x="10263124" y="2522728"/>
                    <a:pt x="10197085" y="2565273"/>
                    <a:pt x="10154539" y="2626614"/>
                  </a:cubicBezTo>
                  <a:cubicBezTo>
                    <a:pt x="10088499" y="2721102"/>
                    <a:pt x="10031857" y="2829687"/>
                    <a:pt x="9932670" y="2900553"/>
                  </a:cubicBezTo>
                  <a:cubicBezTo>
                    <a:pt x="9927972" y="2905252"/>
                    <a:pt x="9923273" y="2909951"/>
                    <a:pt x="9918447" y="2919476"/>
                  </a:cubicBezTo>
                  <a:cubicBezTo>
                    <a:pt x="9885426" y="2966720"/>
                    <a:pt x="9847580" y="3013964"/>
                    <a:pt x="9814561" y="3065907"/>
                  </a:cubicBezTo>
                  <a:cubicBezTo>
                    <a:pt x="9800336" y="3084830"/>
                    <a:pt x="9795637" y="3113151"/>
                    <a:pt x="9795637" y="3136773"/>
                  </a:cubicBezTo>
                  <a:cubicBezTo>
                    <a:pt x="9786239" y="3179318"/>
                    <a:pt x="9786239" y="3226562"/>
                    <a:pt x="9776714" y="3268980"/>
                  </a:cubicBezTo>
                  <a:cubicBezTo>
                    <a:pt x="9767316" y="3302000"/>
                    <a:pt x="9772015" y="3316224"/>
                    <a:pt x="9805036" y="3325622"/>
                  </a:cubicBezTo>
                  <a:cubicBezTo>
                    <a:pt x="9927717" y="3377565"/>
                    <a:pt x="10055225" y="3429508"/>
                    <a:pt x="10178035" y="3486277"/>
                  </a:cubicBezTo>
                  <a:cubicBezTo>
                    <a:pt x="10206355" y="3495675"/>
                    <a:pt x="10220579" y="3490976"/>
                    <a:pt x="10229977" y="3462655"/>
                  </a:cubicBezTo>
                  <a:cubicBezTo>
                    <a:pt x="10239375" y="3443732"/>
                    <a:pt x="10253599" y="3420110"/>
                    <a:pt x="10262998" y="3396488"/>
                  </a:cubicBezTo>
                  <a:cubicBezTo>
                    <a:pt x="10286619" y="3358642"/>
                    <a:pt x="10333863" y="3330321"/>
                    <a:pt x="10305542" y="3273679"/>
                  </a:cubicBezTo>
                  <a:cubicBezTo>
                    <a:pt x="10300843" y="3268980"/>
                    <a:pt x="10305542" y="3254756"/>
                    <a:pt x="10310241" y="3250057"/>
                  </a:cubicBezTo>
                  <a:cubicBezTo>
                    <a:pt x="10338562" y="3226435"/>
                    <a:pt x="10390505" y="3207512"/>
                    <a:pt x="10319639" y="3169793"/>
                  </a:cubicBezTo>
                  <a:cubicBezTo>
                    <a:pt x="10319639" y="3169793"/>
                    <a:pt x="10324338" y="3169793"/>
                    <a:pt x="10319639" y="3165094"/>
                  </a:cubicBezTo>
                  <a:cubicBezTo>
                    <a:pt x="10300716" y="3080004"/>
                    <a:pt x="10281920" y="2999740"/>
                    <a:pt x="10314940" y="2909951"/>
                  </a:cubicBezTo>
                  <a:cubicBezTo>
                    <a:pt x="10319639" y="2895727"/>
                    <a:pt x="10319639" y="2876931"/>
                    <a:pt x="10319639" y="2858008"/>
                  </a:cubicBezTo>
                  <a:cubicBezTo>
                    <a:pt x="10319639" y="2782443"/>
                    <a:pt x="10319639" y="2706878"/>
                    <a:pt x="10347961" y="2636012"/>
                  </a:cubicBezTo>
                  <a:cubicBezTo>
                    <a:pt x="10371582" y="2584069"/>
                    <a:pt x="10380980" y="2522601"/>
                    <a:pt x="10314940" y="2475357"/>
                  </a:cubicBezTo>
                  <a:close/>
                  <a:moveTo>
                    <a:pt x="6448679" y="3670554"/>
                  </a:moveTo>
                  <a:cubicBezTo>
                    <a:pt x="6510020" y="3708400"/>
                    <a:pt x="7185152" y="3845306"/>
                    <a:pt x="7218172" y="3831209"/>
                  </a:cubicBezTo>
                  <a:cubicBezTo>
                    <a:pt x="7076567" y="3628136"/>
                    <a:pt x="6628130" y="3599688"/>
                    <a:pt x="6448679" y="3670554"/>
                  </a:cubicBezTo>
                  <a:close/>
                  <a:moveTo>
                    <a:pt x="8898763" y="2300732"/>
                  </a:moveTo>
                  <a:cubicBezTo>
                    <a:pt x="8875141" y="2319655"/>
                    <a:pt x="8865743" y="2329053"/>
                    <a:pt x="8851519" y="2333752"/>
                  </a:cubicBezTo>
                  <a:cubicBezTo>
                    <a:pt x="8813800" y="2352675"/>
                    <a:pt x="8808974" y="2380996"/>
                    <a:pt x="8827897" y="2418842"/>
                  </a:cubicBezTo>
                  <a:cubicBezTo>
                    <a:pt x="8837295" y="2447163"/>
                    <a:pt x="8837295" y="2475484"/>
                    <a:pt x="8842121" y="2503932"/>
                  </a:cubicBezTo>
                  <a:cubicBezTo>
                    <a:pt x="8846947" y="2532380"/>
                    <a:pt x="8846820" y="2560574"/>
                    <a:pt x="8851519" y="2589022"/>
                  </a:cubicBezTo>
                  <a:cubicBezTo>
                    <a:pt x="8856218" y="2603246"/>
                    <a:pt x="8870442" y="2622042"/>
                    <a:pt x="8879840" y="2622042"/>
                  </a:cubicBezTo>
                  <a:cubicBezTo>
                    <a:pt x="8908161" y="2617343"/>
                    <a:pt x="8950706" y="2617343"/>
                    <a:pt x="8960104" y="2598420"/>
                  </a:cubicBezTo>
                  <a:cubicBezTo>
                    <a:pt x="8997823" y="2541778"/>
                    <a:pt x="9016746" y="2470912"/>
                    <a:pt x="9054465" y="2414143"/>
                  </a:cubicBezTo>
                  <a:cubicBezTo>
                    <a:pt x="9078087" y="2366899"/>
                    <a:pt x="9059164" y="2333879"/>
                    <a:pt x="9030843" y="2300732"/>
                  </a:cubicBezTo>
                  <a:cubicBezTo>
                    <a:pt x="9026144" y="2291334"/>
                    <a:pt x="9007221" y="2286508"/>
                    <a:pt x="8997823" y="2286508"/>
                  </a:cubicBezTo>
                  <a:cubicBezTo>
                    <a:pt x="8993124" y="2291207"/>
                    <a:pt x="8983599" y="2305431"/>
                    <a:pt x="8983599" y="2319528"/>
                  </a:cubicBezTo>
                  <a:cubicBezTo>
                    <a:pt x="8978900" y="2357374"/>
                    <a:pt x="8978900" y="2395093"/>
                    <a:pt x="8969375" y="2432939"/>
                  </a:cubicBezTo>
                  <a:cubicBezTo>
                    <a:pt x="8969375" y="2447163"/>
                    <a:pt x="8950452" y="2461260"/>
                    <a:pt x="8941054" y="2470785"/>
                  </a:cubicBezTo>
                  <a:cubicBezTo>
                    <a:pt x="8926830" y="2461387"/>
                    <a:pt x="8908034" y="2447163"/>
                    <a:pt x="8908034" y="2432939"/>
                  </a:cubicBezTo>
                  <a:cubicBezTo>
                    <a:pt x="8903335" y="2409317"/>
                    <a:pt x="8908034" y="2385695"/>
                    <a:pt x="8908034" y="2357374"/>
                  </a:cubicBezTo>
                  <a:cubicBezTo>
                    <a:pt x="8908034" y="2343150"/>
                    <a:pt x="8903335" y="2324354"/>
                    <a:pt x="8898636" y="2300732"/>
                  </a:cubicBezTo>
                  <a:close/>
                  <a:moveTo>
                    <a:pt x="12802743" y="3330448"/>
                  </a:moveTo>
                  <a:cubicBezTo>
                    <a:pt x="12793345" y="3330448"/>
                    <a:pt x="12788519" y="3325749"/>
                    <a:pt x="12779121" y="3325749"/>
                  </a:cubicBezTo>
                  <a:cubicBezTo>
                    <a:pt x="12769723" y="3344672"/>
                    <a:pt x="12760198" y="3368294"/>
                    <a:pt x="12746101" y="3387217"/>
                  </a:cubicBezTo>
                  <a:cubicBezTo>
                    <a:pt x="12722479" y="3425063"/>
                    <a:pt x="12698857" y="3472307"/>
                    <a:pt x="12665837" y="3500628"/>
                  </a:cubicBezTo>
                  <a:cubicBezTo>
                    <a:pt x="12628118" y="3538474"/>
                    <a:pt x="12613894" y="3595116"/>
                    <a:pt x="12646914" y="3623437"/>
                  </a:cubicBezTo>
                  <a:cubicBezTo>
                    <a:pt x="12651613" y="3618738"/>
                    <a:pt x="12656312" y="3618738"/>
                    <a:pt x="12656312" y="3618738"/>
                  </a:cubicBezTo>
                  <a:cubicBezTo>
                    <a:pt x="12703556" y="3538474"/>
                    <a:pt x="12755499" y="3462909"/>
                    <a:pt x="12797917" y="3382518"/>
                  </a:cubicBezTo>
                  <a:cubicBezTo>
                    <a:pt x="12807315" y="3368294"/>
                    <a:pt x="12802616" y="3349498"/>
                    <a:pt x="12802616" y="3330575"/>
                  </a:cubicBezTo>
                  <a:close/>
                  <a:moveTo>
                    <a:pt x="13024486" y="3028315"/>
                  </a:moveTo>
                  <a:cubicBezTo>
                    <a:pt x="13019787" y="3023616"/>
                    <a:pt x="13010262" y="3018917"/>
                    <a:pt x="13005563" y="3014091"/>
                  </a:cubicBezTo>
                  <a:cubicBezTo>
                    <a:pt x="12948920" y="3080258"/>
                    <a:pt x="12887579" y="3141599"/>
                    <a:pt x="12826111" y="3207766"/>
                  </a:cubicBezTo>
                  <a:cubicBezTo>
                    <a:pt x="12845034" y="3226689"/>
                    <a:pt x="12859131" y="3245612"/>
                    <a:pt x="12878054" y="3269234"/>
                  </a:cubicBezTo>
                  <a:cubicBezTo>
                    <a:pt x="12929997" y="3184144"/>
                    <a:pt x="12977241" y="3103880"/>
                    <a:pt x="13024358" y="3028315"/>
                  </a:cubicBezTo>
                  <a:close/>
                  <a:moveTo>
                    <a:pt x="9021572" y="2683383"/>
                  </a:moveTo>
                  <a:cubicBezTo>
                    <a:pt x="8979027" y="2664460"/>
                    <a:pt x="8870442" y="2669159"/>
                    <a:pt x="8870442" y="2692781"/>
                  </a:cubicBezTo>
                  <a:cubicBezTo>
                    <a:pt x="8861044" y="2725801"/>
                    <a:pt x="8865743" y="2763647"/>
                    <a:pt x="8865743" y="2796667"/>
                  </a:cubicBezTo>
                  <a:cubicBezTo>
                    <a:pt x="8870442" y="2801366"/>
                    <a:pt x="8875140" y="2801366"/>
                    <a:pt x="8879967" y="2801366"/>
                  </a:cubicBezTo>
                  <a:cubicBezTo>
                    <a:pt x="8927211" y="2763520"/>
                    <a:pt x="8969628" y="2725801"/>
                    <a:pt x="9021572" y="2683256"/>
                  </a:cubicBezTo>
                  <a:close/>
                  <a:moveTo>
                    <a:pt x="13166471" y="3070606"/>
                  </a:moveTo>
                  <a:cubicBezTo>
                    <a:pt x="13157073" y="3065907"/>
                    <a:pt x="13147548" y="3065907"/>
                    <a:pt x="13142849" y="3061208"/>
                  </a:cubicBezTo>
                  <a:cubicBezTo>
                    <a:pt x="13114528" y="3099054"/>
                    <a:pt x="13086207" y="3132074"/>
                    <a:pt x="13067285" y="3169793"/>
                  </a:cubicBezTo>
                  <a:cubicBezTo>
                    <a:pt x="13057885" y="3184017"/>
                    <a:pt x="13071983" y="3212338"/>
                    <a:pt x="13076682" y="3231261"/>
                  </a:cubicBezTo>
                  <a:cubicBezTo>
                    <a:pt x="13090906" y="3221863"/>
                    <a:pt x="13105003" y="3212338"/>
                    <a:pt x="13119227" y="3202940"/>
                  </a:cubicBezTo>
                  <a:cubicBezTo>
                    <a:pt x="13128625" y="3184017"/>
                    <a:pt x="13142849" y="3165094"/>
                    <a:pt x="13147548" y="3146298"/>
                  </a:cubicBezTo>
                  <a:cubicBezTo>
                    <a:pt x="13156946" y="3122676"/>
                    <a:pt x="13161772" y="3094355"/>
                    <a:pt x="13166471" y="3070733"/>
                  </a:cubicBezTo>
                  <a:close/>
                  <a:moveTo>
                    <a:pt x="12859639" y="3580892"/>
                  </a:moveTo>
                  <a:cubicBezTo>
                    <a:pt x="12925679" y="3533648"/>
                    <a:pt x="12949301" y="3467481"/>
                    <a:pt x="12916281" y="3429762"/>
                  </a:cubicBezTo>
                  <a:cubicBezTo>
                    <a:pt x="12845415" y="3495929"/>
                    <a:pt x="12831318" y="3538347"/>
                    <a:pt x="12859639" y="3580892"/>
                  </a:cubicBezTo>
                  <a:close/>
                  <a:moveTo>
                    <a:pt x="12812395" y="3609213"/>
                  </a:moveTo>
                  <a:cubicBezTo>
                    <a:pt x="12741529" y="3670681"/>
                    <a:pt x="12727432" y="3722624"/>
                    <a:pt x="12765151" y="3746246"/>
                  </a:cubicBezTo>
                  <a:cubicBezTo>
                    <a:pt x="12831191" y="3675380"/>
                    <a:pt x="12840716" y="3651758"/>
                    <a:pt x="12812395" y="3609213"/>
                  </a:cubicBezTo>
                  <a:close/>
                  <a:moveTo>
                    <a:pt x="12968224" y="3415538"/>
                  </a:moveTo>
                  <a:cubicBezTo>
                    <a:pt x="13034263" y="3358896"/>
                    <a:pt x="13043788" y="3321050"/>
                    <a:pt x="13010769" y="3288030"/>
                  </a:cubicBezTo>
                  <a:cubicBezTo>
                    <a:pt x="12944729" y="3344672"/>
                    <a:pt x="12935204" y="3363595"/>
                    <a:pt x="12968224" y="3415538"/>
                  </a:cubicBezTo>
                  <a:close/>
                  <a:moveTo>
                    <a:pt x="12685014" y="3902075"/>
                  </a:moveTo>
                  <a:cubicBezTo>
                    <a:pt x="12699238" y="3864229"/>
                    <a:pt x="12718034" y="3831209"/>
                    <a:pt x="12732258" y="3802888"/>
                  </a:cubicBezTo>
                  <a:cubicBezTo>
                    <a:pt x="12666218" y="3831209"/>
                    <a:pt x="12651994" y="3869055"/>
                    <a:pt x="12685014" y="3902075"/>
                  </a:cubicBezTo>
                  <a:close/>
                  <a:moveTo>
                    <a:pt x="11141202" y="2872359"/>
                  </a:moveTo>
                  <a:cubicBezTo>
                    <a:pt x="11145901" y="2834513"/>
                    <a:pt x="11145901" y="2810891"/>
                    <a:pt x="11150600" y="2787269"/>
                  </a:cubicBezTo>
                  <a:cubicBezTo>
                    <a:pt x="11141202" y="2787269"/>
                    <a:pt x="11122279" y="2787269"/>
                    <a:pt x="11117580" y="2791968"/>
                  </a:cubicBezTo>
                  <a:cubicBezTo>
                    <a:pt x="11098657" y="2815590"/>
                    <a:pt x="11103356" y="2839212"/>
                    <a:pt x="11141202" y="287223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6501320" y="2869560"/>
            <a:ext cx="416880" cy="4410720"/>
            <a:chOff x="0" y="0"/>
            <a:chExt cx="555840" cy="58809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55879" cy="5880989"/>
            </a:xfrm>
            <a:custGeom>
              <a:avLst/>
              <a:gdLst/>
              <a:ahLst/>
              <a:cxnLst/>
              <a:rect l="l" t="t" r="r" b="b"/>
              <a:pathLst>
                <a:path w="555879" h="5880989">
                  <a:moveTo>
                    <a:pt x="474091" y="88773"/>
                  </a:moveTo>
                  <a:lnTo>
                    <a:pt x="450723" y="5806313"/>
                  </a:lnTo>
                  <a:lnTo>
                    <a:pt x="259207" y="5806313"/>
                  </a:lnTo>
                  <a:lnTo>
                    <a:pt x="81788" y="13970"/>
                  </a:lnTo>
                  <a:lnTo>
                    <a:pt x="0" y="0"/>
                  </a:lnTo>
                  <a:lnTo>
                    <a:pt x="177546" y="5843651"/>
                  </a:lnTo>
                  <a:lnTo>
                    <a:pt x="177546" y="5880989"/>
                  </a:lnTo>
                  <a:lnTo>
                    <a:pt x="525526" y="5880989"/>
                  </a:lnTo>
                  <a:lnTo>
                    <a:pt x="555879" y="88773"/>
                  </a:lnTo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6666020" y="7504380"/>
            <a:ext cx="334260" cy="373140"/>
            <a:chOff x="0" y="0"/>
            <a:chExt cx="445680" cy="4975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45643" cy="497586"/>
            </a:xfrm>
            <a:custGeom>
              <a:avLst/>
              <a:gdLst/>
              <a:ahLst/>
              <a:cxnLst/>
              <a:rect l="l" t="t" r="r" b="b"/>
              <a:pathLst>
                <a:path w="445643" h="497586">
                  <a:moveTo>
                    <a:pt x="138938" y="9398"/>
                  </a:moveTo>
                  <a:cubicBezTo>
                    <a:pt x="134239" y="0"/>
                    <a:pt x="119761" y="0"/>
                    <a:pt x="115062" y="9398"/>
                  </a:cubicBezTo>
                  <a:cubicBezTo>
                    <a:pt x="86233" y="46990"/>
                    <a:pt x="19177" y="140843"/>
                    <a:pt x="9525" y="239395"/>
                  </a:cubicBezTo>
                  <a:cubicBezTo>
                    <a:pt x="0" y="333248"/>
                    <a:pt x="47879" y="436499"/>
                    <a:pt x="153289" y="469392"/>
                  </a:cubicBezTo>
                  <a:cubicBezTo>
                    <a:pt x="244348" y="497586"/>
                    <a:pt x="364109" y="474091"/>
                    <a:pt x="402463" y="403733"/>
                  </a:cubicBezTo>
                  <a:cubicBezTo>
                    <a:pt x="445643" y="323977"/>
                    <a:pt x="416814" y="244094"/>
                    <a:pt x="411988" y="216027"/>
                  </a:cubicBezTo>
                  <a:cubicBezTo>
                    <a:pt x="411988" y="211328"/>
                    <a:pt x="411988" y="206629"/>
                    <a:pt x="411988" y="201930"/>
                  </a:cubicBezTo>
                  <a:cubicBezTo>
                    <a:pt x="411988" y="197231"/>
                    <a:pt x="411988" y="192532"/>
                    <a:pt x="411988" y="187833"/>
                  </a:cubicBezTo>
                  <a:cubicBezTo>
                    <a:pt x="407162" y="178435"/>
                    <a:pt x="407162" y="159639"/>
                    <a:pt x="402463" y="145542"/>
                  </a:cubicBezTo>
                  <a:cubicBezTo>
                    <a:pt x="397637" y="126746"/>
                    <a:pt x="368935" y="131445"/>
                    <a:pt x="368935" y="150241"/>
                  </a:cubicBezTo>
                  <a:cubicBezTo>
                    <a:pt x="368935" y="164338"/>
                    <a:pt x="368935" y="178435"/>
                    <a:pt x="368935" y="183134"/>
                  </a:cubicBezTo>
                  <a:cubicBezTo>
                    <a:pt x="368935" y="187833"/>
                    <a:pt x="368935" y="192532"/>
                    <a:pt x="368935" y="197231"/>
                  </a:cubicBezTo>
                  <a:cubicBezTo>
                    <a:pt x="364109" y="234823"/>
                    <a:pt x="354584" y="281686"/>
                    <a:pt x="340233" y="305181"/>
                  </a:cubicBezTo>
                  <a:cubicBezTo>
                    <a:pt x="311531" y="352171"/>
                    <a:pt x="210820" y="347472"/>
                    <a:pt x="191643" y="295783"/>
                  </a:cubicBezTo>
                  <a:cubicBezTo>
                    <a:pt x="172466" y="244094"/>
                    <a:pt x="215646" y="159639"/>
                    <a:pt x="234823" y="126873"/>
                  </a:cubicBezTo>
                  <a:cubicBezTo>
                    <a:pt x="239649" y="122174"/>
                    <a:pt x="239649" y="112776"/>
                    <a:pt x="234823" y="108077"/>
                  </a:cubicBezTo>
                  <a:lnTo>
                    <a:pt x="138938" y="9398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6536420" y="7077240"/>
            <a:ext cx="467640" cy="541080"/>
            <a:chOff x="0" y="0"/>
            <a:chExt cx="623520" cy="7214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23570" cy="721487"/>
            </a:xfrm>
            <a:custGeom>
              <a:avLst/>
              <a:gdLst/>
              <a:ahLst/>
              <a:cxnLst/>
              <a:rect l="l" t="t" r="r" b="b"/>
              <a:pathLst>
                <a:path w="623570" h="721487">
                  <a:moveTo>
                    <a:pt x="546735" y="51562"/>
                  </a:moveTo>
                  <a:cubicBezTo>
                    <a:pt x="518033" y="18796"/>
                    <a:pt x="479679" y="0"/>
                    <a:pt x="436499" y="0"/>
                  </a:cubicBezTo>
                  <a:cubicBezTo>
                    <a:pt x="311785" y="0"/>
                    <a:pt x="311785" y="0"/>
                    <a:pt x="311785" y="0"/>
                  </a:cubicBezTo>
                  <a:cubicBezTo>
                    <a:pt x="187071" y="0"/>
                    <a:pt x="187071" y="0"/>
                    <a:pt x="187071" y="0"/>
                  </a:cubicBezTo>
                  <a:cubicBezTo>
                    <a:pt x="143891" y="0"/>
                    <a:pt x="105537" y="18796"/>
                    <a:pt x="76708" y="51562"/>
                  </a:cubicBezTo>
                  <a:cubicBezTo>
                    <a:pt x="38354" y="93726"/>
                    <a:pt x="38354" y="93726"/>
                    <a:pt x="38354" y="93726"/>
                  </a:cubicBezTo>
                  <a:cubicBezTo>
                    <a:pt x="14351" y="117094"/>
                    <a:pt x="0" y="154559"/>
                    <a:pt x="0" y="187325"/>
                  </a:cubicBezTo>
                  <a:cubicBezTo>
                    <a:pt x="0" y="370078"/>
                    <a:pt x="0" y="370078"/>
                    <a:pt x="0" y="370078"/>
                  </a:cubicBezTo>
                  <a:cubicBezTo>
                    <a:pt x="0" y="398145"/>
                    <a:pt x="9652" y="426339"/>
                    <a:pt x="28829" y="454406"/>
                  </a:cubicBezTo>
                  <a:cubicBezTo>
                    <a:pt x="177419" y="660527"/>
                    <a:pt x="177419" y="660527"/>
                    <a:pt x="177419" y="660527"/>
                  </a:cubicBezTo>
                  <a:cubicBezTo>
                    <a:pt x="206248" y="697992"/>
                    <a:pt x="249301" y="721487"/>
                    <a:pt x="297307" y="721487"/>
                  </a:cubicBezTo>
                  <a:cubicBezTo>
                    <a:pt x="311658" y="721487"/>
                    <a:pt x="311658" y="721487"/>
                    <a:pt x="311658" y="721487"/>
                  </a:cubicBezTo>
                  <a:cubicBezTo>
                    <a:pt x="326009" y="721487"/>
                    <a:pt x="326009" y="721487"/>
                    <a:pt x="326009" y="721487"/>
                  </a:cubicBezTo>
                  <a:cubicBezTo>
                    <a:pt x="374015" y="721487"/>
                    <a:pt x="417195" y="698119"/>
                    <a:pt x="445897" y="660527"/>
                  </a:cubicBezTo>
                  <a:cubicBezTo>
                    <a:pt x="594741" y="454406"/>
                    <a:pt x="594741" y="454406"/>
                    <a:pt x="594741" y="454406"/>
                  </a:cubicBezTo>
                  <a:cubicBezTo>
                    <a:pt x="613918" y="426339"/>
                    <a:pt x="623570" y="398145"/>
                    <a:pt x="623570" y="370078"/>
                  </a:cubicBezTo>
                  <a:cubicBezTo>
                    <a:pt x="623570" y="187325"/>
                    <a:pt x="623570" y="187325"/>
                    <a:pt x="623570" y="187325"/>
                  </a:cubicBezTo>
                  <a:cubicBezTo>
                    <a:pt x="623570" y="154559"/>
                    <a:pt x="609219" y="117094"/>
                    <a:pt x="585216" y="93599"/>
                  </a:cubicBezTo>
                  <a:lnTo>
                    <a:pt x="546735" y="51562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5971040" y="8191800"/>
            <a:ext cx="1758780" cy="576180"/>
            <a:chOff x="0" y="0"/>
            <a:chExt cx="2345040" cy="7682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345055" cy="768223"/>
            </a:xfrm>
            <a:custGeom>
              <a:avLst/>
              <a:gdLst/>
              <a:ahLst/>
              <a:cxnLst/>
              <a:rect l="l" t="t" r="r" b="b"/>
              <a:pathLst>
                <a:path w="2345055" h="768223">
                  <a:moveTo>
                    <a:pt x="0" y="0"/>
                  </a:moveTo>
                  <a:lnTo>
                    <a:pt x="2345055" y="0"/>
                  </a:lnTo>
                  <a:lnTo>
                    <a:pt x="2345055" y="768223"/>
                  </a:lnTo>
                  <a:lnTo>
                    <a:pt x="0" y="768223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6619580" y="7994160"/>
            <a:ext cx="447120" cy="295920"/>
            <a:chOff x="0" y="0"/>
            <a:chExt cx="596160" cy="394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96138" cy="394589"/>
            </a:xfrm>
            <a:custGeom>
              <a:avLst/>
              <a:gdLst/>
              <a:ahLst/>
              <a:cxnLst/>
              <a:rect l="l" t="t" r="r" b="b"/>
              <a:pathLst>
                <a:path w="596138" h="394589">
                  <a:moveTo>
                    <a:pt x="0" y="0"/>
                  </a:moveTo>
                  <a:lnTo>
                    <a:pt x="596138" y="0"/>
                  </a:lnTo>
                  <a:lnTo>
                    <a:pt x="596138" y="394589"/>
                  </a:lnTo>
                  <a:lnTo>
                    <a:pt x="0" y="394589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5971040" y="8798220"/>
            <a:ext cx="1758780" cy="579960"/>
            <a:chOff x="0" y="0"/>
            <a:chExt cx="2345040" cy="7732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345055" cy="773303"/>
            </a:xfrm>
            <a:custGeom>
              <a:avLst/>
              <a:gdLst/>
              <a:ahLst/>
              <a:cxnLst/>
              <a:rect l="l" t="t" r="r" b="b"/>
              <a:pathLst>
                <a:path w="2345055" h="773303">
                  <a:moveTo>
                    <a:pt x="0" y="0"/>
                  </a:moveTo>
                  <a:lnTo>
                    <a:pt x="2345055" y="0"/>
                  </a:lnTo>
                  <a:lnTo>
                    <a:pt x="2345055" y="773303"/>
                  </a:lnTo>
                  <a:lnTo>
                    <a:pt x="0" y="773303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sp>
        <p:nvSpPr>
          <p:cNvPr id="30" name="AutoShape 30"/>
          <p:cNvSpPr/>
          <p:nvPr/>
        </p:nvSpPr>
        <p:spPr>
          <a:xfrm rot="9260511">
            <a:off x="15900216" y="7982745"/>
            <a:ext cx="976488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rot="1459602">
            <a:off x="16748973" y="7982745"/>
            <a:ext cx="102641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2" name="Group 32"/>
          <p:cNvGrpSpPr/>
          <p:nvPr/>
        </p:nvGrpSpPr>
        <p:grpSpPr>
          <a:xfrm>
            <a:off x="10665000" y="6834240"/>
            <a:ext cx="866700" cy="275940"/>
            <a:chOff x="0" y="0"/>
            <a:chExt cx="1155600" cy="367920"/>
          </a:xfrm>
        </p:grpSpPr>
        <p:sp>
          <p:nvSpPr>
            <p:cNvPr id="33" name="Freeform 33"/>
            <p:cNvSpPr/>
            <p:nvPr/>
          </p:nvSpPr>
          <p:spPr>
            <a:xfrm>
              <a:off x="20066" y="20955"/>
              <a:ext cx="1155573" cy="367919"/>
            </a:xfrm>
            <a:custGeom>
              <a:avLst/>
              <a:gdLst/>
              <a:ahLst/>
              <a:cxnLst/>
              <a:rect l="l" t="t" r="r" b="b"/>
              <a:pathLst>
                <a:path w="1155573" h="367919">
                  <a:moveTo>
                    <a:pt x="1155573" y="309372"/>
                  </a:moveTo>
                  <a:lnTo>
                    <a:pt x="1139571" y="367919"/>
                  </a:lnTo>
                  <a:lnTo>
                    <a:pt x="0" y="55753"/>
                  </a:lnTo>
                  <a:lnTo>
                    <a:pt x="13335" y="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1438280" y="7003260"/>
            <a:ext cx="492480" cy="236520"/>
            <a:chOff x="0" y="0"/>
            <a:chExt cx="656640" cy="315360"/>
          </a:xfrm>
        </p:grpSpPr>
        <p:sp>
          <p:nvSpPr>
            <p:cNvPr id="35" name="Freeform 35"/>
            <p:cNvSpPr/>
            <p:nvPr/>
          </p:nvSpPr>
          <p:spPr>
            <a:xfrm>
              <a:off x="25527" y="26035"/>
              <a:ext cx="656590" cy="315341"/>
            </a:xfrm>
            <a:custGeom>
              <a:avLst/>
              <a:gdLst/>
              <a:ahLst/>
              <a:cxnLst/>
              <a:rect l="l" t="t" r="r" b="b"/>
              <a:pathLst>
                <a:path w="656590" h="315341">
                  <a:moveTo>
                    <a:pt x="0" y="148209"/>
                  </a:moveTo>
                  <a:lnTo>
                    <a:pt x="38354" y="0"/>
                  </a:lnTo>
                  <a:lnTo>
                    <a:pt x="656590" y="167132"/>
                  </a:lnTo>
                  <a:lnTo>
                    <a:pt x="618236" y="315341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0481940" y="8325180"/>
            <a:ext cx="177120" cy="886140"/>
            <a:chOff x="0" y="0"/>
            <a:chExt cx="236160" cy="1181520"/>
          </a:xfrm>
        </p:grpSpPr>
        <p:sp>
          <p:nvSpPr>
            <p:cNvPr id="37" name="Freeform 37"/>
            <p:cNvSpPr/>
            <p:nvPr/>
          </p:nvSpPr>
          <p:spPr>
            <a:xfrm>
              <a:off x="23368" y="20193"/>
              <a:ext cx="236220" cy="1181481"/>
            </a:xfrm>
            <a:custGeom>
              <a:avLst/>
              <a:gdLst/>
              <a:ahLst/>
              <a:cxnLst/>
              <a:rect l="l" t="t" r="r" b="b"/>
              <a:pathLst>
                <a:path w="236220" h="1181481">
                  <a:moveTo>
                    <a:pt x="0" y="5334"/>
                  </a:moveTo>
                  <a:lnTo>
                    <a:pt x="65278" y="0"/>
                  </a:lnTo>
                  <a:lnTo>
                    <a:pt x="236220" y="1173480"/>
                  </a:lnTo>
                  <a:lnTo>
                    <a:pt x="170942" y="1181481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0400400" y="7925040"/>
            <a:ext cx="177120" cy="492480"/>
            <a:chOff x="0" y="0"/>
            <a:chExt cx="236160" cy="656640"/>
          </a:xfrm>
        </p:grpSpPr>
        <p:sp>
          <p:nvSpPr>
            <p:cNvPr id="39" name="Freeform 39"/>
            <p:cNvSpPr/>
            <p:nvPr/>
          </p:nvSpPr>
          <p:spPr>
            <a:xfrm>
              <a:off x="24257" y="23368"/>
              <a:ext cx="236220" cy="656590"/>
            </a:xfrm>
            <a:custGeom>
              <a:avLst/>
              <a:gdLst/>
              <a:ahLst/>
              <a:cxnLst/>
              <a:rect l="l" t="t" r="r" b="b"/>
              <a:pathLst>
                <a:path w="236220" h="656590">
                  <a:moveTo>
                    <a:pt x="0" y="18034"/>
                  </a:moveTo>
                  <a:lnTo>
                    <a:pt x="155956" y="0"/>
                  </a:lnTo>
                  <a:lnTo>
                    <a:pt x="236220" y="638556"/>
                  </a:lnTo>
                  <a:lnTo>
                    <a:pt x="80264" y="65659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0699560" y="7059960"/>
            <a:ext cx="2368980" cy="1589220"/>
            <a:chOff x="0" y="0"/>
            <a:chExt cx="3158640" cy="21189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158617" cy="2118995"/>
            </a:xfrm>
            <a:custGeom>
              <a:avLst/>
              <a:gdLst/>
              <a:ahLst/>
              <a:cxnLst/>
              <a:rect l="l" t="t" r="r" b="b"/>
              <a:pathLst>
                <a:path w="3158617" h="2118995">
                  <a:moveTo>
                    <a:pt x="2335403" y="442849"/>
                  </a:moveTo>
                  <a:cubicBezTo>
                    <a:pt x="2264537" y="442849"/>
                    <a:pt x="2206752" y="500634"/>
                    <a:pt x="2206752" y="571500"/>
                  </a:cubicBezTo>
                  <a:cubicBezTo>
                    <a:pt x="2206752" y="642366"/>
                    <a:pt x="2264537" y="700151"/>
                    <a:pt x="2335403" y="700151"/>
                  </a:cubicBezTo>
                  <a:cubicBezTo>
                    <a:pt x="2406269" y="700151"/>
                    <a:pt x="2464054" y="642366"/>
                    <a:pt x="2464054" y="571500"/>
                  </a:cubicBezTo>
                  <a:cubicBezTo>
                    <a:pt x="2464054" y="500634"/>
                    <a:pt x="2406269" y="445516"/>
                    <a:pt x="2335403" y="442849"/>
                  </a:cubicBezTo>
                  <a:close/>
                  <a:moveTo>
                    <a:pt x="0" y="0"/>
                  </a:moveTo>
                  <a:lnTo>
                    <a:pt x="2323719" y="160147"/>
                  </a:lnTo>
                  <a:cubicBezTo>
                    <a:pt x="2481199" y="170688"/>
                    <a:pt x="2662428" y="299339"/>
                    <a:pt x="2725420" y="443738"/>
                  </a:cubicBezTo>
                  <a:lnTo>
                    <a:pt x="3158617" y="1431036"/>
                  </a:lnTo>
                  <a:lnTo>
                    <a:pt x="2856611" y="2118995"/>
                  </a:lnTo>
                  <a:lnTo>
                    <a:pt x="2231771" y="984631"/>
                  </a:lnTo>
                  <a:cubicBezTo>
                    <a:pt x="2179320" y="887476"/>
                    <a:pt x="2048002" y="785114"/>
                    <a:pt x="1942973" y="753618"/>
                  </a:cubicBezTo>
                  <a:lnTo>
                    <a:pt x="0" y="19431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2792060" y="7820820"/>
            <a:ext cx="2560140" cy="1201500"/>
            <a:chOff x="0" y="0"/>
            <a:chExt cx="3413520" cy="1602000"/>
          </a:xfrm>
        </p:grpSpPr>
        <p:sp>
          <p:nvSpPr>
            <p:cNvPr id="43" name="Freeform 43"/>
            <p:cNvSpPr/>
            <p:nvPr/>
          </p:nvSpPr>
          <p:spPr>
            <a:xfrm>
              <a:off x="19812" y="20066"/>
              <a:ext cx="3413506" cy="1602232"/>
            </a:xfrm>
            <a:custGeom>
              <a:avLst/>
              <a:gdLst/>
              <a:ahLst/>
              <a:cxnLst/>
              <a:rect l="l" t="t" r="r" b="b"/>
              <a:pathLst>
                <a:path w="3413506" h="1602232">
                  <a:moveTo>
                    <a:pt x="354076" y="0"/>
                  </a:moveTo>
                  <a:cubicBezTo>
                    <a:pt x="298577" y="0"/>
                    <a:pt x="243078" y="42926"/>
                    <a:pt x="227203" y="96647"/>
                  </a:cubicBezTo>
                  <a:lnTo>
                    <a:pt x="0" y="839978"/>
                  </a:lnTo>
                  <a:lnTo>
                    <a:pt x="0" y="1580642"/>
                  </a:lnTo>
                  <a:cubicBezTo>
                    <a:pt x="0" y="1580642"/>
                    <a:pt x="0" y="1585976"/>
                    <a:pt x="0" y="1591437"/>
                  </a:cubicBezTo>
                  <a:cubicBezTo>
                    <a:pt x="0" y="1596898"/>
                    <a:pt x="44958" y="1602232"/>
                    <a:pt x="97790" y="1602232"/>
                  </a:cubicBezTo>
                  <a:lnTo>
                    <a:pt x="3315716" y="1602232"/>
                  </a:lnTo>
                  <a:cubicBezTo>
                    <a:pt x="3371215" y="1602232"/>
                    <a:pt x="3413506" y="1556639"/>
                    <a:pt x="3413506" y="1502918"/>
                  </a:cubicBezTo>
                  <a:lnTo>
                    <a:pt x="3413506" y="939292"/>
                  </a:lnTo>
                  <a:cubicBezTo>
                    <a:pt x="3413506" y="882904"/>
                    <a:pt x="3368548" y="839978"/>
                    <a:pt x="3315716" y="839978"/>
                  </a:cubicBezTo>
                  <a:lnTo>
                    <a:pt x="1603756" y="839978"/>
                  </a:lnTo>
                  <a:lnTo>
                    <a:pt x="1268222" y="91313"/>
                  </a:lnTo>
                  <a:cubicBezTo>
                    <a:pt x="1244473" y="40386"/>
                    <a:pt x="1183640" y="127"/>
                    <a:pt x="1128141" y="127"/>
                  </a:cubicBezTo>
                  <a:lnTo>
                    <a:pt x="354076" y="127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0160640" y="6693300"/>
            <a:ext cx="670680" cy="2719980"/>
            <a:chOff x="0" y="0"/>
            <a:chExt cx="894240" cy="3626640"/>
          </a:xfrm>
        </p:grpSpPr>
        <p:sp>
          <p:nvSpPr>
            <p:cNvPr id="45" name="Freeform 45"/>
            <p:cNvSpPr/>
            <p:nvPr/>
          </p:nvSpPr>
          <p:spPr>
            <a:xfrm>
              <a:off x="-11430" y="0"/>
              <a:ext cx="894207" cy="3626612"/>
            </a:xfrm>
            <a:custGeom>
              <a:avLst/>
              <a:gdLst/>
              <a:ahLst/>
              <a:cxnLst/>
              <a:rect l="l" t="t" r="r" b="b"/>
              <a:pathLst>
                <a:path w="894207" h="3626612">
                  <a:moveTo>
                    <a:pt x="528193" y="525653"/>
                  </a:moveTo>
                  <a:cubicBezTo>
                    <a:pt x="481584" y="525653"/>
                    <a:pt x="442595" y="562356"/>
                    <a:pt x="442595" y="612267"/>
                  </a:cubicBezTo>
                  <a:cubicBezTo>
                    <a:pt x="442595" y="659511"/>
                    <a:pt x="481457" y="698881"/>
                    <a:pt x="528193" y="698881"/>
                  </a:cubicBezTo>
                  <a:cubicBezTo>
                    <a:pt x="574929" y="698881"/>
                    <a:pt x="613791" y="659511"/>
                    <a:pt x="613791" y="612267"/>
                  </a:cubicBezTo>
                  <a:cubicBezTo>
                    <a:pt x="613791" y="565023"/>
                    <a:pt x="574929" y="525653"/>
                    <a:pt x="528193" y="525653"/>
                  </a:cubicBezTo>
                  <a:close/>
                  <a:moveTo>
                    <a:pt x="702437" y="0"/>
                  </a:moveTo>
                  <a:lnTo>
                    <a:pt x="798322" y="995299"/>
                  </a:lnTo>
                  <a:lnTo>
                    <a:pt x="264414" y="2791587"/>
                  </a:lnTo>
                  <a:lnTo>
                    <a:pt x="243459" y="2809240"/>
                  </a:lnTo>
                  <a:lnTo>
                    <a:pt x="692023" y="2723261"/>
                  </a:lnTo>
                  <a:lnTo>
                    <a:pt x="894207" y="3626612"/>
                  </a:lnTo>
                  <a:lnTo>
                    <a:pt x="259207" y="3566160"/>
                  </a:lnTo>
                  <a:cubicBezTo>
                    <a:pt x="158115" y="3555619"/>
                    <a:pt x="64770" y="3463798"/>
                    <a:pt x="51816" y="3361309"/>
                  </a:cubicBezTo>
                  <a:lnTo>
                    <a:pt x="12954" y="3043682"/>
                  </a:lnTo>
                  <a:cubicBezTo>
                    <a:pt x="0" y="2941320"/>
                    <a:pt x="72517" y="2844038"/>
                    <a:pt x="171069" y="2823083"/>
                  </a:cubicBezTo>
                  <a:lnTo>
                    <a:pt x="202184" y="2817114"/>
                  </a:lnTo>
                  <a:lnTo>
                    <a:pt x="202184" y="653923"/>
                  </a:lnTo>
                  <a:lnTo>
                    <a:pt x="349885" y="559435"/>
                  </a:lnTo>
                  <a:lnTo>
                    <a:pt x="323977" y="267970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0257300" y="8693460"/>
            <a:ext cx="157680" cy="157680"/>
            <a:chOff x="0" y="0"/>
            <a:chExt cx="210240" cy="210240"/>
          </a:xfrm>
        </p:grpSpPr>
        <p:sp>
          <p:nvSpPr>
            <p:cNvPr id="47" name="Freeform 47"/>
            <p:cNvSpPr/>
            <p:nvPr/>
          </p:nvSpPr>
          <p:spPr>
            <a:xfrm>
              <a:off x="23876" y="20574"/>
              <a:ext cx="210312" cy="210185"/>
            </a:xfrm>
            <a:custGeom>
              <a:avLst/>
              <a:gdLst/>
              <a:ahLst/>
              <a:cxnLst/>
              <a:rect l="l" t="t" r="r" b="b"/>
              <a:pathLst>
                <a:path w="210312" h="210185">
                  <a:moveTo>
                    <a:pt x="210312" y="106680"/>
                  </a:moveTo>
                  <a:cubicBezTo>
                    <a:pt x="210312" y="163195"/>
                    <a:pt x="162560" y="210185"/>
                    <a:pt x="105156" y="210185"/>
                  </a:cubicBezTo>
                  <a:cubicBezTo>
                    <a:pt x="47752" y="210185"/>
                    <a:pt x="0" y="163068"/>
                    <a:pt x="0" y="106680"/>
                  </a:cubicBezTo>
                  <a:cubicBezTo>
                    <a:pt x="0" y="50292"/>
                    <a:pt x="47752" y="3175"/>
                    <a:pt x="105156" y="3175"/>
                  </a:cubicBezTo>
                  <a:cubicBezTo>
                    <a:pt x="162433" y="0"/>
                    <a:pt x="210312" y="47117"/>
                    <a:pt x="210312" y="106680"/>
                  </a:cubicBez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2389220" y="9096300"/>
            <a:ext cx="3099600" cy="833220"/>
            <a:chOff x="0" y="0"/>
            <a:chExt cx="4132800" cy="111096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32834" cy="1110996"/>
            </a:xfrm>
            <a:custGeom>
              <a:avLst/>
              <a:gdLst/>
              <a:ahLst/>
              <a:cxnLst/>
              <a:rect l="l" t="t" r="r" b="b"/>
              <a:pathLst>
                <a:path w="4132834" h="1110996">
                  <a:moveTo>
                    <a:pt x="2066417" y="0"/>
                  </a:moveTo>
                  <a:cubicBezTo>
                    <a:pt x="2452370" y="0"/>
                    <a:pt x="3610229" y="81407"/>
                    <a:pt x="3620770" y="81407"/>
                  </a:cubicBezTo>
                  <a:cubicBezTo>
                    <a:pt x="3901694" y="81407"/>
                    <a:pt x="4132834" y="312547"/>
                    <a:pt x="4132834" y="596138"/>
                  </a:cubicBezTo>
                  <a:cubicBezTo>
                    <a:pt x="4132834" y="879729"/>
                    <a:pt x="3901694" y="1110996"/>
                    <a:pt x="3618230" y="1110996"/>
                  </a:cubicBezTo>
                  <a:lnTo>
                    <a:pt x="514604" y="1110996"/>
                  </a:lnTo>
                  <a:cubicBezTo>
                    <a:pt x="231013" y="1110996"/>
                    <a:pt x="0" y="879856"/>
                    <a:pt x="0" y="596138"/>
                  </a:cubicBezTo>
                  <a:cubicBezTo>
                    <a:pt x="0" y="312420"/>
                    <a:pt x="231013" y="81407"/>
                    <a:pt x="514604" y="81407"/>
                  </a:cubicBezTo>
                  <a:cubicBezTo>
                    <a:pt x="522478" y="81407"/>
                    <a:pt x="1680464" y="0"/>
                    <a:pt x="2066417" y="0"/>
                  </a:cubicBez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2571200" y="9341460"/>
            <a:ext cx="393660" cy="393660"/>
            <a:chOff x="0" y="0"/>
            <a:chExt cx="524880" cy="524880"/>
          </a:xfrm>
        </p:grpSpPr>
        <p:sp>
          <p:nvSpPr>
            <p:cNvPr id="51" name="Freeform 51"/>
            <p:cNvSpPr/>
            <p:nvPr/>
          </p:nvSpPr>
          <p:spPr>
            <a:xfrm>
              <a:off x="20574" y="20447"/>
              <a:ext cx="524764" cy="524891"/>
            </a:xfrm>
            <a:custGeom>
              <a:avLst/>
              <a:gdLst/>
              <a:ahLst/>
              <a:cxnLst/>
              <a:rect l="l" t="t" r="r" b="b"/>
              <a:pathLst>
                <a:path w="524764" h="524891">
                  <a:moveTo>
                    <a:pt x="262382" y="524891"/>
                  </a:moveTo>
                  <a:cubicBezTo>
                    <a:pt x="117475" y="524891"/>
                    <a:pt x="0" y="407289"/>
                    <a:pt x="0" y="262509"/>
                  </a:cubicBezTo>
                  <a:cubicBezTo>
                    <a:pt x="0" y="117729"/>
                    <a:pt x="117475" y="0"/>
                    <a:pt x="262382" y="0"/>
                  </a:cubicBezTo>
                  <a:cubicBezTo>
                    <a:pt x="407289" y="0"/>
                    <a:pt x="524764" y="117602"/>
                    <a:pt x="524764" y="262382"/>
                  </a:cubicBezTo>
                  <a:cubicBezTo>
                    <a:pt x="524764" y="404495"/>
                    <a:pt x="407162" y="524764"/>
                    <a:pt x="262382" y="524764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4869440" y="9310140"/>
            <a:ext cx="453060" cy="453060"/>
            <a:chOff x="0" y="0"/>
            <a:chExt cx="604080" cy="604080"/>
          </a:xfrm>
        </p:grpSpPr>
        <p:sp>
          <p:nvSpPr>
            <p:cNvPr id="53" name="Freeform 53"/>
            <p:cNvSpPr/>
            <p:nvPr/>
          </p:nvSpPr>
          <p:spPr>
            <a:xfrm>
              <a:off x="45212" y="45212"/>
              <a:ext cx="604139" cy="604012"/>
            </a:xfrm>
            <a:custGeom>
              <a:avLst/>
              <a:gdLst/>
              <a:ahLst/>
              <a:cxnLst/>
              <a:rect l="l" t="t" r="r" b="b"/>
              <a:pathLst>
                <a:path w="604139" h="604012">
                  <a:moveTo>
                    <a:pt x="346837" y="24765"/>
                  </a:moveTo>
                  <a:cubicBezTo>
                    <a:pt x="499999" y="49530"/>
                    <a:pt x="604139" y="193675"/>
                    <a:pt x="579374" y="346837"/>
                  </a:cubicBezTo>
                  <a:cubicBezTo>
                    <a:pt x="554609" y="499999"/>
                    <a:pt x="410464" y="604012"/>
                    <a:pt x="257302" y="579374"/>
                  </a:cubicBezTo>
                  <a:cubicBezTo>
                    <a:pt x="104140" y="554736"/>
                    <a:pt x="0" y="410464"/>
                    <a:pt x="24765" y="257302"/>
                  </a:cubicBezTo>
                  <a:cubicBezTo>
                    <a:pt x="49530" y="104140"/>
                    <a:pt x="193675" y="0"/>
                    <a:pt x="346837" y="24765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2909240" y="7955820"/>
            <a:ext cx="977940" cy="507060"/>
            <a:chOff x="0" y="0"/>
            <a:chExt cx="1303920" cy="6760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303909" cy="676021"/>
            </a:xfrm>
            <a:custGeom>
              <a:avLst/>
              <a:gdLst/>
              <a:ahLst/>
              <a:cxnLst/>
              <a:rect l="l" t="t" r="r" b="b"/>
              <a:pathLst>
                <a:path w="1303909" h="676021">
                  <a:moveTo>
                    <a:pt x="200660" y="0"/>
                  </a:moveTo>
                  <a:lnTo>
                    <a:pt x="1005205" y="0"/>
                  </a:lnTo>
                  <a:lnTo>
                    <a:pt x="1303909" y="676021"/>
                  </a:lnTo>
                  <a:lnTo>
                    <a:pt x="0" y="67602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4276520" y="8291160"/>
            <a:ext cx="921240" cy="343440"/>
            <a:chOff x="0" y="0"/>
            <a:chExt cx="1228320" cy="45792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227582" cy="457200"/>
            </a:xfrm>
            <a:custGeom>
              <a:avLst/>
              <a:gdLst/>
              <a:ahLst/>
              <a:cxnLst/>
              <a:rect l="l" t="t" r="r" b="b"/>
              <a:pathLst>
                <a:path w="1227582" h="457200">
                  <a:moveTo>
                    <a:pt x="228727" y="0"/>
                  </a:moveTo>
                  <a:lnTo>
                    <a:pt x="229489" y="0"/>
                  </a:lnTo>
                  <a:cubicBezTo>
                    <a:pt x="189103" y="0"/>
                    <a:pt x="149606" y="10795"/>
                    <a:pt x="114300" y="30861"/>
                  </a:cubicBezTo>
                  <a:cubicBezTo>
                    <a:pt x="79883" y="50927"/>
                    <a:pt x="51054" y="79629"/>
                    <a:pt x="30861" y="114173"/>
                  </a:cubicBezTo>
                  <a:cubicBezTo>
                    <a:pt x="10795" y="149352"/>
                    <a:pt x="0" y="188722"/>
                    <a:pt x="0" y="228981"/>
                  </a:cubicBezTo>
                  <a:lnTo>
                    <a:pt x="0" y="228219"/>
                  </a:lnTo>
                  <a:lnTo>
                    <a:pt x="0" y="228981"/>
                  </a:lnTo>
                  <a:cubicBezTo>
                    <a:pt x="0" y="268478"/>
                    <a:pt x="10795" y="307975"/>
                    <a:pt x="30861" y="343154"/>
                  </a:cubicBezTo>
                  <a:cubicBezTo>
                    <a:pt x="51054" y="377571"/>
                    <a:pt x="79883" y="406273"/>
                    <a:pt x="114300" y="426339"/>
                  </a:cubicBezTo>
                  <a:cubicBezTo>
                    <a:pt x="149606" y="446405"/>
                    <a:pt x="189103" y="457200"/>
                    <a:pt x="229362" y="457200"/>
                  </a:cubicBezTo>
                  <a:lnTo>
                    <a:pt x="998220" y="457200"/>
                  </a:lnTo>
                  <a:lnTo>
                    <a:pt x="998982" y="457200"/>
                  </a:lnTo>
                  <a:cubicBezTo>
                    <a:pt x="1038479" y="457200"/>
                    <a:pt x="1078103" y="446405"/>
                    <a:pt x="1113282" y="426339"/>
                  </a:cubicBezTo>
                  <a:cubicBezTo>
                    <a:pt x="1147826" y="406273"/>
                    <a:pt x="1176528" y="377571"/>
                    <a:pt x="1196721" y="343027"/>
                  </a:cubicBezTo>
                  <a:cubicBezTo>
                    <a:pt x="1216914" y="307848"/>
                    <a:pt x="1227582" y="268351"/>
                    <a:pt x="1227582" y="228854"/>
                  </a:cubicBezTo>
                  <a:lnTo>
                    <a:pt x="1227582" y="228092"/>
                  </a:lnTo>
                  <a:lnTo>
                    <a:pt x="1227582" y="228854"/>
                  </a:lnTo>
                  <a:cubicBezTo>
                    <a:pt x="1227582" y="188722"/>
                    <a:pt x="1216787" y="149225"/>
                    <a:pt x="1196721" y="114046"/>
                  </a:cubicBezTo>
                  <a:cubicBezTo>
                    <a:pt x="1176528" y="79629"/>
                    <a:pt x="1147826" y="50927"/>
                    <a:pt x="1113282" y="30734"/>
                  </a:cubicBezTo>
                  <a:cubicBezTo>
                    <a:pt x="1077976" y="10795"/>
                    <a:pt x="1038479" y="0"/>
                    <a:pt x="998855" y="0"/>
                  </a:cubicBezTo>
                  <a:lnTo>
                    <a:pt x="228727" y="0"/>
                  </a:lnTo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3398480" y="8985600"/>
            <a:ext cx="1289520" cy="192780"/>
            <a:chOff x="0" y="0"/>
            <a:chExt cx="1719360" cy="2570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719326" cy="257048"/>
            </a:xfrm>
            <a:custGeom>
              <a:avLst/>
              <a:gdLst/>
              <a:ahLst/>
              <a:cxnLst/>
              <a:rect l="l" t="t" r="r" b="b"/>
              <a:pathLst>
                <a:path w="1719326" h="257048">
                  <a:moveTo>
                    <a:pt x="0" y="0"/>
                  </a:moveTo>
                  <a:lnTo>
                    <a:pt x="1719326" y="0"/>
                  </a:lnTo>
                  <a:lnTo>
                    <a:pt x="1719326" y="257048"/>
                  </a:lnTo>
                  <a:lnTo>
                    <a:pt x="0" y="257048"/>
                  </a:lnTo>
                  <a:close/>
                </a:path>
              </a:pathLst>
            </a:custGeom>
            <a:solidFill>
              <a:srgbClr val="5E5E5E"/>
            </a:solidFill>
          </p:spPr>
        </p:sp>
      </p:grpSp>
      <p:sp>
        <p:nvSpPr>
          <p:cNvPr id="60" name="TextBox 60"/>
          <p:cNvSpPr txBox="1"/>
          <p:nvPr/>
        </p:nvSpPr>
        <p:spPr>
          <a:xfrm>
            <a:off x="367380" y="486810"/>
            <a:ext cx="3792600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8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منابع</a:t>
            </a:r>
            <a:endParaRPr lang="en-US" sz="5400" spc="78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1" name="Group 61"/>
          <p:cNvGrpSpPr/>
          <p:nvPr/>
        </p:nvGrpSpPr>
        <p:grpSpPr>
          <a:xfrm>
            <a:off x="611280" y="3960360"/>
            <a:ext cx="2417040" cy="2366820"/>
            <a:chOff x="0" y="0"/>
            <a:chExt cx="3222720" cy="31557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222752" cy="3155823"/>
            </a:xfrm>
            <a:custGeom>
              <a:avLst/>
              <a:gdLst/>
              <a:ahLst/>
              <a:cxnLst/>
              <a:rect l="l" t="t" r="r" b="b"/>
              <a:pathLst>
                <a:path w="3222752" h="3155823">
                  <a:moveTo>
                    <a:pt x="1531239" y="0"/>
                  </a:moveTo>
                  <a:cubicBezTo>
                    <a:pt x="1727073" y="196088"/>
                    <a:pt x="1940814" y="392303"/>
                    <a:pt x="2136648" y="588391"/>
                  </a:cubicBezTo>
                  <a:cubicBezTo>
                    <a:pt x="1958594" y="820166"/>
                    <a:pt x="1780540" y="1051941"/>
                    <a:pt x="1620266" y="1283716"/>
                  </a:cubicBezTo>
                  <a:cubicBezTo>
                    <a:pt x="1549019" y="1390650"/>
                    <a:pt x="1442212" y="1515491"/>
                    <a:pt x="1549019" y="1640332"/>
                  </a:cubicBezTo>
                  <a:cubicBezTo>
                    <a:pt x="1673606" y="1765173"/>
                    <a:pt x="1798320" y="1658112"/>
                    <a:pt x="1905127" y="1586865"/>
                  </a:cubicBezTo>
                  <a:cubicBezTo>
                    <a:pt x="2136648" y="1426464"/>
                    <a:pt x="2368042" y="1248156"/>
                    <a:pt x="2599563" y="1087628"/>
                  </a:cubicBezTo>
                  <a:cubicBezTo>
                    <a:pt x="2795397" y="1283716"/>
                    <a:pt x="2991231" y="1497711"/>
                    <a:pt x="3222752" y="1711706"/>
                  </a:cubicBezTo>
                  <a:cubicBezTo>
                    <a:pt x="2866644" y="2068322"/>
                    <a:pt x="2492756" y="2424811"/>
                    <a:pt x="2136648" y="2781427"/>
                  </a:cubicBezTo>
                  <a:cubicBezTo>
                    <a:pt x="1940814" y="2977515"/>
                    <a:pt x="1709293" y="3138043"/>
                    <a:pt x="1424432" y="3155823"/>
                  </a:cubicBezTo>
                  <a:cubicBezTo>
                    <a:pt x="1264158" y="3155823"/>
                    <a:pt x="1086104" y="3155823"/>
                    <a:pt x="925830" y="3120136"/>
                  </a:cubicBezTo>
                  <a:cubicBezTo>
                    <a:pt x="747776" y="3084449"/>
                    <a:pt x="569722" y="3030982"/>
                    <a:pt x="391668" y="2977515"/>
                  </a:cubicBezTo>
                  <a:cubicBezTo>
                    <a:pt x="356108" y="2959735"/>
                    <a:pt x="302641" y="2941828"/>
                    <a:pt x="284861" y="2906141"/>
                  </a:cubicBezTo>
                  <a:cubicBezTo>
                    <a:pt x="195834" y="2602992"/>
                    <a:pt x="89027" y="2299970"/>
                    <a:pt x="53340" y="1996821"/>
                  </a:cubicBezTo>
                  <a:cubicBezTo>
                    <a:pt x="0" y="1693799"/>
                    <a:pt x="106807" y="1408557"/>
                    <a:pt x="320548" y="1176782"/>
                  </a:cubicBezTo>
                  <a:cubicBezTo>
                    <a:pt x="712216" y="784479"/>
                    <a:pt x="1121664" y="392303"/>
                    <a:pt x="1531239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2387340" y="3384180"/>
            <a:ext cx="4060260" cy="4052700"/>
            <a:chOff x="0" y="0"/>
            <a:chExt cx="5413680" cy="54036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413756" cy="5403596"/>
            </a:xfrm>
            <a:custGeom>
              <a:avLst/>
              <a:gdLst/>
              <a:ahLst/>
              <a:cxnLst/>
              <a:rect l="l" t="t" r="r" b="b"/>
              <a:pathLst>
                <a:path w="5413756" h="5403596">
                  <a:moveTo>
                    <a:pt x="4238371" y="891667"/>
                  </a:moveTo>
                  <a:cubicBezTo>
                    <a:pt x="3846576" y="588518"/>
                    <a:pt x="3454781" y="303149"/>
                    <a:pt x="3062986" y="0"/>
                  </a:cubicBezTo>
                  <a:cubicBezTo>
                    <a:pt x="3543808" y="178308"/>
                    <a:pt x="3971163" y="427990"/>
                    <a:pt x="4345178" y="749046"/>
                  </a:cubicBezTo>
                  <a:cubicBezTo>
                    <a:pt x="4451985" y="659892"/>
                    <a:pt x="4558919" y="624205"/>
                    <a:pt x="4665726" y="749046"/>
                  </a:cubicBezTo>
                  <a:cubicBezTo>
                    <a:pt x="4736973" y="838200"/>
                    <a:pt x="4772533" y="945261"/>
                    <a:pt x="4630166" y="1034415"/>
                  </a:cubicBezTo>
                  <a:cubicBezTo>
                    <a:pt x="4968494" y="1408938"/>
                    <a:pt x="5235702" y="1836928"/>
                    <a:pt x="5413756" y="2354072"/>
                  </a:cubicBezTo>
                  <a:cubicBezTo>
                    <a:pt x="5093208" y="1943862"/>
                    <a:pt x="4808220" y="1551559"/>
                    <a:pt x="4505579" y="1159256"/>
                  </a:cubicBezTo>
                  <a:cubicBezTo>
                    <a:pt x="4042410" y="1622806"/>
                    <a:pt x="3597275" y="2068703"/>
                    <a:pt x="3152013" y="2514600"/>
                  </a:cubicBezTo>
                  <a:cubicBezTo>
                    <a:pt x="2279396" y="3424047"/>
                    <a:pt x="1424686" y="4351401"/>
                    <a:pt x="552069" y="5260975"/>
                  </a:cubicBezTo>
                  <a:cubicBezTo>
                    <a:pt x="409575" y="5403596"/>
                    <a:pt x="284988" y="5403596"/>
                    <a:pt x="142494" y="5260975"/>
                  </a:cubicBezTo>
                  <a:cubicBezTo>
                    <a:pt x="0" y="5118354"/>
                    <a:pt x="0" y="4993513"/>
                    <a:pt x="142494" y="4850765"/>
                  </a:cubicBezTo>
                  <a:cubicBezTo>
                    <a:pt x="1228852" y="3816350"/>
                    <a:pt x="2297303" y="2782062"/>
                    <a:pt x="3383534" y="1747647"/>
                  </a:cubicBezTo>
                  <a:cubicBezTo>
                    <a:pt x="3650615" y="1480185"/>
                    <a:pt x="3935603" y="1194816"/>
                    <a:pt x="4238371" y="891667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825740" y="2421900"/>
            <a:ext cx="2738340" cy="2714580"/>
            <a:chOff x="0" y="0"/>
            <a:chExt cx="3651120" cy="36194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651250" cy="3619500"/>
            </a:xfrm>
            <a:custGeom>
              <a:avLst/>
              <a:gdLst/>
              <a:ahLst/>
              <a:cxnLst/>
              <a:rect l="l" t="t" r="r" b="b"/>
              <a:pathLst>
                <a:path w="3651250" h="3619500">
                  <a:moveTo>
                    <a:pt x="0" y="3565906"/>
                  </a:moveTo>
                  <a:cubicBezTo>
                    <a:pt x="53467" y="3458972"/>
                    <a:pt x="89027" y="3351911"/>
                    <a:pt x="160274" y="3280664"/>
                  </a:cubicBezTo>
                  <a:cubicBezTo>
                    <a:pt x="445262" y="2941955"/>
                    <a:pt x="748030" y="2603119"/>
                    <a:pt x="1068578" y="2282190"/>
                  </a:cubicBezTo>
                  <a:cubicBezTo>
                    <a:pt x="1585087" y="1765173"/>
                    <a:pt x="2101596" y="1230249"/>
                    <a:pt x="2635885" y="713232"/>
                  </a:cubicBezTo>
                  <a:cubicBezTo>
                    <a:pt x="2724912" y="624078"/>
                    <a:pt x="2742692" y="552704"/>
                    <a:pt x="2707132" y="445770"/>
                  </a:cubicBezTo>
                  <a:cubicBezTo>
                    <a:pt x="2653792" y="338709"/>
                    <a:pt x="2831846" y="17780"/>
                    <a:pt x="2956560" y="0"/>
                  </a:cubicBezTo>
                  <a:cubicBezTo>
                    <a:pt x="2992120" y="0"/>
                    <a:pt x="3045587" y="17780"/>
                    <a:pt x="3081274" y="53467"/>
                  </a:cubicBezTo>
                  <a:cubicBezTo>
                    <a:pt x="3241548" y="213995"/>
                    <a:pt x="3401822" y="392176"/>
                    <a:pt x="3580003" y="552704"/>
                  </a:cubicBezTo>
                  <a:cubicBezTo>
                    <a:pt x="3651250" y="624078"/>
                    <a:pt x="3633470" y="677545"/>
                    <a:pt x="3580003" y="748792"/>
                  </a:cubicBezTo>
                  <a:cubicBezTo>
                    <a:pt x="3437509" y="873633"/>
                    <a:pt x="3330702" y="1034034"/>
                    <a:pt x="3099181" y="909320"/>
                  </a:cubicBezTo>
                  <a:cubicBezTo>
                    <a:pt x="3063621" y="891540"/>
                    <a:pt x="2956687" y="945007"/>
                    <a:pt x="2921127" y="998474"/>
                  </a:cubicBezTo>
                  <a:cubicBezTo>
                    <a:pt x="2208530" y="1693799"/>
                    <a:pt x="1513840" y="2407031"/>
                    <a:pt x="801497" y="3120263"/>
                  </a:cubicBezTo>
                  <a:cubicBezTo>
                    <a:pt x="641223" y="3280791"/>
                    <a:pt x="445262" y="3405505"/>
                    <a:pt x="249428" y="3530346"/>
                  </a:cubicBezTo>
                  <a:cubicBezTo>
                    <a:pt x="195961" y="3583813"/>
                    <a:pt x="124714" y="3583813"/>
                    <a:pt x="53467" y="3619500"/>
                  </a:cubicBezTo>
                  <a:cubicBezTo>
                    <a:pt x="35687" y="3601720"/>
                    <a:pt x="17907" y="3583813"/>
                    <a:pt x="0" y="3566033"/>
                  </a:cubicBezTo>
                  <a:close/>
                  <a:moveTo>
                    <a:pt x="2992120" y="196088"/>
                  </a:moveTo>
                  <a:cubicBezTo>
                    <a:pt x="2778379" y="285242"/>
                    <a:pt x="2867406" y="427863"/>
                    <a:pt x="2903093" y="588391"/>
                  </a:cubicBezTo>
                  <a:cubicBezTo>
                    <a:pt x="2938653" y="766699"/>
                    <a:pt x="3116834" y="748919"/>
                    <a:pt x="3241548" y="766699"/>
                  </a:cubicBezTo>
                  <a:cubicBezTo>
                    <a:pt x="3295015" y="784479"/>
                    <a:pt x="3384042" y="713232"/>
                    <a:pt x="3455289" y="659765"/>
                  </a:cubicBezTo>
                  <a:cubicBezTo>
                    <a:pt x="3277235" y="499237"/>
                    <a:pt x="3134741" y="356616"/>
                    <a:pt x="2992247" y="196215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7439040" y="2237760"/>
            <a:ext cx="3019680" cy="3893400"/>
            <a:chOff x="0" y="0"/>
            <a:chExt cx="4026240" cy="51912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4026154" cy="5191252"/>
            </a:xfrm>
            <a:custGeom>
              <a:avLst/>
              <a:gdLst/>
              <a:ahLst/>
              <a:cxnLst/>
              <a:rect l="l" t="t" r="r" b="b"/>
              <a:pathLst>
                <a:path w="4026154" h="5191252">
                  <a:moveTo>
                    <a:pt x="3277489" y="5191252"/>
                  </a:moveTo>
                  <a:cubicBezTo>
                    <a:pt x="3192780" y="5162931"/>
                    <a:pt x="3150362" y="5148834"/>
                    <a:pt x="3079750" y="5134610"/>
                  </a:cubicBezTo>
                  <a:cubicBezTo>
                    <a:pt x="3249295" y="4554728"/>
                    <a:pt x="3334004" y="3974719"/>
                    <a:pt x="3390519" y="3394837"/>
                  </a:cubicBezTo>
                  <a:cubicBezTo>
                    <a:pt x="3192780" y="3352419"/>
                    <a:pt x="2994914" y="3295777"/>
                    <a:pt x="2839593" y="3267583"/>
                  </a:cubicBezTo>
                  <a:cubicBezTo>
                    <a:pt x="2867787" y="2914015"/>
                    <a:pt x="2896108" y="2602738"/>
                    <a:pt x="2896108" y="2291588"/>
                  </a:cubicBezTo>
                  <a:cubicBezTo>
                    <a:pt x="2896108" y="2136013"/>
                    <a:pt x="2853690" y="1980438"/>
                    <a:pt x="2825496" y="1810639"/>
                  </a:cubicBezTo>
                  <a:cubicBezTo>
                    <a:pt x="2811399" y="1711579"/>
                    <a:pt x="2754884" y="1669161"/>
                    <a:pt x="2641854" y="1669161"/>
                  </a:cubicBezTo>
                  <a:cubicBezTo>
                    <a:pt x="2020316" y="1683258"/>
                    <a:pt x="1384554" y="1683258"/>
                    <a:pt x="762889" y="1683258"/>
                  </a:cubicBezTo>
                  <a:cubicBezTo>
                    <a:pt x="579247" y="1683258"/>
                    <a:pt x="550926" y="1654937"/>
                    <a:pt x="508635" y="1471041"/>
                  </a:cubicBezTo>
                  <a:cubicBezTo>
                    <a:pt x="494538" y="1400302"/>
                    <a:pt x="466217" y="1343787"/>
                    <a:pt x="452120" y="1273048"/>
                  </a:cubicBezTo>
                  <a:cubicBezTo>
                    <a:pt x="409702" y="1046734"/>
                    <a:pt x="409702" y="1046734"/>
                    <a:pt x="183642" y="1032637"/>
                  </a:cubicBezTo>
                  <a:cubicBezTo>
                    <a:pt x="84709" y="1032637"/>
                    <a:pt x="42418" y="975995"/>
                    <a:pt x="42418" y="891159"/>
                  </a:cubicBezTo>
                  <a:cubicBezTo>
                    <a:pt x="42418" y="763905"/>
                    <a:pt x="28321" y="636524"/>
                    <a:pt x="42418" y="509270"/>
                  </a:cubicBezTo>
                  <a:cubicBezTo>
                    <a:pt x="42418" y="381889"/>
                    <a:pt x="0" y="254635"/>
                    <a:pt x="183642" y="226314"/>
                  </a:cubicBezTo>
                  <a:cubicBezTo>
                    <a:pt x="268478" y="0"/>
                    <a:pt x="480314" y="70739"/>
                    <a:pt x="635762" y="70739"/>
                  </a:cubicBezTo>
                  <a:cubicBezTo>
                    <a:pt x="1568196" y="70739"/>
                    <a:pt x="2500503" y="70739"/>
                    <a:pt x="3432937" y="70739"/>
                  </a:cubicBezTo>
                  <a:cubicBezTo>
                    <a:pt x="3545967" y="70739"/>
                    <a:pt x="3658997" y="99060"/>
                    <a:pt x="3757803" y="141478"/>
                  </a:cubicBezTo>
                  <a:cubicBezTo>
                    <a:pt x="3828415" y="169799"/>
                    <a:pt x="3856736" y="226314"/>
                    <a:pt x="3800221" y="297053"/>
                  </a:cubicBezTo>
                  <a:cubicBezTo>
                    <a:pt x="3673094" y="509270"/>
                    <a:pt x="3616579" y="721360"/>
                    <a:pt x="3701288" y="975995"/>
                  </a:cubicBezTo>
                  <a:cubicBezTo>
                    <a:pt x="3941445" y="1683258"/>
                    <a:pt x="4026154" y="2404618"/>
                    <a:pt x="3828415" y="3140202"/>
                  </a:cubicBezTo>
                  <a:cubicBezTo>
                    <a:pt x="3800221" y="3225038"/>
                    <a:pt x="3771900" y="3295777"/>
                    <a:pt x="3672967" y="3310001"/>
                  </a:cubicBezTo>
                  <a:cubicBezTo>
                    <a:pt x="3644773" y="3324098"/>
                    <a:pt x="3602355" y="3394837"/>
                    <a:pt x="3588258" y="3437255"/>
                  </a:cubicBezTo>
                  <a:cubicBezTo>
                    <a:pt x="3531743" y="3833368"/>
                    <a:pt x="3475228" y="4243578"/>
                    <a:pt x="3404616" y="4653661"/>
                  </a:cubicBezTo>
                  <a:cubicBezTo>
                    <a:pt x="3376422" y="4823460"/>
                    <a:pt x="3319907" y="5007229"/>
                    <a:pt x="3277489" y="5191125"/>
                  </a:cubicBezTo>
                  <a:close/>
                  <a:moveTo>
                    <a:pt x="3362198" y="1909445"/>
                  </a:moveTo>
                  <a:cubicBezTo>
                    <a:pt x="3348101" y="1909445"/>
                    <a:pt x="3319780" y="1909445"/>
                    <a:pt x="3305683" y="1909445"/>
                  </a:cubicBezTo>
                  <a:cubicBezTo>
                    <a:pt x="3263265" y="1966087"/>
                    <a:pt x="3192653" y="2022602"/>
                    <a:pt x="3192653" y="2093341"/>
                  </a:cubicBezTo>
                  <a:cubicBezTo>
                    <a:pt x="3178556" y="2178177"/>
                    <a:pt x="3249168" y="2248916"/>
                    <a:pt x="3348101" y="2234819"/>
                  </a:cubicBezTo>
                  <a:cubicBezTo>
                    <a:pt x="3404616" y="2220722"/>
                    <a:pt x="3475228" y="2135759"/>
                    <a:pt x="3475228" y="2079244"/>
                  </a:cubicBezTo>
                  <a:cubicBezTo>
                    <a:pt x="3489325" y="2022602"/>
                    <a:pt x="3404616" y="1966087"/>
                    <a:pt x="3362198" y="1909445"/>
                  </a:cubicBezTo>
                  <a:close/>
                  <a:moveTo>
                    <a:pt x="988949" y="1131570"/>
                  </a:moveTo>
                  <a:cubicBezTo>
                    <a:pt x="988949" y="1145667"/>
                    <a:pt x="988949" y="1159891"/>
                    <a:pt x="988949" y="1159891"/>
                  </a:cubicBezTo>
                  <a:cubicBezTo>
                    <a:pt x="1172591" y="1159891"/>
                    <a:pt x="1356233" y="1159891"/>
                    <a:pt x="1539875" y="1159891"/>
                  </a:cubicBezTo>
                  <a:cubicBezTo>
                    <a:pt x="1539875" y="1159891"/>
                    <a:pt x="1539875" y="1145794"/>
                    <a:pt x="1539875" y="1131570"/>
                  </a:cubicBezTo>
                  <a:cubicBezTo>
                    <a:pt x="1356233" y="1131570"/>
                    <a:pt x="1172591" y="1131570"/>
                    <a:pt x="988949" y="1131570"/>
                  </a:cubicBezTo>
                  <a:close/>
                  <a:moveTo>
                    <a:pt x="1539875" y="495046"/>
                  </a:moveTo>
                  <a:cubicBezTo>
                    <a:pt x="1539875" y="495046"/>
                    <a:pt x="1539875" y="480949"/>
                    <a:pt x="1539875" y="480949"/>
                  </a:cubicBezTo>
                  <a:cubicBezTo>
                    <a:pt x="1356233" y="480949"/>
                    <a:pt x="1172591" y="480949"/>
                    <a:pt x="988949" y="480949"/>
                  </a:cubicBezTo>
                  <a:cubicBezTo>
                    <a:pt x="988949" y="480949"/>
                    <a:pt x="988949" y="495046"/>
                    <a:pt x="988949" y="495046"/>
                  </a:cubicBezTo>
                  <a:cubicBezTo>
                    <a:pt x="1172591" y="495046"/>
                    <a:pt x="1356233" y="495046"/>
                    <a:pt x="1539875" y="495046"/>
                  </a:cubicBezTo>
                  <a:close/>
                  <a:moveTo>
                    <a:pt x="1539875" y="664845"/>
                  </a:moveTo>
                  <a:cubicBezTo>
                    <a:pt x="1539875" y="650748"/>
                    <a:pt x="1539875" y="650748"/>
                    <a:pt x="1539875" y="636524"/>
                  </a:cubicBezTo>
                  <a:cubicBezTo>
                    <a:pt x="1356233" y="636524"/>
                    <a:pt x="1172591" y="636524"/>
                    <a:pt x="988949" y="636524"/>
                  </a:cubicBezTo>
                  <a:cubicBezTo>
                    <a:pt x="988949" y="650621"/>
                    <a:pt x="988949" y="650621"/>
                    <a:pt x="988949" y="664845"/>
                  </a:cubicBezTo>
                  <a:cubicBezTo>
                    <a:pt x="1172591" y="664845"/>
                    <a:pt x="1356233" y="664845"/>
                    <a:pt x="1539875" y="664845"/>
                  </a:cubicBezTo>
                  <a:close/>
                  <a:moveTo>
                    <a:pt x="1539875" y="834644"/>
                  </a:moveTo>
                  <a:cubicBezTo>
                    <a:pt x="1539875" y="820547"/>
                    <a:pt x="1539875" y="820547"/>
                    <a:pt x="1539875" y="806323"/>
                  </a:cubicBezTo>
                  <a:cubicBezTo>
                    <a:pt x="1356233" y="806323"/>
                    <a:pt x="1172591" y="806323"/>
                    <a:pt x="988949" y="806323"/>
                  </a:cubicBezTo>
                  <a:cubicBezTo>
                    <a:pt x="988949" y="820420"/>
                    <a:pt x="988949" y="820420"/>
                    <a:pt x="988949" y="834644"/>
                  </a:cubicBezTo>
                  <a:cubicBezTo>
                    <a:pt x="1172591" y="834644"/>
                    <a:pt x="1356233" y="834644"/>
                    <a:pt x="1539875" y="834644"/>
                  </a:cubicBezTo>
                  <a:close/>
                  <a:moveTo>
                    <a:pt x="1553972" y="1004443"/>
                  </a:moveTo>
                  <a:cubicBezTo>
                    <a:pt x="1539875" y="990346"/>
                    <a:pt x="1539875" y="990346"/>
                    <a:pt x="1539875" y="976122"/>
                  </a:cubicBezTo>
                  <a:cubicBezTo>
                    <a:pt x="1356233" y="976122"/>
                    <a:pt x="1172591" y="976122"/>
                    <a:pt x="988949" y="976122"/>
                  </a:cubicBezTo>
                  <a:cubicBezTo>
                    <a:pt x="988949" y="990219"/>
                    <a:pt x="988949" y="990219"/>
                    <a:pt x="988949" y="1004443"/>
                  </a:cubicBezTo>
                  <a:cubicBezTo>
                    <a:pt x="1172591" y="1004443"/>
                    <a:pt x="1356233" y="1004443"/>
                    <a:pt x="1553972" y="100444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6984360" y="2430540"/>
            <a:ext cx="423900" cy="571320"/>
            <a:chOff x="0" y="0"/>
            <a:chExt cx="565200" cy="7617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565150" cy="761746"/>
            </a:xfrm>
            <a:custGeom>
              <a:avLst/>
              <a:gdLst/>
              <a:ahLst/>
              <a:cxnLst/>
              <a:rect l="l" t="t" r="r" b="b"/>
              <a:pathLst>
                <a:path w="565150" h="761746">
                  <a:moveTo>
                    <a:pt x="565150" y="380873"/>
                  </a:moveTo>
                  <a:cubicBezTo>
                    <a:pt x="565150" y="761746"/>
                    <a:pt x="565150" y="761746"/>
                    <a:pt x="169545" y="747649"/>
                  </a:cubicBezTo>
                  <a:cubicBezTo>
                    <a:pt x="56515" y="747649"/>
                    <a:pt x="0" y="691261"/>
                    <a:pt x="0" y="592455"/>
                  </a:cubicBezTo>
                  <a:cubicBezTo>
                    <a:pt x="0" y="451358"/>
                    <a:pt x="0" y="310388"/>
                    <a:pt x="0" y="169291"/>
                  </a:cubicBezTo>
                  <a:cubicBezTo>
                    <a:pt x="0" y="56388"/>
                    <a:pt x="56515" y="0"/>
                    <a:pt x="169545" y="14097"/>
                  </a:cubicBezTo>
                  <a:cubicBezTo>
                    <a:pt x="169545" y="14097"/>
                    <a:pt x="169545" y="14097"/>
                    <a:pt x="183642" y="14097"/>
                  </a:cubicBezTo>
                  <a:cubicBezTo>
                    <a:pt x="565150" y="0"/>
                    <a:pt x="565150" y="0"/>
                    <a:pt x="565150" y="38087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9082260" y="3575880"/>
            <a:ext cx="442800" cy="369360"/>
            <a:chOff x="0" y="0"/>
            <a:chExt cx="590400" cy="4924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90423" cy="492506"/>
            </a:xfrm>
            <a:custGeom>
              <a:avLst/>
              <a:gdLst/>
              <a:ahLst/>
              <a:cxnLst/>
              <a:rect l="l" t="t" r="r" b="b"/>
              <a:pathLst>
                <a:path w="590423" h="492506">
                  <a:moveTo>
                    <a:pt x="0" y="0"/>
                  </a:moveTo>
                  <a:cubicBezTo>
                    <a:pt x="112395" y="0"/>
                    <a:pt x="182753" y="0"/>
                    <a:pt x="252984" y="0"/>
                  </a:cubicBezTo>
                  <a:cubicBezTo>
                    <a:pt x="491998" y="14097"/>
                    <a:pt x="562229" y="84455"/>
                    <a:pt x="590423" y="323596"/>
                  </a:cubicBezTo>
                  <a:cubicBezTo>
                    <a:pt x="590423" y="365760"/>
                    <a:pt x="590423" y="408051"/>
                    <a:pt x="590423" y="464312"/>
                  </a:cubicBezTo>
                  <a:cubicBezTo>
                    <a:pt x="478028" y="478409"/>
                    <a:pt x="379603" y="492506"/>
                    <a:pt x="281178" y="492506"/>
                  </a:cubicBezTo>
                  <a:cubicBezTo>
                    <a:pt x="253111" y="492506"/>
                    <a:pt x="224917" y="464312"/>
                    <a:pt x="210947" y="436245"/>
                  </a:cubicBezTo>
                  <a:cubicBezTo>
                    <a:pt x="140589" y="295529"/>
                    <a:pt x="70231" y="154813"/>
                    <a:pt x="0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6634440" y="2482920"/>
            <a:ext cx="349920" cy="445500"/>
            <a:chOff x="0" y="0"/>
            <a:chExt cx="466560" cy="5940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66598" cy="594106"/>
            </a:xfrm>
            <a:custGeom>
              <a:avLst/>
              <a:gdLst/>
              <a:ahLst/>
              <a:cxnLst/>
              <a:rect l="l" t="t" r="r" b="b"/>
              <a:pathLst>
                <a:path w="466598" h="594106">
                  <a:moveTo>
                    <a:pt x="409956" y="297053"/>
                  </a:moveTo>
                  <a:cubicBezTo>
                    <a:pt x="409956" y="339471"/>
                    <a:pt x="409956" y="367792"/>
                    <a:pt x="409956" y="410210"/>
                  </a:cubicBezTo>
                  <a:cubicBezTo>
                    <a:pt x="409956" y="551688"/>
                    <a:pt x="367538" y="594106"/>
                    <a:pt x="226187" y="594106"/>
                  </a:cubicBezTo>
                  <a:cubicBezTo>
                    <a:pt x="70612" y="594106"/>
                    <a:pt x="28194" y="537591"/>
                    <a:pt x="28194" y="396113"/>
                  </a:cubicBezTo>
                  <a:cubicBezTo>
                    <a:pt x="28194" y="353695"/>
                    <a:pt x="28194" y="297053"/>
                    <a:pt x="28194" y="254635"/>
                  </a:cubicBezTo>
                  <a:cubicBezTo>
                    <a:pt x="0" y="42418"/>
                    <a:pt x="127254" y="0"/>
                    <a:pt x="311023" y="42418"/>
                  </a:cubicBezTo>
                  <a:cubicBezTo>
                    <a:pt x="466598" y="84836"/>
                    <a:pt x="409956" y="212090"/>
                    <a:pt x="409956" y="296926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5786640" y="2642760"/>
            <a:ext cx="814320" cy="147420"/>
            <a:chOff x="0" y="0"/>
            <a:chExt cx="1085760" cy="1965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1085723" cy="196596"/>
            </a:xfrm>
            <a:custGeom>
              <a:avLst/>
              <a:gdLst/>
              <a:ahLst/>
              <a:cxnLst/>
              <a:rect l="l" t="t" r="r" b="b"/>
              <a:pathLst>
                <a:path w="1085723" h="196596">
                  <a:moveTo>
                    <a:pt x="0" y="84201"/>
                  </a:moveTo>
                  <a:cubicBezTo>
                    <a:pt x="169164" y="0"/>
                    <a:pt x="352552" y="14097"/>
                    <a:pt x="535813" y="14097"/>
                  </a:cubicBezTo>
                  <a:cubicBezTo>
                    <a:pt x="719201" y="0"/>
                    <a:pt x="902462" y="0"/>
                    <a:pt x="1085723" y="0"/>
                  </a:cubicBezTo>
                  <a:cubicBezTo>
                    <a:pt x="1085723" y="56134"/>
                    <a:pt x="1085723" y="112268"/>
                    <a:pt x="1085723" y="196596"/>
                  </a:cubicBezTo>
                  <a:cubicBezTo>
                    <a:pt x="719201" y="168529"/>
                    <a:pt x="366649" y="154432"/>
                    <a:pt x="0" y="126365"/>
                  </a:cubicBezTo>
                  <a:cubicBezTo>
                    <a:pt x="0" y="112268"/>
                    <a:pt x="0" y="98298"/>
                    <a:pt x="0" y="8420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3100" y="1996920"/>
            <a:ext cx="3757860" cy="6915240"/>
            <a:chOff x="0" y="0"/>
            <a:chExt cx="5010480" cy="9220320"/>
          </a:xfrm>
        </p:grpSpPr>
        <p:sp>
          <p:nvSpPr>
            <p:cNvPr id="3" name="Freeform 3"/>
            <p:cNvSpPr/>
            <p:nvPr/>
          </p:nvSpPr>
          <p:spPr>
            <a:xfrm>
              <a:off x="4572" y="-21590"/>
              <a:ext cx="5010404" cy="9219819"/>
            </a:xfrm>
            <a:custGeom>
              <a:avLst/>
              <a:gdLst/>
              <a:ahLst/>
              <a:cxnLst/>
              <a:rect l="l" t="t" r="r" b="b"/>
              <a:pathLst>
                <a:path w="5010404" h="9219819">
                  <a:moveTo>
                    <a:pt x="0" y="2655316"/>
                  </a:moveTo>
                  <a:cubicBezTo>
                    <a:pt x="116078" y="2822575"/>
                    <a:pt x="119888" y="3016504"/>
                    <a:pt x="173101" y="3208401"/>
                  </a:cubicBezTo>
                  <a:cubicBezTo>
                    <a:pt x="241554" y="3449828"/>
                    <a:pt x="332867" y="3683635"/>
                    <a:pt x="418465" y="3919220"/>
                  </a:cubicBezTo>
                  <a:cubicBezTo>
                    <a:pt x="443230" y="3985768"/>
                    <a:pt x="496443" y="4004691"/>
                    <a:pt x="564896" y="3966718"/>
                  </a:cubicBezTo>
                  <a:cubicBezTo>
                    <a:pt x="589661" y="3953383"/>
                    <a:pt x="621919" y="3953383"/>
                    <a:pt x="648589" y="3947668"/>
                  </a:cubicBezTo>
                  <a:cubicBezTo>
                    <a:pt x="640969" y="4014216"/>
                    <a:pt x="631444" y="4069334"/>
                    <a:pt x="627634" y="4126357"/>
                  </a:cubicBezTo>
                  <a:cubicBezTo>
                    <a:pt x="621919" y="4276471"/>
                    <a:pt x="614299" y="4426712"/>
                    <a:pt x="616204" y="4574921"/>
                  </a:cubicBezTo>
                  <a:cubicBezTo>
                    <a:pt x="616204" y="4628134"/>
                    <a:pt x="627634" y="4700397"/>
                    <a:pt x="663702" y="4730750"/>
                  </a:cubicBezTo>
                  <a:cubicBezTo>
                    <a:pt x="722630" y="4782058"/>
                    <a:pt x="716915" y="4835271"/>
                    <a:pt x="715010" y="4898009"/>
                  </a:cubicBezTo>
                  <a:cubicBezTo>
                    <a:pt x="707390" y="5116576"/>
                    <a:pt x="709295" y="5337048"/>
                    <a:pt x="694055" y="5555615"/>
                  </a:cubicBezTo>
                  <a:cubicBezTo>
                    <a:pt x="678815" y="5777992"/>
                    <a:pt x="646557" y="5998464"/>
                    <a:pt x="621792" y="6218936"/>
                  </a:cubicBezTo>
                  <a:cubicBezTo>
                    <a:pt x="619887" y="6230366"/>
                    <a:pt x="619887" y="6247511"/>
                    <a:pt x="612267" y="6255004"/>
                  </a:cubicBezTo>
                  <a:cubicBezTo>
                    <a:pt x="496189" y="6351905"/>
                    <a:pt x="498094" y="6492621"/>
                    <a:pt x="469646" y="6625590"/>
                  </a:cubicBezTo>
                  <a:cubicBezTo>
                    <a:pt x="397383" y="6958203"/>
                    <a:pt x="323215" y="7290816"/>
                    <a:pt x="233807" y="7617714"/>
                  </a:cubicBezTo>
                  <a:cubicBezTo>
                    <a:pt x="193802" y="7765923"/>
                    <a:pt x="222377" y="7908544"/>
                    <a:pt x="210947" y="8054848"/>
                  </a:cubicBezTo>
                  <a:cubicBezTo>
                    <a:pt x="199517" y="8204962"/>
                    <a:pt x="172847" y="8355203"/>
                    <a:pt x="155829" y="8505317"/>
                  </a:cubicBezTo>
                  <a:cubicBezTo>
                    <a:pt x="138684" y="8664956"/>
                    <a:pt x="127254" y="8826500"/>
                    <a:pt x="110236" y="8986139"/>
                  </a:cubicBezTo>
                  <a:cubicBezTo>
                    <a:pt x="104521" y="9045067"/>
                    <a:pt x="129286" y="9073515"/>
                    <a:pt x="186309" y="9083040"/>
                  </a:cubicBezTo>
                  <a:cubicBezTo>
                    <a:pt x="302387" y="9103995"/>
                    <a:pt x="410718" y="9147683"/>
                    <a:pt x="528701" y="9060180"/>
                  </a:cubicBezTo>
                  <a:cubicBezTo>
                    <a:pt x="566801" y="9031605"/>
                    <a:pt x="690372" y="9073515"/>
                    <a:pt x="739902" y="9121013"/>
                  </a:cubicBezTo>
                  <a:cubicBezTo>
                    <a:pt x="842645" y="9219819"/>
                    <a:pt x="964311" y="9214104"/>
                    <a:pt x="1078484" y="9208389"/>
                  </a:cubicBezTo>
                  <a:cubicBezTo>
                    <a:pt x="1238250" y="9200769"/>
                    <a:pt x="1396111" y="9164701"/>
                    <a:pt x="1552194" y="9130411"/>
                  </a:cubicBezTo>
                  <a:cubicBezTo>
                    <a:pt x="1611122" y="9117076"/>
                    <a:pt x="1692910" y="9111361"/>
                    <a:pt x="1689100" y="9014460"/>
                  </a:cubicBezTo>
                  <a:cubicBezTo>
                    <a:pt x="1685290" y="8911844"/>
                    <a:pt x="1633982" y="8845296"/>
                    <a:pt x="1542669" y="8816848"/>
                  </a:cubicBezTo>
                  <a:cubicBezTo>
                    <a:pt x="1439926" y="8786495"/>
                    <a:pt x="1329563" y="8769350"/>
                    <a:pt x="1238250" y="8718042"/>
                  </a:cubicBezTo>
                  <a:cubicBezTo>
                    <a:pt x="1164082" y="8676259"/>
                    <a:pt x="1110742" y="8596376"/>
                    <a:pt x="1049909" y="8531733"/>
                  </a:cubicBezTo>
                  <a:cubicBezTo>
                    <a:pt x="1042289" y="8524113"/>
                    <a:pt x="1040384" y="8503158"/>
                    <a:pt x="1032764" y="8501380"/>
                  </a:cubicBezTo>
                  <a:cubicBezTo>
                    <a:pt x="876808" y="8467217"/>
                    <a:pt x="878713" y="8332216"/>
                    <a:pt x="850138" y="8218170"/>
                  </a:cubicBezTo>
                  <a:cubicBezTo>
                    <a:pt x="842518" y="8187817"/>
                    <a:pt x="829183" y="8159242"/>
                    <a:pt x="817753" y="8126984"/>
                  </a:cubicBezTo>
                  <a:cubicBezTo>
                    <a:pt x="1011809" y="8033893"/>
                    <a:pt x="1036447" y="7828534"/>
                    <a:pt x="1095502" y="7657465"/>
                  </a:cubicBezTo>
                  <a:cubicBezTo>
                    <a:pt x="1160145" y="7471156"/>
                    <a:pt x="1181100" y="7269734"/>
                    <a:pt x="1221105" y="7075805"/>
                  </a:cubicBezTo>
                  <a:cubicBezTo>
                    <a:pt x="1238250" y="6999732"/>
                    <a:pt x="1251585" y="6921881"/>
                    <a:pt x="1276223" y="6845808"/>
                  </a:cubicBezTo>
                  <a:cubicBezTo>
                    <a:pt x="1348486" y="6629146"/>
                    <a:pt x="1424559" y="6412484"/>
                    <a:pt x="1502537" y="6190107"/>
                  </a:cubicBezTo>
                  <a:cubicBezTo>
                    <a:pt x="1565275" y="6275578"/>
                    <a:pt x="1605280" y="6359271"/>
                    <a:pt x="1538732" y="6465697"/>
                  </a:cubicBezTo>
                  <a:cubicBezTo>
                    <a:pt x="1517777" y="6499860"/>
                    <a:pt x="1506347" y="6551168"/>
                    <a:pt x="1512062" y="6591173"/>
                  </a:cubicBezTo>
                  <a:cubicBezTo>
                    <a:pt x="1546352" y="6866763"/>
                    <a:pt x="1584325" y="7140448"/>
                    <a:pt x="1622425" y="7414133"/>
                  </a:cubicBezTo>
                  <a:cubicBezTo>
                    <a:pt x="1624330" y="7427468"/>
                    <a:pt x="1630045" y="7438898"/>
                    <a:pt x="1628140" y="7452106"/>
                  </a:cubicBezTo>
                  <a:cubicBezTo>
                    <a:pt x="1624330" y="7664958"/>
                    <a:pt x="1624330" y="7877810"/>
                    <a:pt x="1616710" y="8090789"/>
                  </a:cubicBezTo>
                  <a:cubicBezTo>
                    <a:pt x="1610995" y="8301737"/>
                    <a:pt x="1601470" y="8512683"/>
                    <a:pt x="1591945" y="8723757"/>
                  </a:cubicBezTo>
                  <a:cubicBezTo>
                    <a:pt x="1590040" y="8775065"/>
                    <a:pt x="1607185" y="8803640"/>
                    <a:pt x="1656588" y="8807450"/>
                  </a:cubicBezTo>
                  <a:cubicBezTo>
                    <a:pt x="1753616" y="8816975"/>
                    <a:pt x="1850644" y="8826500"/>
                    <a:pt x="1947672" y="8832215"/>
                  </a:cubicBezTo>
                  <a:cubicBezTo>
                    <a:pt x="1962912" y="8832215"/>
                    <a:pt x="1989582" y="8813165"/>
                    <a:pt x="1995170" y="8798052"/>
                  </a:cubicBezTo>
                  <a:cubicBezTo>
                    <a:pt x="2016125" y="8727694"/>
                    <a:pt x="2069338" y="8721979"/>
                    <a:pt x="2122678" y="8742934"/>
                  </a:cubicBezTo>
                  <a:cubicBezTo>
                    <a:pt x="2200656" y="8771509"/>
                    <a:pt x="2271014" y="8819007"/>
                    <a:pt x="2348992" y="8845550"/>
                  </a:cubicBezTo>
                  <a:cubicBezTo>
                    <a:pt x="2415540" y="8868410"/>
                    <a:pt x="2489708" y="8885428"/>
                    <a:pt x="2560193" y="8879713"/>
                  </a:cubicBezTo>
                  <a:cubicBezTo>
                    <a:pt x="2697099" y="8868283"/>
                    <a:pt x="2832227" y="8847455"/>
                    <a:pt x="2965323" y="8816975"/>
                  </a:cubicBezTo>
                  <a:cubicBezTo>
                    <a:pt x="3020441" y="8805545"/>
                    <a:pt x="3098419" y="8792210"/>
                    <a:pt x="3092831" y="8702929"/>
                  </a:cubicBezTo>
                  <a:cubicBezTo>
                    <a:pt x="3087116" y="8611743"/>
                    <a:pt x="3012948" y="8537575"/>
                    <a:pt x="2927350" y="8524240"/>
                  </a:cubicBezTo>
                  <a:cubicBezTo>
                    <a:pt x="2858897" y="8514715"/>
                    <a:pt x="2790444" y="8503285"/>
                    <a:pt x="2721864" y="8491982"/>
                  </a:cubicBezTo>
                  <a:cubicBezTo>
                    <a:pt x="2628646" y="8476742"/>
                    <a:pt x="2554478" y="8440674"/>
                    <a:pt x="2503043" y="8351393"/>
                  </a:cubicBezTo>
                  <a:cubicBezTo>
                    <a:pt x="2472563" y="8296275"/>
                    <a:pt x="2402205" y="8265922"/>
                    <a:pt x="2360422" y="8214487"/>
                  </a:cubicBezTo>
                  <a:cubicBezTo>
                    <a:pt x="2311019" y="8153654"/>
                    <a:pt x="2271014" y="8081391"/>
                    <a:pt x="2227326" y="8014970"/>
                  </a:cubicBezTo>
                  <a:cubicBezTo>
                    <a:pt x="2223516" y="8009255"/>
                    <a:pt x="2217801" y="7999730"/>
                    <a:pt x="2219706" y="7999730"/>
                  </a:cubicBezTo>
                  <a:cubicBezTo>
                    <a:pt x="2349119" y="7885684"/>
                    <a:pt x="2174113" y="7781163"/>
                    <a:pt x="2208276" y="7661402"/>
                  </a:cubicBezTo>
                  <a:cubicBezTo>
                    <a:pt x="2242566" y="7545451"/>
                    <a:pt x="2242566" y="7416165"/>
                    <a:pt x="2236851" y="7294626"/>
                  </a:cubicBezTo>
                  <a:cubicBezTo>
                    <a:pt x="2221611" y="7030466"/>
                    <a:pt x="2252091" y="6773800"/>
                    <a:pt x="2301494" y="6515354"/>
                  </a:cubicBezTo>
                  <a:cubicBezTo>
                    <a:pt x="2322449" y="6401308"/>
                    <a:pt x="2274824" y="6273927"/>
                    <a:pt x="2253996" y="6152261"/>
                  </a:cubicBezTo>
                  <a:cubicBezTo>
                    <a:pt x="2200783" y="5867146"/>
                    <a:pt x="2168398" y="5580126"/>
                    <a:pt x="2160778" y="5289296"/>
                  </a:cubicBezTo>
                  <a:cubicBezTo>
                    <a:pt x="2158873" y="5218938"/>
                    <a:pt x="2183638" y="5148707"/>
                    <a:pt x="2196973" y="5068824"/>
                  </a:cubicBezTo>
                  <a:cubicBezTo>
                    <a:pt x="2107565" y="4973828"/>
                    <a:pt x="2132330" y="4795139"/>
                    <a:pt x="2253996" y="4705731"/>
                  </a:cubicBezTo>
                  <a:cubicBezTo>
                    <a:pt x="2364359" y="4625848"/>
                    <a:pt x="2474595" y="4547997"/>
                    <a:pt x="2577338" y="4458589"/>
                  </a:cubicBezTo>
                  <a:cubicBezTo>
                    <a:pt x="2655316" y="4390136"/>
                    <a:pt x="2742819" y="4357878"/>
                    <a:pt x="2836037" y="4380611"/>
                  </a:cubicBezTo>
                  <a:cubicBezTo>
                    <a:pt x="2942590" y="4405376"/>
                    <a:pt x="2965450" y="4300728"/>
                    <a:pt x="3035808" y="4276090"/>
                  </a:cubicBezTo>
                  <a:cubicBezTo>
                    <a:pt x="3054858" y="4270375"/>
                    <a:pt x="3073908" y="4245737"/>
                    <a:pt x="3083306" y="4224782"/>
                  </a:cubicBezTo>
                  <a:cubicBezTo>
                    <a:pt x="3098546" y="4194429"/>
                    <a:pt x="3106166" y="4160139"/>
                    <a:pt x="3121406" y="4118356"/>
                  </a:cubicBezTo>
                  <a:cubicBezTo>
                    <a:pt x="3184144" y="4139311"/>
                    <a:pt x="3233674" y="4127881"/>
                    <a:pt x="3207004" y="4023360"/>
                  </a:cubicBezTo>
                  <a:cubicBezTo>
                    <a:pt x="3203194" y="4006215"/>
                    <a:pt x="3239389" y="3972052"/>
                    <a:pt x="3264027" y="3954907"/>
                  </a:cubicBezTo>
                  <a:cubicBezTo>
                    <a:pt x="3625469" y="3686937"/>
                    <a:pt x="3990721" y="3420745"/>
                    <a:pt x="4350258" y="3152775"/>
                  </a:cubicBezTo>
                  <a:cubicBezTo>
                    <a:pt x="4544314" y="3008376"/>
                    <a:pt x="4694555" y="2873375"/>
                    <a:pt x="4890516" y="2730881"/>
                  </a:cubicBezTo>
                  <a:cubicBezTo>
                    <a:pt x="4985639" y="2660523"/>
                    <a:pt x="5010404" y="2576957"/>
                    <a:pt x="4978019" y="2470531"/>
                  </a:cubicBezTo>
                  <a:cubicBezTo>
                    <a:pt x="4936109" y="2329942"/>
                    <a:pt x="4894326" y="2187321"/>
                    <a:pt x="4844923" y="2050415"/>
                  </a:cubicBezTo>
                  <a:cubicBezTo>
                    <a:pt x="4829683" y="2004822"/>
                    <a:pt x="4785995" y="1970532"/>
                    <a:pt x="4761230" y="1926844"/>
                  </a:cubicBezTo>
                  <a:cubicBezTo>
                    <a:pt x="4725035" y="1864106"/>
                    <a:pt x="4692777" y="1795653"/>
                    <a:pt x="4658487" y="1731010"/>
                  </a:cubicBezTo>
                  <a:cubicBezTo>
                    <a:pt x="4620387" y="1664462"/>
                    <a:pt x="4578604" y="1681607"/>
                    <a:pt x="4529074" y="1721485"/>
                  </a:cubicBezTo>
                  <a:cubicBezTo>
                    <a:pt x="4354068" y="1860296"/>
                    <a:pt x="4217162" y="1979930"/>
                    <a:pt x="4038346" y="2116836"/>
                  </a:cubicBezTo>
                  <a:cubicBezTo>
                    <a:pt x="3817747" y="2291715"/>
                    <a:pt x="3589401" y="2460879"/>
                    <a:pt x="3361182" y="2630043"/>
                  </a:cubicBezTo>
                  <a:cubicBezTo>
                    <a:pt x="3326892" y="2656713"/>
                    <a:pt x="3288919" y="2679446"/>
                    <a:pt x="3250819" y="2698496"/>
                  </a:cubicBezTo>
                  <a:cubicBezTo>
                    <a:pt x="3237484" y="2706116"/>
                    <a:pt x="3216529" y="2702306"/>
                    <a:pt x="3201416" y="2698496"/>
                  </a:cubicBezTo>
                  <a:cubicBezTo>
                    <a:pt x="3163316" y="2690876"/>
                    <a:pt x="3127248" y="2668143"/>
                    <a:pt x="3091053" y="2670048"/>
                  </a:cubicBezTo>
                  <a:cubicBezTo>
                    <a:pt x="2847594" y="2683383"/>
                    <a:pt x="2606040" y="2702306"/>
                    <a:pt x="2362454" y="2715641"/>
                  </a:cubicBezTo>
                  <a:cubicBezTo>
                    <a:pt x="2335784" y="2717546"/>
                    <a:pt x="2307336" y="2692781"/>
                    <a:pt x="2280666" y="2681478"/>
                  </a:cubicBezTo>
                  <a:cubicBezTo>
                    <a:pt x="2189353" y="2643505"/>
                    <a:pt x="2109470" y="2573147"/>
                    <a:pt x="1995297" y="2626360"/>
                  </a:cubicBezTo>
                  <a:cubicBezTo>
                    <a:pt x="1961007" y="2643505"/>
                    <a:pt x="1900174" y="2626360"/>
                    <a:pt x="1860296" y="2605405"/>
                  </a:cubicBezTo>
                  <a:cubicBezTo>
                    <a:pt x="1833626" y="2592070"/>
                    <a:pt x="1820291" y="2546477"/>
                    <a:pt x="1803273" y="2514219"/>
                  </a:cubicBezTo>
                  <a:cubicBezTo>
                    <a:pt x="1786128" y="2483866"/>
                    <a:pt x="1765173" y="2455291"/>
                    <a:pt x="1755775" y="2423033"/>
                  </a:cubicBezTo>
                  <a:cubicBezTo>
                    <a:pt x="1742440" y="2377440"/>
                    <a:pt x="1740535" y="2329942"/>
                    <a:pt x="1729105" y="2284222"/>
                  </a:cubicBezTo>
                  <a:cubicBezTo>
                    <a:pt x="1719580" y="2248154"/>
                    <a:pt x="1706245" y="2208149"/>
                    <a:pt x="1683512" y="2177796"/>
                  </a:cubicBezTo>
                  <a:cubicBezTo>
                    <a:pt x="1647317" y="2124583"/>
                    <a:pt x="1590294" y="2082800"/>
                    <a:pt x="1561719" y="2025777"/>
                  </a:cubicBezTo>
                  <a:cubicBezTo>
                    <a:pt x="1489456" y="1875663"/>
                    <a:pt x="1417193" y="1729232"/>
                    <a:pt x="1245997" y="1647571"/>
                  </a:cubicBezTo>
                  <a:cubicBezTo>
                    <a:pt x="1306830" y="1560195"/>
                    <a:pt x="1344930" y="1434719"/>
                    <a:pt x="1421003" y="1408049"/>
                  </a:cubicBezTo>
                  <a:cubicBezTo>
                    <a:pt x="1586484" y="1349121"/>
                    <a:pt x="1498981" y="1235075"/>
                    <a:pt x="1510411" y="1143889"/>
                  </a:cubicBezTo>
                  <a:cubicBezTo>
                    <a:pt x="1586484" y="1153414"/>
                    <a:pt x="1656842" y="1164844"/>
                    <a:pt x="1729232" y="1166749"/>
                  </a:cubicBezTo>
                  <a:cubicBezTo>
                    <a:pt x="1757807" y="1166749"/>
                    <a:pt x="1786255" y="1138301"/>
                    <a:pt x="1816735" y="1123061"/>
                  </a:cubicBezTo>
                  <a:cubicBezTo>
                    <a:pt x="1803400" y="1100201"/>
                    <a:pt x="1793875" y="1071753"/>
                    <a:pt x="1776730" y="1054608"/>
                  </a:cubicBezTo>
                  <a:cubicBezTo>
                    <a:pt x="1694942" y="974725"/>
                    <a:pt x="1672082" y="889254"/>
                    <a:pt x="1698752" y="773303"/>
                  </a:cubicBezTo>
                  <a:cubicBezTo>
                    <a:pt x="1746250" y="558546"/>
                    <a:pt x="1721612" y="347599"/>
                    <a:pt x="1529461" y="208788"/>
                  </a:cubicBezTo>
                  <a:cubicBezTo>
                    <a:pt x="1422908" y="131191"/>
                    <a:pt x="1293622" y="70358"/>
                    <a:pt x="1166114" y="41783"/>
                  </a:cubicBezTo>
                  <a:cubicBezTo>
                    <a:pt x="975868" y="0"/>
                    <a:pt x="711454" y="184404"/>
                    <a:pt x="635381" y="374396"/>
                  </a:cubicBezTo>
                  <a:cubicBezTo>
                    <a:pt x="614426" y="425704"/>
                    <a:pt x="572643" y="469392"/>
                    <a:pt x="542163" y="516890"/>
                  </a:cubicBezTo>
                  <a:cubicBezTo>
                    <a:pt x="534543" y="513080"/>
                    <a:pt x="525018" y="511175"/>
                    <a:pt x="517398" y="507365"/>
                  </a:cubicBezTo>
                  <a:cubicBezTo>
                    <a:pt x="536448" y="551053"/>
                    <a:pt x="555498" y="596646"/>
                    <a:pt x="572516" y="630936"/>
                  </a:cubicBezTo>
                  <a:cubicBezTo>
                    <a:pt x="547751" y="648081"/>
                    <a:pt x="513588" y="657606"/>
                    <a:pt x="513588" y="670814"/>
                  </a:cubicBezTo>
                  <a:cubicBezTo>
                    <a:pt x="511683" y="701167"/>
                    <a:pt x="513588" y="748792"/>
                    <a:pt x="532638" y="762000"/>
                  </a:cubicBezTo>
                  <a:cubicBezTo>
                    <a:pt x="587756" y="799973"/>
                    <a:pt x="578231" y="834263"/>
                    <a:pt x="565023" y="889381"/>
                  </a:cubicBezTo>
                  <a:cubicBezTo>
                    <a:pt x="551815" y="944499"/>
                    <a:pt x="566928" y="1007237"/>
                    <a:pt x="580263" y="1064260"/>
                  </a:cubicBezTo>
                  <a:cubicBezTo>
                    <a:pt x="595503" y="1134618"/>
                    <a:pt x="601218" y="1185926"/>
                    <a:pt x="511810" y="1206754"/>
                  </a:cubicBezTo>
                  <a:cubicBezTo>
                    <a:pt x="485140" y="1212469"/>
                    <a:pt x="462407" y="1252347"/>
                    <a:pt x="447167" y="1280922"/>
                  </a:cubicBezTo>
                  <a:cubicBezTo>
                    <a:pt x="409067" y="1351280"/>
                    <a:pt x="386334" y="1431036"/>
                    <a:pt x="342519" y="1497584"/>
                  </a:cubicBezTo>
                  <a:cubicBezTo>
                    <a:pt x="209423" y="1708531"/>
                    <a:pt x="95250" y="1908175"/>
                    <a:pt x="40005" y="2159000"/>
                  </a:cubicBezTo>
                  <a:cubicBezTo>
                    <a:pt x="36195" y="2178050"/>
                    <a:pt x="17145" y="2195068"/>
                    <a:pt x="5715" y="2212213"/>
                  </a:cubicBezTo>
                  <a:cubicBezTo>
                    <a:pt x="0" y="2364232"/>
                    <a:pt x="0" y="2508758"/>
                    <a:pt x="0" y="2655062"/>
                  </a:cubicBezTo>
                  <a:close/>
                  <a:moveTo>
                    <a:pt x="2463419" y="3291840"/>
                  </a:moveTo>
                  <a:cubicBezTo>
                    <a:pt x="2488184" y="3371723"/>
                    <a:pt x="2528062" y="3440049"/>
                    <a:pt x="2524252" y="3506597"/>
                  </a:cubicBezTo>
                  <a:cubicBezTo>
                    <a:pt x="2514727" y="3622548"/>
                    <a:pt x="2480437" y="3738499"/>
                    <a:pt x="2450084" y="3852545"/>
                  </a:cubicBezTo>
                  <a:cubicBezTo>
                    <a:pt x="2444369" y="3871595"/>
                    <a:pt x="2406269" y="3901948"/>
                    <a:pt x="2393061" y="3898138"/>
                  </a:cubicBezTo>
                  <a:cubicBezTo>
                    <a:pt x="2278888" y="3862070"/>
                    <a:pt x="2168652" y="3820160"/>
                    <a:pt x="2052574" y="3778377"/>
                  </a:cubicBezTo>
                  <a:cubicBezTo>
                    <a:pt x="2145792" y="3567430"/>
                    <a:pt x="2043049" y="3383026"/>
                    <a:pt x="2014474" y="3200527"/>
                  </a:cubicBezTo>
                  <a:cubicBezTo>
                    <a:pt x="2061972" y="3173857"/>
                    <a:pt x="2107692" y="3160649"/>
                    <a:pt x="2138172" y="3130169"/>
                  </a:cubicBezTo>
                  <a:cubicBezTo>
                    <a:pt x="2265680" y="3000883"/>
                    <a:pt x="2438781" y="3025648"/>
                    <a:pt x="2592832" y="2983865"/>
                  </a:cubicBezTo>
                  <a:cubicBezTo>
                    <a:pt x="2623312" y="2976245"/>
                    <a:pt x="2655570" y="2966720"/>
                    <a:pt x="2686050" y="2957195"/>
                  </a:cubicBezTo>
                  <a:cubicBezTo>
                    <a:pt x="2743073" y="2938145"/>
                    <a:pt x="2802128" y="2915412"/>
                    <a:pt x="2851531" y="2981960"/>
                  </a:cubicBezTo>
                  <a:cubicBezTo>
                    <a:pt x="2716530" y="3088386"/>
                    <a:pt x="2587117" y="3191002"/>
                    <a:pt x="2463419" y="3291713"/>
                  </a:cubicBezTo>
                  <a:close/>
                  <a:moveTo>
                    <a:pt x="2081022" y="4162298"/>
                  </a:moveTo>
                  <a:cubicBezTo>
                    <a:pt x="2155190" y="4177538"/>
                    <a:pt x="2223643" y="4190873"/>
                    <a:pt x="2290318" y="4205986"/>
                  </a:cubicBezTo>
                  <a:cubicBezTo>
                    <a:pt x="2372106" y="4225036"/>
                    <a:pt x="2398776" y="4270629"/>
                    <a:pt x="2364486" y="4350385"/>
                  </a:cubicBezTo>
                  <a:cubicBezTo>
                    <a:pt x="2351151" y="4380738"/>
                    <a:pt x="2339721" y="4411218"/>
                    <a:pt x="2328291" y="4441571"/>
                  </a:cubicBezTo>
                  <a:cubicBezTo>
                    <a:pt x="2216023" y="4399788"/>
                    <a:pt x="2216023" y="4399788"/>
                    <a:pt x="2168525" y="4504309"/>
                  </a:cubicBezTo>
                  <a:cubicBezTo>
                    <a:pt x="2153285" y="4536567"/>
                    <a:pt x="2132330" y="4567047"/>
                    <a:pt x="2100072" y="4620260"/>
                  </a:cubicBezTo>
                  <a:cubicBezTo>
                    <a:pt x="2096262" y="4553712"/>
                    <a:pt x="2107692" y="4508119"/>
                    <a:pt x="2090547" y="4485259"/>
                  </a:cubicBezTo>
                  <a:cubicBezTo>
                    <a:pt x="2010664" y="4378833"/>
                    <a:pt x="2003044" y="4276217"/>
                    <a:pt x="2081022" y="4162171"/>
                  </a:cubicBezTo>
                  <a:close/>
                </a:path>
              </a:pathLst>
            </a:custGeom>
            <a:solidFill>
              <a:srgbClr val="5E5E5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085400" y="1984500"/>
            <a:ext cx="970920" cy="850500"/>
            <a:chOff x="0" y="0"/>
            <a:chExt cx="1294560" cy="1134000"/>
          </a:xfrm>
        </p:grpSpPr>
        <p:sp>
          <p:nvSpPr>
            <p:cNvPr id="5" name="Freeform 5"/>
            <p:cNvSpPr/>
            <p:nvPr/>
          </p:nvSpPr>
          <p:spPr>
            <a:xfrm>
              <a:off x="0" y="-34798"/>
              <a:ext cx="1294638" cy="1133983"/>
            </a:xfrm>
            <a:custGeom>
              <a:avLst/>
              <a:gdLst/>
              <a:ahLst/>
              <a:cxnLst/>
              <a:rect l="l" t="t" r="r" b="b"/>
              <a:pathLst>
                <a:path w="1294638" h="1133983">
                  <a:moveTo>
                    <a:pt x="643255" y="40640"/>
                  </a:moveTo>
                  <a:cubicBezTo>
                    <a:pt x="770890" y="68326"/>
                    <a:pt x="900303" y="127381"/>
                    <a:pt x="1006983" y="203200"/>
                  </a:cubicBezTo>
                  <a:cubicBezTo>
                    <a:pt x="1199388" y="338074"/>
                    <a:pt x="1224153" y="543052"/>
                    <a:pt x="1176528" y="751713"/>
                  </a:cubicBezTo>
                  <a:cubicBezTo>
                    <a:pt x="1149858" y="864362"/>
                    <a:pt x="1172718" y="947547"/>
                    <a:pt x="1254633" y="1025017"/>
                  </a:cubicBezTo>
                  <a:cubicBezTo>
                    <a:pt x="1271778" y="1041654"/>
                    <a:pt x="1281303" y="1069340"/>
                    <a:pt x="1294638" y="1091565"/>
                  </a:cubicBezTo>
                  <a:cubicBezTo>
                    <a:pt x="1264158" y="1106297"/>
                    <a:pt x="1235583" y="1133983"/>
                    <a:pt x="1207008" y="1133983"/>
                  </a:cubicBezTo>
                  <a:lnTo>
                    <a:pt x="1163701" y="1129538"/>
                  </a:lnTo>
                  <a:lnTo>
                    <a:pt x="937260" y="1062736"/>
                  </a:lnTo>
                  <a:cubicBezTo>
                    <a:pt x="395478" y="801878"/>
                    <a:pt x="384302" y="807339"/>
                    <a:pt x="87376" y="566547"/>
                  </a:cubicBezTo>
                  <a:lnTo>
                    <a:pt x="0" y="495427"/>
                  </a:lnTo>
                  <a:lnTo>
                    <a:pt x="18542" y="502412"/>
                  </a:lnTo>
                  <a:cubicBezTo>
                    <a:pt x="49022" y="456184"/>
                    <a:pt x="90932" y="413766"/>
                    <a:pt x="111887" y="363855"/>
                  </a:cubicBezTo>
                  <a:cubicBezTo>
                    <a:pt x="188087" y="179197"/>
                    <a:pt x="452755" y="0"/>
                    <a:pt x="643255" y="4064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367380" y="486810"/>
            <a:ext cx="3792600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8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منابع</a:t>
            </a:r>
            <a:endParaRPr lang="en-US" sz="5400" spc="78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9136800" y="6496200"/>
            <a:ext cx="5724540" cy="3440880"/>
            <a:chOff x="0" y="0"/>
            <a:chExt cx="7632720" cy="4587840"/>
          </a:xfrm>
        </p:grpSpPr>
        <p:sp>
          <p:nvSpPr>
            <p:cNvPr id="8" name="Freeform 8"/>
            <p:cNvSpPr/>
            <p:nvPr/>
          </p:nvSpPr>
          <p:spPr>
            <a:xfrm>
              <a:off x="-127" y="0"/>
              <a:ext cx="7632827" cy="4587748"/>
            </a:xfrm>
            <a:custGeom>
              <a:avLst/>
              <a:gdLst/>
              <a:ahLst/>
              <a:cxnLst/>
              <a:rect l="l" t="t" r="r" b="b"/>
              <a:pathLst>
                <a:path w="7632827" h="4587748">
                  <a:moveTo>
                    <a:pt x="4051046" y="3444494"/>
                  </a:moveTo>
                  <a:cubicBezTo>
                    <a:pt x="4207383" y="3558794"/>
                    <a:pt x="4349496" y="3658870"/>
                    <a:pt x="4505833" y="3773170"/>
                  </a:cubicBezTo>
                  <a:cubicBezTo>
                    <a:pt x="4647946" y="3658870"/>
                    <a:pt x="4832731" y="3630295"/>
                    <a:pt x="5017516" y="3758819"/>
                  </a:cubicBezTo>
                  <a:cubicBezTo>
                    <a:pt x="5188077" y="3873119"/>
                    <a:pt x="5230749" y="4058920"/>
                    <a:pt x="5173853" y="4259072"/>
                  </a:cubicBezTo>
                  <a:cubicBezTo>
                    <a:pt x="5443855" y="4230497"/>
                    <a:pt x="5600319" y="4316222"/>
                    <a:pt x="5642864" y="4530598"/>
                  </a:cubicBezTo>
                  <a:cubicBezTo>
                    <a:pt x="3752469" y="4530598"/>
                    <a:pt x="1876298" y="4530598"/>
                    <a:pt x="0" y="4530598"/>
                  </a:cubicBezTo>
                  <a:cubicBezTo>
                    <a:pt x="28448" y="4158996"/>
                    <a:pt x="440563" y="4001770"/>
                    <a:pt x="781812" y="4216146"/>
                  </a:cubicBezTo>
                  <a:cubicBezTo>
                    <a:pt x="881253" y="4158996"/>
                    <a:pt x="980821" y="4116070"/>
                    <a:pt x="1080262" y="4058920"/>
                  </a:cubicBezTo>
                  <a:cubicBezTo>
                    <a:pt x="1108710" y="4044569"/>
                    <a:pt x="1122934" y="4015994"/>
                    <a:pt x="1137158" y="3987419"/>
                  </a:cubicBezTo>
                  <a:cubicBezTo>
                    <a:pt x="1222502" y="3572891"/>
                    <a:pt x="1250823" y="3530092"/>
                    <a:pt x="1620393" y="3387090"/>
                  </a:cubicBezTo>
                  <a:cubicBezTo>
                    <a:pt x="1563497" y="3086989"/>
                    <a:pt x="1620393" y="2929763"/>
                    <a:pt x="1805178" y="2815336"/>
                  </a:cubicBezTo>
                  <a:cubicBezTo>
                    <a:pt x="1989963" y="2715260"/>
                    <a:pt x="2160524" y="2758186"/>
                    <a:pt x="2359533" y="2943987"/>
                  </a:cubicBezTo>
                  <a:cubicBezTo>
                    <a:pt x="2899664" y="2615311"/>
                    <a:pt x="3553460" y="2843911"/>
                    <a:pt x="3738245" y="3501390"/>
                  </a:cubicBezTo>
                  <a:cubicBezTo>
                    <a:pt x="3894582" y="3358515"/>
                    <a:pt x="4036695" y="3229864"/>
                    <a:pt x="4193032" y="3086862"/>
                  </a:cubicBezTo>
                  <a:cubicBezTo>
                    <a:pt x="4377817" y="2915412"/>
                    <a:pt x="4562602" y="2743835"/>
                    <a:pt x="4747387" y="2558034"/>
                  </a:cubicBezTo>
                  <a:cubicBezTo>
                    <a:pt x="4775835" y="2543683"/>
                    <a:pt x="4804283" y="2515108"/>
                    <a:pt x="4804283" y="2472309"/>
                  </a:cubicBezTo>
                  <a:cubicBezTo>
                    <a:pt x="4917948" y="1986407"/>
                    <a:pt x="5003292" y="1486154"/>
                    <a:pt x="5116957" y="985901"/>
                  </a:cubicBezTo>
                  <a:cubicBezTo>
                    <a:pt x="5145405" y="900176"/>
                    <a:pt x="5230622" y="800100"/>
                    <a:pt x="5315966" y="757174"/>
                  </a:cubicBezTo>
                  <a:cubicBezTo>
                    <a:pt x="5699760" y="542798"/>
                    <a:pt x="6083554" y="356997"/>
                    <a:pt x="6467221" y="171196"/>
                  </a:cubicBezTo>
                  <a:cubicBezTo>
                    <a:pt x="6538341" y="128270"/>
                    <a:pt x="6623558" y="142621"/>
                    <a:pt x="6694678" y="142621"/>
                  </a:cubicBezTo>
                  <a:cubicBezTo>
                    <a:pt x="6708902" y="142621"/>
                    <a:pt x="6723126" y="142621"/>
                    <a:pt x="6737350" y="142621"/>
                  </a:cubicBezTo>
                  <a:cubicBezTo>
                    <a:pt x="6879463" y="185547"/>
                    <a:pt x="7035800" y="271272"/>
                    <a:pt x="7163816" y="242697"/>
                  </a:cubicBezTo>
                  <a:cubicBezTo>
                    <a:pt x="7291705" y="228727"/>
                    <a:pt x="7405370" y="100076"/>
                    <a:pt x="7533386" y="0"/>
                  </a:cubicBezTo>
                  <a:cubicBezTo>
                    <a:pt x="7561834" y="28575"/>
                    <a:pt x="7590282" y="57150"/>
                    <a:pt x="7632827" y="114300"/>
                  </a:cubicBezTo>
                  <a:cubicBezTo>
                    <a:pt x="7547483" y="171450"/>
                    <a:pt x="7476490" y="242951"/>
                    <a:pt x="7419594" y="285750"/>
                  </a:cubicBezTo>
                  <a:cubicBezTo>
                    <a:pt x="7462266" y="385826"/>
                    <a:pt x="7519035" y="442976"/>
                    <a:pt x="7533259" y="514477"/>
                  </a:cubicBezTo>
                  <a:cubicBezTo>
                    <a:pt x="7561707" y="671703"/>
                    <a:pt x="7376922" y="814578"/>
                    <a:pt x="7206361" y="743204"/>
                  </a:cubicBezTo>
                  <a:cubicBezTo>
                    <a:pt x="7050024" y="671703"/>
                    <a:pt x="6964679" y="728853"/>
                    <a:pt x="6865239" y="828929"/>
                  </a:cubicBezTo>
                  <a:cubicBezTo>
                    <a:pt x="6723126" y="957580"/>
                    <a:pt x="6581013" y="1086231"/>
                    <a:pt x="6438773" y="1229106"/>
                  </a:cubicBezTo>
                  <a:cubicBezTo>
                    <a:pt x="6509892" y="1343406"/>
                    <a:pt x="6566662" y="1457833"/>
                    <a:pt x="6652005" y="1557782"/>
                  </a:cubicBezTo>
                  <a:cubicBezTo>
                    <a:pt x="6779895" y="1715008"/>
                    <a:pt x="6822566" y="1886458"/>
                    <a:pt x="6836791" y="2072259"/>
                  </a:cubicBezTo>
                  <a:cubicBezTo>
                    <a:pt x="6907911" y="2786888"/>
                    <a:pt x="6993128" y="3501517"/>
                    <a:pt x="7078472" y="4230370"/>
                  </a:cubicBezTo>
                  <a:cubicBezTo>
                    <a:pt x="7092696" y="4401820"/>
                    <a:pt x="6993128" y="4544822"/>
                    <a:pt x="6851015" y="4573397"/>
                  </a:cubicBezTo>
                  <a:cubicBezTo>
                    <a:pt x="6694678" y="4587748"/>
                    <a:pt x="6552565" y="4487672"/>
                    <a:pt x="6538341" y="4301871"/>
                  </a:cubicBezTo>
                  <a:cubicBezTo>
                    <a:pt x="6481445" y="3915918"/>
                    <a:pt x="6452997" y="3515741"/>
                    <a:pt x="6410452" y="3129915"/>
                  </a:cubicBezTo>
                  <a:cubicBezTo>
                    <a:pt x="6382004" y="2872613"/>
                    <a:pt x="6353556" y="2615438"/>
                    <a:pt x="6311011" y="2329561"/>
                  </a:cubicBezTo>
                  <a:cubicBezTo>
                    <a:pt x="6254115" y="2372487"/>
                    <a:pt x="6211570" y="2386711"/>
                    <a:pt x="6183122" y="2429637"/>
                  </a:cubicBezTo>
                  <a:cubicBezTo>
                    <a:pt x="6097778" y="2601087"/>
                    <a:pt x="6012561" y="2786888"/>
                    <a:pt x="5941441" y="2972689"/>
                  </a:cubicBezTo>
                  <a:cubicBezTo>
                    <a:pt x="5912993" y="3029839"/>
                    <a:pt x="5927217" y="3115564"/>
                    <a:pt x="5941441" y="3172841"/>
                  </a:cubicBezTo>
                  <a:cubicBezTo>
                    <a:pt x="6069330" y="3501517"/>
                    <a:pt x="6197346" y="3815969"/>
                    <a:pt x="6325235" y="4144772"/>
                  </a:cubicBezTo>
                  <a:cubicBezTo>
                    <a:pt x="6424676" y="4359148"/>
                    <a:pt x="6311011" y="4573524"/>
                    <a:pt x="6097778" y="4573524"/>
                  </a:cubicBezTo>
                  <a:cubicBezTo>
                    <a:pt x="5969889" y="4573524"/>
                    <a:pt x="5884545" y="4516374"/>
                    <a:pt x="5841873" y="4402074"/>
                  </a:cubicBezTo>
                  <a:cubicBezTo>
                    <a:pt x="5671312" y="3987546"/>
                    <a:pt x="5500751" y="3558794"/>
                    <a:pt x="5330190" y="3130042"/>
                  </a:cubicBezTo>
                  <a:cubicBezTo>
                    <a:pt x="5315966" y="3058541"/>
                    <a:pt x="5330190" y="2958592"/>
                    <a:pt x="5372862" y="2872740"/>
                  </a:cubicBezTo>
                  <a:cubicBezTo>
                    <a:pt x="5472303" y="2629789"/>
                    <a:pt x="5600319" y="2401062"/>
                    <a:pt x="5699760" y="2158111"/>
                  </a:cubicBezTo>
                  <a:cubicBezTo>
                    <a:pt x="5728208" y="2100961"/>
                    <a:pt x="5713984" y="2015236"/>
                    <a:pt x="5713984" y="1957959"/>
                  </a:cubicBezTo>
                  <a:cubicBezTo>
                    <a:pt x="5699760" y="1957959"/>
                    <a:pt x="5685536" y="1943608"/>
                    <a:pt x="5671312" y="1943608"/>
                  </a:cubicBezTo>
                  <a:cubicBezTo>
                    <a:pt x="5557647" y="2057908"/>
                    <a:pt x="5429631" y="2157984"/>
                    <a:pt x="5315966" y="2272284"/>
                  </a:cubicBezTo>
                  <a:cubicBezTo>
                    <a:pt x="5287518" y="2315210"/>
                    <a:pt x="5259070" y="2372360"/>
                    <a:pt x="5244846" y="2429510"/>
                  </a:cubicBezTo>
                  <a:cubicBezTo>
                    <a:pt x="5216398" y="2543810"/>
                    <a:pt x="5145405" y="2600960"/>
                    <a:pt x="5031613" y="2629662"/>
                  </a:cubicBezTo>
                  <a:cubicBezTo>
                    <a:pt x="4974717" y="2644013"/>
                    <a:pt x="4903724" y="2672588"/>
                    <a:pt x="4861052" y="2715387"/>
                  </a:cubicBezTo>
                  <a:cubicBezTo>
                    <a:pt x="4576826" y="2958338"/>
                    <a:pt x="4306697" y="3215640"/>
                    <a:pt x="4050919" y="3444240"/>
                  </a:cubicBezTo>
                  <a:close/>
                  <a:moveTo>
                    <a:pt x="6168898" y="800354"/>
                  </a:moveTo>
                  <a:cubicBezTo>
                    <a:pt x="6240018" y="900430"/>
                    <a:pt x="6296787" y="986155"/>
                    <a:pt x="6353683" y="1071880"/>
                  </a:cubicBezTo>
                  <a:cubicBezTo>
                    <a:pt x="6510020" y="929005"/>
                    <a:pt x="6652133" y="786003"/>
                    <a:pt x="6808470" y="643128"/>
                  </a:cubicBezTo>
                  <a:cubicBezTo>
                    <a:pt x="6538468" y="514477"/>
                    <a:pt x="6396228" y="757428"/>
                    <a:pt x="6168898" y="800354"/>
                  </a:cubicBezTo>
                  <a:close/>
                  <a:moveTo>
                    <a:pt x="5344541" y="1986661"/>
                  </a:moveTo>
                  <a:cubicBezTo>
                    <a:pt x="5429885" y="1915160"/>
                    <a:pt x="5486654" y="1858010"/>
                    <a:pt x="5557774" y="1786509"/>
                  </a:cubicBezTo>
                  <a:cubicBezTo>
                    <a:pt x="5515102" y="1757934"/>
                    <a:pt x="5486654" y="1715008"/>
                    <a:pt x="5429885" y="1643634"/>
                  </a:cubicBezTo>
                  <a:cubicBezTo>
                    <a:pt x="5401437" y="1772285"/>
                    <a:pt x="5387213" y="1872361"/>
                    <a:pt x="5344541" y="198666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326400" y="6677100"/>
            <a:ext cx="5193720" cy="3226500"/>
            <a:chOff x="0" y="0"/>
            <a:chExt cx="6924960" cy="4302000"/>
          </a:xfrm>
        </p:grpSpPr>
        <p:sp>
          <p:nvSpPr>
            <p:cNvPr id="10" name="Freeform 10"/>
            <p:cNvSpPr/>
            <p:nvPr/>
          </p:nvSpPr>
          <p:spPr>
            <a:xfrm>
              <a:off x="-127" y="0"/>
              <a:ext cx="6925056" cy="4301998"/>
            </a:xfrm>
            <a:custGeom>
              <a:avLst/>
              <a:gdLst/>
              <a:ahLst/>
              <a:cxnLst/>
              <a:rect l="l" t="t" r="r" b="b"/>
              <a:pathLst>
                <a:path w="6925056" h="4301998">
                  <a:moveTo>
                    <a:pt x="654177" y="0"/>
                  </a:moveTo>
                  <a:cubicBezTo>
                    <a:pt x="2531237" y="0"/>
                    <a:pt x="4393946" y="0"/>
                    <a:pt x="6271006" y="0"/>
                  </a:cubicBezTo>
                  <a:cubicBezTo>
                    <a:pt x="6271006" y="1329182"/>
                    <a:pt x="6271006" y="2644140"/>
                    <a:pt x="6271006" y="3987546"/>
                  </a:cubicBezTo>
                  <a:cubicBezTo>
                    <a:pt x="6498463" y="3987546"/>
                    <a:pt x="6711823" y="3987546"/>
                    <a:pt x="6925056" y="3987546"/>
                  </a:cubicBezTo>
                  <a:cubicBezTo>
                    <a:pt x="6925056" y="4101846"/>
                    <a:pt x="6925056" y="4201922"/>
                    <a:pt x="6925056" y="4301998"/>
                  </a:cubicBezTo>
                  <a:cubicBezTo>
                    <a:pt x="6356223" y="4301998"/>
                    <a:pt x="5787517" y="4301998"/>
                    <a:pt x="5218684" y="4301998"/>
                  </a:cubicBezTo>
                  <a:cubicBezTo>
                    <a:pt x="5218684" y="4201922"/>
                    <a:pt x="5218684" y="4101846"/>
                    <a:pt x="5218684" y="3987546"/>
                  </a:cubicBezTo>
                  <a:cubicBezTo>
                    <a:pt x="5431917" y="3987546"/>
                    <a:pt x="5631053" y="3987546"/>
                    <a:pt x="5858510" y="3987546"/>
                  </a:cubicBezTo>
                  <a:cubicBezTo>
                    <a:pt x="5858510" y="3301492"/>
                    <a:pt x="5858510" y="2615438"/>
                    <a:pt x="5858510" y="1929384"/>
                  </a:cubicBezTo>
                  <a:cubicBezTo>
                    <a:pt x="4265930" y="1929384"/>
                    <a:pt x="2659126" y="1929384"/>
                    <a:pt x="1052322" y="1929384"/>
                  </a:cubicBezTo>
                  <a:cubicBezTo>
                    <a:pt x="1052322" y="2615438"/>
                    <a:pt x="1052322" y="3287141"/>
                    <a:pt x="1052322" y="3987546"/>
                  </a:cubicBezTo>
                  <a:cubicBezTo>
                    <a:pt x="1279779" y="3987546"/>
                    <a:pt x="1478915" y="3987546"/>
                    <a:pt x="1706372" y="3987546"/>
                  </a:cubicBezTo>
                  <a:cubicBezTo>
                    <a:pt x="1706372" y="4087622"/>
                    <a:pt x="1706372" y="4187698"/>
                    <a:pt x="1706372" y="4301998"/>
                  </a:cubicBezTo>
                  <a:cubicBezTo>
                    <a:pt x="1137539" y="4301998"/>
                    <a:pt x="568833" y="4301998"/>
                    <a:pt x="0" y="4301998"/>
                  </a:cubicBezTo>
                  <a:cubicBezTo>
                    <a:pt x="0" y="4201922"/>
                    <a:pt x="0" y="4101846"/>
                    <a:pt x="0" y="3987546"/>
                  </a:cubicBezTo>
                  <a:cubicBezTo>
                    <a:pt x="170688" y="3987546"/>
                    <a:pt x="341249" y="3973195"/>
                    <a:pt x="511937" y="3987546"/>
                  </a:cubicBezTo>
                  <a:cubicBezTo>
                    <a:pt x="625729" y="3987546"/>
                    <a:pt x="654177" y="3958971"/>
                    <a:pt x="654177" y="3844671"/>
                  </a:cubicBezTo>
                  <a:cubicBezTo>
                    <a:pt x="654177" y="2629789"/>
                    <a:pt x="654177" y="1400683"/>
                    <a:pt x="654177" y="185801"/>
                  </a:cubicBezTo>
                  <a:cubicBezTo>
                    <a:pt x="654177" y="128651"/>
                    <a:pt x="654177" y="71501"/>
                    <a:pt x="654177" y="0"/>
                  </a:cubicBezTo>
                  <a:close/>
                  <a:moveTo>
                    <a:pt x="5247132" y="328676"/>
                  </a:moveTo>
                  <a:cubicBezTo>
                    <a:pt x="5147564" y="328676"/>
                    <a:pt x="5076444" y="343027"/>
                    <a:pt x="5005451" y="328676"/>
                  </a:cubicBezTo>
                  <a:cubicBezTo>
                    <a:pt x="4863211" y="314325"/>
                    <a:pt x="4763770" y="371602"/>
                    <a:pt x="4664202" y="471551"/>
                  </a:cubicBezTo>
                  <a:cubicBezTo>
                    <a:pt x="4351401" y="828802"/>
                    <a:pt x="4024376" y="1157605"/>
                    <a:pt x="3711448" y="1500632"/>
                  </a:cubicBezTo>
                  <a:cubicBezTo>
                    <a:pt x="3683000" y="1514983"/>
                    <a:pt x="3668776" y="1543558"/>
                    <a:pt x="3654552" y="1586357"/>
                  </a:cubicBezTo>
                  <a:cubicBezTo>
                    <a:pt x="3739896" y="1586357"/>
                    <a:pt x="3811016" y="1572006"/>
                    <a:pt x="3896233" y="1586357"/>
                  </a:cubicBezTo>
                  <a:cubicBezTo>
                    <a:pt x="4024249" y="1600708"/>
                    <a:pt x="4109466" y="1543431"/>
                    <a:pt x="4194810" y="1457706"/>
                  </a:cubicBezTo>
                  <a:cubicBezTo>
                    <a:pt x="4408043" y="1214755"/>
                    <a:pt x="4635627" y="971804"/>
                    <a:pt x="4863084" y="743077"/>
                  </a:cubicBezTo>
                  <a:cubicBezTo>
                    <a:pt x="4976876" y="614426"/>
                    <a:pt x="5104765" y="485775"/>
                    <a:pt x="5247005" y="328549"/>
                  </a:cubicBezTo>
                  <a:close/>
                  <a:moveTo>
                    <a:pt x="1734947" y="1586484"/>
                  </a:moveTo>
                  <a:cubicBezTo>
                    <a:pt x="1848739" y="1586484"/>
                    <a:pt x="1919859" y="1572133"/>
                    <a:pt x="1990852" y="1586484"/>
                  </a:cubicBezTo>
                  <a:cubicBezTo>
                    <a:pt x="2118868" y="1600835"/>
                    <a:pt x="2204085" y="1557909"/>
                    <a:pt x="2303653" y="1457833"/>
                  </a:cubicBezTo>
                  <a:cubicBezTo>
                    <a:pt x="2502789" y="1229106"/>
                    <a:pt x="2716022" y="1014730"/>
                    <a:pt x="2915158" y="800354"/>
                  </a:cubicBezTo>
                  <a:cubicBezTo>
                    <a:pt x="3057398" y="643128"/>
                    <a:pt x="3185287" y="500253"/>
                    <a:pt x="3327527" y="343027"/>
                  </a:cubicBezTo>
                  <a:cubicBezTo>
                    <a:pt x="2915158" y="314452"/>
                    <a:pt x="2915158" y="314452"/>
                    <a:pt x="2659253" y="600329"/>
                  </a:cubicBezTo>
                  <a:cubicBezTo>
                    <a:pt x="2630805" y="628904"/>
                    <a:pt x="2602357" y="657479"/>
                    <a:pt x="2573909" y="686054"/>
                  </a:cubicBezTo>
                  <a:cubicBezTo>
                    <a:pt x="2303780" y="971931"/>
                    <a:pt x="2033524" y="1272032"/>
                    <a:pt x="1734947" y="1586484"/>
                  </a:cubicBezTo>
                  <a:close/>
                  <a:moveTo>
                    <a:pt x="4294505" y="343027"/>
                  </a:moveTo>
                  <a:cubicBezTo>
                    <a:pt x="4180713" y="343027"/>
                    <a:pt x="4095369" y="343027"/>
                    <a:pt x="4024376" y="328676"/>
                  </a:cubicBezTo>
                  <a:cubicBezTo>
                    <a:pt x="3896360" y="314325"/>
                    <a:pt x="3811143" y="371602"/>
                    <a:pt x="3740023" y="457327"/>
                  </a:cubicBezTo>
                  <a:cubicBezTo>
                    <a:pt x="3583559" y="643128"/>
                    <a:pt x="3412998" y="800354"/>
                    <a:pt x="3256534" y="957580"/>
                  </a:cubicBezTo>
                  <a:cubicBezTo>
                    <a:pt x="3071622" y="1157732"/>
                    <a:pt x="2886837" y="1357757"/>
                    <a:pt x="2701925" y="1572133"/>
                  </a:cubicBezTo>
                  <a:cubicBezTo>
                    <a:pt x="2957830" y="1615059"/>
                    <a:pt x="3156966" y="1572133"/>
                    <a:pt x="3341751" y="1357757"/>
                  </a:cubicBezTo>
                  <a:cubicBezTo>
                    <a:pt x="3626104" y="1014730"/>
                    <a:pt x="3953256" y="700278"/>
                    <a:pt x="4294505" y="343027"/>
                  </a:cubicBezTo>
                  <a:close/>
                  <a:moveTo>
                    <a:pt x="1066546" y="1572133"/>
                  </a:moveTo>
                  <a:cubicBezTo>
                    <a:pt x="1166114" y="1600708"/>
                    <a:pt x="1237234" y="1572133"/>
                    <a:pt x="1322451" y="1500632"/>
                  </a:cubicBezTo>
                  <a:cubicBezTo>
                    <a:pt x="1535684" y="1257681"/>
                    <a:pt x="1763268" y="1014730"/>
                    <a:pt x="1990725" y="786003"/>
                  </a:cubicBezTo>
                  <a:cubicBezTo>
                    <a:pt x="2118741" y="643128"/>
                    <a:pt x="2246630" y="500126"/>
                    <a:pt x="2388870" y="342900"/>
                  </a:cubicBezTo>
                  <a:cubicBezTo>
                    <a:pt x="2289302" y="342900"/>
                    <a:pt x="2218182" y="342900"/>
                    <a:pt x="2147189" y="328549"/>
                  </a:cubicBezTo>
                  <a:cubicBezTo>
                    <a:pt x="2019173" y="314198"/>
                    <a:pt x="1933956" y="357124"/>
                    <a:pt x="1848612" y="457200"/>
                  </a:cubicBezTo>
                  <a:cubicBezTo>
                    <a:pt x="1635379" y="685927"/>
                    <a:pt x="1422019" y="928878"/>
                    <a:pt x="1194562" y="1128903"/>
                  </a:cubicBezTo>
                  <a:cubicBezTo>
                    <a:pt x="1066546" y="1257554"/>
                    <a:pt x="1023874" y="1400429"/>
                    <a:pt x="1066546" y="1572006"/>
                  </a:cubicBezTo>
                  <a:close/>
                  <a:moveTo>
                    <a:pt x="5858637" y="314452"/>
                  </a:moveTo>
                  <a:cubicBezTo>
                    <a:pt x="5787517" y="343027"/>
                    <a:pt x="5730621" y="371602"/>
                    <a:pt x="5687949" y="400177"/>
                  </a:cubicBezTo>
                  <a:cubicBezTo>
                    <a:pt x="5346700" y="757428"/>
                    <a:pt x="5005451" y="1114806"/>
                    <a:pt x="4678299" y="1472057"/>
                  </a:cubicBezTo>
                  <a:cubicBezTo>
                    <a:pt x="4649851" y="1500632"/>
                    <a:pt x="4621403" y="1543558"/>
                    <a:pt x="4592955" y="1586357"/>
                  </a:cubicBezTo>
                  <a:cubicBezTo>
                    <a:pt x="4720971" y="1586357"/>
                    <a:pt x="4820412" y="1572006"/>
                    <a:pt x="4919980" y="1586357"/>
                  </a:cubicBezTo>
                  <a:cubicBezTo>
                    <a:pt x="5019548" y="1586357"/>
                    <a:pt x="5076444" y="1557782"/>
                    <a:pt x="5147437" y="1486281"/>
                  </a:cubicBezTo>
                  <a:cubicBezTo>
                    <a:pt x="5318125" y="1271905"/>
                    <a:pt x="5502910" y="1057529"/>
                    <a:pt x="5702046" y="857377"/>
                  </a:cubicBezTo>
                  <a:cubicBezTo>
                    <a:pt x="5858510" y="714502"/>
                    <a:pt x="5901182" y="542925"/>
                    <a:pt x="5858510" y="314325"/>
                  </a:cubicBezTo>
                  <a:close/>
                  <a:moveTo>
                    <a:pt x="1052322" y="757555"/>
                  </a:moveTo>
                  <a:cubicBezTo>
                    <a:pt x="1194562" y="614680"/>
                    <a:pt x="1308227" y="486029"/>
                    <a:pt x="1436243" y="343027"/>
                  </a:cubicBezTo>
                  <a:cubicBezTo>
                    <a:pt x="1294003" y="343027"/>
                    <a:pt x="1180338" y="343027"/>
                    <a:pt x="1052322" y="343027"/>
                  </a:cubicBezTo>
                  <a:cubicBezTo>
                    <a:pt x="1052322" y="471678"/>
                    <a:pt x="1052322" y="600329"/>
                    <a:pt x="1052322" y="757555"/>
                  </a:cubicBezTo>
                  <a:close/>
                  <a:moveTo>
                    <a:pt x="5531485" y="1572260"/>
                  </a:moveTo>
                  <a:cubicBezTo>
                    <a:pt x="5659501" y="1572260"/>
                    <a:pt x="5758942" y="1572260"/>
                    <a:pt x="5858510" y="1572260"/>
                  </a:cubicBezTo>
                  <a:cubicBezTo>
                    <a:pt x="5858510" y="1457960"/>
                    <a:pt x="5858510" y="1343533"/>
                    <a:pt x="5858510" y="1215009"/>
                  </a:cubicBezTo>
                  <a:cubicBezTo>
                    <a:pt x="5744718" y="1343660"/>
                    <a:pt x="5645277" y="1443736"/>
                    <a:pt x="5531485" y="157226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936140" y="8241480"/>
            <a:ext cx="1280880" cy="1683720"/>
            <a:chOff x="0" y="0"/>
            <a:chExt cx="1707840" cy="22449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07896" cy="2245106"/>
            </a:xfrm>
            <a:custGeom>
              <a:avLst/>
              <a:gdLst/>
              <a:ahLst/>
              <a:cxnLst/>
              <a:rect l="l" t="t" r="r" b="b"/>
              <a:pathLst>
                <a:path w="1707896" h="2245106">
                  <a:moveTo>
                    <a:pt x="14224" y="2044827"/>
                  </a:moveTo>
                  <a:cubicBezTo>
                    <a:pt x="71120" y="2044827"/>
                    <a:pt x="113792" y="2044827"/>
                    <a:pt x="156591" y="2030476"/>
                  </a:cubicBezTo>
                  <a:cubicBezTo>
                    <a:pt x="284607" y="1501394"/>
                    <a:pt x="398526" y="986663"/>
                    <a:pt x="526542" y="457581"/>
                  </a:cubicBezTo>
                  <a:cubicBezTo>
                    <a:pt x="612013" y="14351"/>
                    <a:pt x="640461" y="0"/>
                    <a:pt x="1095883" y="71501"/>
                  </a:cubicBezTo>
                  <a:cubicBezTo>
                    <a:pt x="1252474" y="715010"/>
                    <a:pt x="1408938" y="1372743"/>
                    <a:pt x="1565529" y="2030476"/>
                  </a:cubicBezTo>
                  <a:cubicBezTo>
                    <a:pt x="1608201" y="2044827"/>
                    <a:pt x="1650873" y="2044827"/>
                    <a:pt x="1707896" y="2044827"/>
                  </a:cubicBezTo>
                  <a:cubicBezTo>
                    <a:pt x="1707896" y="2101977"/>
                    <a:pt x="1707896" y="2159254"/>
                    <a:pt x="1707896" y="2230755"/>
                  </a:cubicBezTo>
                  <a:cubicBezTo>
                    <a:pt x="1665224" y="2230755"/>
                    <a:pt x="1622552" y="2245106"/>
                    <a:pt x="1579753" y="2245106"/>
                  </a:cubicBezTo>
                  <a:cubicBezTo>
                    <a:pt x="1110107" y="2245106"/>
                    <a:pt x="640461" y="2245106"/>
                    <a:pt x="170815" y="2245106"/>
                  </a:cubicBezTo>
                  <a:cubicBezTo>
                    <a:pt x="14224" y="2245106"/>
                    <a:pt x="0" y="2230755"/>
                    <a:pt x="14224" y="2044954"/>
                  </a:cubicBezTo>
                  <a:close/>
                  <a:moveTo>
                    <a:pt x="1366266" y="1644523"/>
                  </a:moveTo>
                  <a:cubicBezTo>
                    <a:pt x="1337818" y="1544447"/>
                    <a:pt x="1323594" y="1430020"/>
                    <a:pt x="1295146" y="1329944"/>
                  </a:cubicBezTo>
                  <a:cubicBezTo>
                    <a:pt x="1280922" y="1315593"/>
                    <a:pt x="1238250" y="1272794"/>
                    <a:pt x="1209802" y="1272794"/>
                  </a:cubicBezTo>
                  <a:cubicBezTo>
                    <a:pt x="982091" y="1272794"/>
                    <a:pt x="740156" y="1272794"/>
                    <a:pt x="498221" y="1272794"/>
                  </a:cubicBezTo>
                  <a:cubicBezTo>
                    <a:pt x="469773" y="1272794"/>
                    <a:pt x="427101" y="1315720"/>
                    <a:pt x="427101" y="1329944"/>
                  </a:cubicBezTo>
                  <a:cubicBezTo>
                    <a:pt x="398653" y="1430020"/>
                    <a:pt x="370205" y="1544447"/>
                    <a:pt x="355981" y="1644523"/>
                  </a:cubicBezTo>
                  <a:cubicBezTo>
                    <a:pt x="697611" y="1644523"/>
                    <a:pt x="1024890" y="1644523"/>
                    <a:pt x="1366393" y="1644523"/>
                  </a:cubicBezTo>
                  <a:close/>
                  <a:moveTo>
                    <a:pt x="626237" y="500507"/>
                  </a:moveTo>
                  <a:cubicBezTo>
                    <a:pt x="583565" y="629158"/>
                    <a:pt x="569341" y="757936"/>
                    <a:pt x="540893" y="872236"/>
                  </a:cubicBezTo>
                  <a:cubicBezTo>
                    <a:pt x="754380" y="872236"/>
                    <a:pt x="967867" y="872236"/>
                    <a:pt x="1181354" y="872236"/>
                  </a:cubicBezTo>
                  <a:cubicBezTo>
                    <a:pt x="1110234" y="500507"/>
                    <a:pt x="1110234" y="500507"/>
                    <a:pt x="740156" y="500507"/>
                  </a:cubicBezTo>
                  <a:cubicBezTo>
                    <a:pt x="711708" y="500507"/>
                    <a:pt x="669036" y="500507"/>
                    <a:pt x="626237" y="500507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2506400" y="6043680"/>
            <a:ext cx="842940" cy="623700"/>
            <a:chOff x="0" y="0"/>
            <a:chExt cx="1123920" cy="8316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23950" cy="831596"/>
            </a:xfrm>
            <a:custGeom>
              <a:avLst/>
              <a:gdLst/>
              <a:ahLst/>
              <a:cxnLst/>
              <a:rect l="l" t="t" r="r" b="b"/>
              <a:pathLst>
                <a:path w="1123950" h="831596">
                  <a:moveTo>
                    <a:pt x="0" y="831596"/>
                  </a:moveTo>
                  <a:cubicBezTo>
                    <a:pt x="142240" y="745617"/>
                    <a:pt x="156464" y="630809"/>
                    <a:pt x="128016" y="473202"/>
                  </a:cubicBezTo>
                  <a:cubicBezTo>
                    <a:pt x="99568" y="186436"/>
                    <a:pt x="426847" y="0"/>
                    <a:pt x="654431" y="0"/>
                  </a:cubicBezTo>
                  <a:cubicBezTo>
                    <a:pt x="853567" y="0"/>
                    <a:pt x="995934" y="85979"/>
                    <a:pt x="1067054" y="286766"/>
                  </a:cubicBezTo>
                  <a:cubicBezTo>
                    <a:pt x="1081278" y="315468"/>
                    <a:pt x="1109726" y="358394"/>
                    <a:pt x="1123950" y="387096"/>
                  </a:cubicBezTo>
                  <a:cubicBezTo>
                    <a:pt x="768223" y="530479"/>
                    <a:pt x="384175" y="673862"/>
                    <a:pt x="0" y="831596"/>
                  </a:cubicBezTo>
                  <a:close/>
                  <a:moveTo>
                    <a:pt x="526415" y="487426"/>
                  </a:moveTo>
                  <a:cubicBezTo>
                    <a:pt x="526415" y="501777"/>
                    <a:pt x="540639" y="516128"/>
                    <a:pt x="540639" y="530479"/>
                  </a:cubicBezTo>
                  <a:cubicBezTo>
                    <a:pt x="583311" y="530479"/>
                    <a:pt x="611759" y="530479"/>
                    <a:pt x="654431" y="516128"/>
                  </a:cubicBezTo>
                  <a:cubicBezTo>
                    <a:pt x="711327" y="487426"/>
                    <a:pt x="753999" y="444500"/>
                    <a:pt x="810895" y="415798"/>
                  </a:cubicBezTo>
                  <a:cubicBezTo>
                    <a:pt x="753999" y="415798"/>
                    <a:pt x="682879" y="415798"/>
                    <a:pt x="625983" y="430149"/>
                  </a:cubicBezTo>
                  <a:cubicBezTo>
                    <a:pt x="583311" y="430149"/>
                    <a:pt x="554863" y="473202"/>
                    <a:pt x="526415" y="48755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2718080" y="6462720"/>
            <a:ext cx="692820" cy="578880"/>
            <a:chOff x="0" y="0"/>
            <a:chExt cx="923760" cy="7718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23798" cy="771779"/>
            </a:xfrm>
            <a:custGeom>
              <a:avLst/>
              <a:gdLst/>
              <a:ahLst/>
              <a:cxnLst/>
              <a:rect l="l" t="t" r="r" b="b"/>
              <a:pathLst>
                <a:path w="923798" h="771779">
                  <a:moveTo>
                    <a:pt x="767461" y="0"/>
                  </a:moveTo>
                  <a:cubicBezTo>
                    <a:pt x="923798" y="285877"/>
                    <a:pt x="866902" y="528828"/>
                    <a:pt x="639572" y="657479"/>
                  </a:cubicBezTo>
                  <a:cubicBezTo>
                    <a:pt x="426339" y="771779"/>
                    <a:pt x="156337" y="686054"/>
                    <a:pt x="42672" y="457327"/>
                  </a:cubicBezTo>
                  <a:cubicBezTo>
                    <a:pt x="0" y="385953"/>
                    <a:pt x="0" y="328803"/>
                    <a:pt x="85217" y="285877"/>
                  </a:cubicBezTo>
                  <a:cubicBezTo>
                    <a:pt x="312674" y="200152"/>
                    <a:pt x="540004" y="100076"/>
                    <a:pt x="767461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991220" y="3357720"/>
            <a:ext cx="4162320" cy="2621700"/>
            <a:chOff x="0" y="0"/>
            <a:chExt cx="5549760" cy="34956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549773" cy="3495548"/>
            </a:xfrm>
            <a:custGeom>
              <a:avLst/>
              <a:gdLst/>
              <a:ahLst/>
              <a:cxnLst/>
              <a:rect l="l" t="t" r="r" b="b"/>
              <a:pathLst>
                <a:path w="5549773" h="3495548">
                  <a:moveTo>
                    <a:pt x="295021" y="2239391"/>
                  </a:moveTo>
                  <a:cubicBezTo>
                    <a:pt x="65532" y="2152015"/>
                    <a:pt x="0" y="2064639"/>
                    <a:pt x="0" y="1824228"/>
                  </a:cubicBezTo>
                  <a:cubicBezTo>
                    <a:pt x="0" y="1780540"/>
                    <a:pt x="0" y="1736852"/>
                    <a:pt x="0" y="1682242"/>
                  </a:cubicBezTo>
                  <a:cubicBezTo>
                    <a:pt x="0" y="1420114"/>
                    <a:pt x="43688" y="1343660"/>
                    <a:pt x="295021" y="1245235"/>
                  </a:cubicBezTo>
                  <a:cubicBezTo>
                    <a:pt x="295021" y="950341"/>
                    <a:pt x="295021" y="655320"/>
                    <a:pt x="295021" y="360426"/>
                  </a:cubicBezTo>
                  <a:cubicBezTo>
                    <a:pt x="295021" y="207518"/>
                    <a:pt x="349631" y="120142"/>
                    <a:pt x="491617" y="65532"/>
                  </a:cubicBezTo>
                  <a:cubicBezTo>
                    <a:pt x="655447" y="0"/>
                    <a:pt x="808482" y="21844"/>
                    <a:pt x="906780" y="131064"/>
                  </a:cubicBezTo>
                  <a:cubicBezTo>
                    <a:pt x="983234" y="218440"/>
                    <a:pt x="983234" y="327660"/>
                    <a:pt x="895858" y="404114"/>
                  </a:cubicBezTo>
                  <a:cubicBezTo>
                    <a:pt x="808482" y="480568"/>
                    <a:pt x="644652" y="480568"/>
                    <a:pt x="578993" y="404114"/>
                  </a:cubicBezTo>
                  <a:cubicBezTo>
                    <a:pt x="557149" y="371348"/>
                    <a:pt x="546227" y="327660"/>
                    <a:pt x="546227" y="294894"/>
                  </a:cubicBezTo>
                  <a:cubicBezTo>
                    <a:pt x="557149" y="262128"/>
                    <a:pt x="589915" y="240284"/>
                    <a:pt x="600837" y="218440"/>
                  </a:cubicBezTo>
                  <a:cubicBezTo>
                    <a:pt x="633603" y="240284"/>
                    <a:pt x="655447" y="262128"/>
                    <a:pt x="677291" y="283972"/>
                  </a:cubicBezTo>
                  <a:cubicBezTo>
                    <a:pt x="677291" y="294894"/>
                    <a:pt x="677291" y="316738"/>
                    <a:pt x="688213" y="360426"/>
                  </a:cubicBezTo>
                  <a:cubicBezTo>
                    <a:pt x="742823" y="327660"/>
                    <a:pt x="786511" y="294894"/>
                    <a:pt x="830199" y="273050"/>
                  </a:cubicBezTo>
                  <a:cubicBezTo>
                    <a:pt x="797433" y="229362"/>
                    <a:pt x="753745" y="163830"/>
                    <a:pt x="720979" y="163830"/>
                  </a:cubicBezTo>
                  <a:cubicBezTo>
                    <a:pt x="633603" y="163830"/>
                    <a:pt x="535305" y="185674"/>
                    <a:pt x="458724" y="240284"/>
                  </a:cubicBezTo>
                  <a:cubicBezTo>
                    <a:pt x="382270" y="283972"/>
                    <a:pt x="404114" y="404114"/>
                    <a:pt x="502412" y="447802"/>
                  </a:cubicBezTo>
                  <a:cubicBezTo>
                    <a:pt x="764667" y="567944"/>
                    <a:pt x="1026795" y="699008"/>
                    <a:pt x="1299972" y="797306"/>
                  </a:cubicBezTo>
                  <a:cubicBezTo>
                    <a:pt x="2042795" y="1037590"/>
                    <a:pt x="2796667" y="1081278"/>
                    <a:pt x="3561334" y="950214"/>
                  </a:cubicBezTo>
                  <a:cubicBezTo>
                    <a:pt x="4074795" y="873760"/>
                    <a:pt x="4555490" y="709930"/>
                    <a:pt x="5003419" y="458597"/>
                  </a:cubicBezTo>
                  <a:cubicBezTo>
                    <a:pt x="5068951" y="425831"/>
                    <a:pt x="5134483" y="393065"/>
                    <a:pt x="5112639" y="316611"/>
                  </a:cubicBezTo>
                  <a:cubicBezTo>
                    <a:pt x="5090795" y="262001"/>
                    <a:pt x="5025263" y="207391"/>
                    <a:pt x="4970653" y="174625"/>
                  </a:cubicBezTo>
                  <a:cubicBezTo>
                    <a:pt x="4905121" y="141859"/>
                    <a:pt x="4817745" y="120015"/>
                    <a:pt x="4752213" y="185547"/>
                  </a:cubicBezTo>
                  <a:cubicBezTo>
                    <a:pt x="4719447" y="207391"/>
                    <a:pt x="4697603" y="262001"/>
                    <a:pt x="4697603" y="272923"/>
                  </a:cubicBezTo>
                  <a:cubicBezTo>
                    <a:pt x="4719447" y="305689"/>
                    <a:pt x="4763135" y="327533"/>
                    <a:pt x="4806823" y="338455"/>
                  </a:cubicBezTo>
                  <a:cubicBezTo>
                    <a:pt x="4817745" y="338455"/>
                    <a:pt x="4828667" y="294767"/>
                    <a:pt x="4850511" y="272923"/>
                  </a:cubicBezTo>
                  <a:cubicBezTo>
                    <a:pt x="4872355" y="251079"/>
                    <a:pt x="4894199" y="218313"/>
                    <a:pt x="4916043" y="218313"/>
                  </a:cubicBezTo>
                  <a:cubicBezTo>
                    <a:pt x="4937887" y="218313"/>
                    <a:pt x="4970653" y="251079"/>
                    <a:pt x="4970653" y="272923"/>
                  </a:cubicBezTo>
                  <a:cubicBezTo>
                    <a:pt x="4992497" y="349377"/>
                    <a:pt x="4970653" y="403987"/>
                    <a:pt x="4894199" y="436753"/>
                  </a:cubicBezTo>
                  <a:cubicBezTo>
                    <a:pt x="4774057" y="502285"/>
                    <a:pt x="4621022" y="447675"/>
                    <a:pt x="4577334" y="316611"/>
                  </a:cubicBezTo>
                  <a:cubicBezTo>
                    <a:pt x="4533646" y="207391"/>
                    <a:pt x="4621022" y="76327"/>
                    <a:pt x="4752086" y="43561"/>
                  </a:cubicBezTo>
                  <a:cubicBezTo>
                    <a:pt x="4894326" y="10922"/>
                    <a:pt x="5025390" y="32766"/>
                    <a:pt x="5134610" y="120142"/>
                  </a:cubicBezTo>
                  <a:cubicBezTo>
                    <a:pt x="5200142" y="174752"/>
                    <a:pt x="5232908" y="251206"/>
                    <a:pt x="5232908" y="338582"/>
                  </a:cubicBezTo>
                  <a:cubicBezTo>
                    <a:pt x="5232908" y="644398"/>
                    <a:pt x="5232908" y="939419"/>
                    <a:pt x="5232908" y="1245235"/>
                  </a:cubicBezTo>
                  <a:cubicBezTo>
                    <a:pt x="5484114" y="1310767"/>
                    <a:pt x="5549773" y="1496441"/>
                    <a:pt x="5538851" y="1736852"/>
                  </a:cubicBezTo>
                  <a:cubicBezTo>
                    <a:pt x="5527929" y="1780540"/>
                    <a:pt x="5538851" y="1824228"/>
                    <a:pt x="5538851" y="1856994"/>
                  </a:cubicBezTo>
                  <a:cubicBezTo>
                    <a:pt x="5527929" y="2053590"/>
                    <a:pt x="5440553" y="2173732"/>
                    <a:pt x="5221986" y="2228342"/>
                  </a:cubicBezTo>
                  <a:cubicBezTo>
                    <a:pt x="5221986" y="2468626"/>
                    <a:pt x="5221986" y="2709037"/>
                    <a:pt x="5221986" y="2960243"/>
                  </a:cubicBezTo>
                  <a:cubicBezTo>
                    <a:pt x="5232908" y="3036697"/>
                    <a:pt x="5200142" y="3069463"/>
                    <a:pt x="5134610" y="3091307"/>
                  </a:cubicBezTo>
                  <a:cubicBezTo>
                    <a:pt x="4173220" y="3375279"/>
                    <a:pt x="3211830" y="3495548"/>
                    <a:pt x="2206752" y="3429889"/>
                  </a:cubicBezTo>
                  <a:cubicBezTo>
                    <a:pt x="1594993" y="3386201"/>
                    <a:pt x="994156" y="3266059"/>
                    <a:pt x="404114" y="3091307"/>
                  </a:cubicBezTo>
                  <a:cubicBezTo>
                    <a:pt x="316738" y="3058541"/>
                    <a:pt x="294894" y="3025775"/>
                    <a:pt x="294894" y="2938399"/>
                  </a:cubicBezTo>
                  <a:cubicBezTo>
                    <a:pt x="305816" y="2709037"/>
                    <a:pt x="294894" y="2468626"/>
                    <a:pt x="294894" y="2239264"/>
                  </a:cubicBezTo>
                  <a:close/>
                  <a:moveTo>
                    <a:pt x="5101717" y="2228342"/>
                  </a:moveTo>
                  <a:cubicBezTo>
                    <a:pt x="4894199" y="2162810"/>
                    <a:pt x="4817618" y="2064512"/>
                    <a:pt x="4806696" y="1889760"/>
                  </a:cubicBezTo>
                  <a:cubicBezTo>
                    <a:pt x="4795774" y="1846072"/>
                    <a:pt x="4806696" y="1791462"/>
                    <a:pt x="4806696" y="1736852"/>
                  </a:cubicBezTo>
                  <a:cubicBezTo>
                    <a:pt x="4784852" y="1507490"/>
                    <a:pt x="4839462" y="1321689"/>
                    <a:pt x="5090795" y="1256157"/>
                  </a:cubicBezTo>
                  <a:cubicBezTo>
                    <a:pt x="5090795" y="1015873"/>
                    <a:pt x="5090795" y="786384"/>
                    <a:pt x="5090795" y="567944"/>
                  </a:cubicBezTo>
                  <a:cubicBezTo>
                    <a:pt x="3528695" y="1343660"/>
                    <a:pt x="1977390" y="1343660"/>
                    <a:pt x="415163" y="557149"/>
                  </a:cubicBezTo>
                  <a:cubicBezTo>
                    <a:pt x="415163" y="775589"/>
                    <a:pt x="415163" y="994156"/>
                    <a:pt x="426085" y="1201674"/>
                  </a:cubicBezTo>
                  <a:cubicBezTo>
                    <a:pt x="426085" y="1223518"/>
                    <a:pt x="447929" y="1256284"/>
                    <a:pt x="469773" y="1267206"/>
                  </a:cubicBezTo>
                  <a:cubicBezTo>
                    <a:pt x="666369" y="1354582"/>
                    <a:pt x="720979" y="1431036"/>
                    <a:pt x="720979" y="1638554"/>
                  </a:cubicBezTo>
                  <a:cubicBezTo>
                    <a:pt x="720979" y="1693164"/>
                    <a:pt x="720979" y="1747774"/>
                    <a:pt x="720979" y="1802384"/>
                  </a:cubicBezTo>
                  <a:cubicBezTo>
                    <a:pt x="720979" y="2064512"/>
                    <a:pt x="666369" y="2151888"/>
                    <a:pt x="415036" y="2239391"/>
                  </a:cubicBezTo>
                  <a:cubicBezTo>
                    <a:pt x="415036" y="2457831"/>
                    <a:pt x="415036" y="2687320"/>
                    <a:pt x="425958" y="2905760"/>
                  </a:cubicBezTo>
                  <a:cubicBezTo>
                    <a:pt x="425958" y="2938526"/>
                    <a:pt x="447802" y="2971292"/>
                    <a:pt x="480568" y="2982214"/>
                  </a:cubicBezTo>
                  <a:cubicBezTo>
                    <a:pt x="1059561" y="3167888"/>
                    <a:pt x="1660398" y="3288030"/>
                    <a:pt x="2272284" y="3309874"/>
                  </a:cubicBezTo>
                  <a:cubicBezTo>
                    <a:pt x="2731135" y="3320796"/>
                    <a:pt x="3189986" y="3309874"/>
                    <a:pt x="3648837" y="3277108"/>
                  </a:cubicBezTo>
                  <a:cubicBezTo>
                    <a:pt x="4118610" y="3233420"/>
                    <a:pt x="4577461" y="3124200"/>
                    <a:pt x="5025390" y="2993136"/>
                  </a:cubicBezTo>
                  <a:cubicBezTo>
                    <a:pt x="5080000" y="2971292"/>
                    <a:pt x="5101844" y="2949448"/>
                    <a:pt x="5101844" y="2894838"/>
                  </a:cubicBezTo>
                  <a:cubicBezTo>
                    <a:pt x="5101844" y="2676398"/>
                    <a:pt x="5101844" y="2457831"/>
                    <a:pt x="5101844" y="2228469"/>
                  </a:cubicBezTo>
                  <a:close/>
                  <a:moveTo>
                    <a:pt x="5407787" y="1747774"/>
                  </a:moveTo>
                  <a:cubicBezTo>
                    <a:pt x="5407787" y="1693164"/>
                    <a:pt x="5407787" y="1649476"/>
                    <a:pt x="5407787" y="1594866"/>
                  </a:cubicBezTo>
                  <a:cubicBezTo>
                    <a:pt x="5396865" y="1463802"/>
                    <a:pt x="5298567" y="1376426"/>
                    <a:pt x="5167503" y="1376426"/>
                  </a:cubicBezTo>
                  <a:cubicBezTo>
                    <a:pt x="5036439" y="1376426"/>
                    <a:pt x="4938141" y="1463802"/>
                    <a:pt x="4927219" y="1594866"/>
                  </a:cubicBezTo>
                  <a:cubicBezTo>
                    <a:pt x="4927219" y="1693164"/>
                    <a:pt x="4927219" y="1791462"/>
                    <a:pt x="4927219" y="1878838"/>
                  </a:cubicBezTo>
                  <a:cubicBezTo>
                    <a:pt x="4938141" y="2020824"/>
                    <a:pt x="5036439" y="2108200"/>
                    <a:pt x="5167503" y="2108200"/>
                  </a:cubicBezTo>
                  <a:cubicBezTo>
                    <a:pt x="5298567" y="2108200"/>
                    <a:pt x="5407787" y="1998980"/>
                    <a:pt x="5407787" y="1867916"/>
                  </a:cubicBezTo>
                  <a:cubicBezTo>
                    <a:pt x="5407787" y="1824228"/>
                    <a:pt x="5407787" y="1780540"/>
                    <a:pt x="5407787" y="1747774"/>
                  </a:cubicBezTo>
                  <a:close/>
                  <a:moveTo>
                    <a:pt x="590042" y="1736852"/>
                  </a:moveTo>
                  <a:cubicBezTo>
                    <a:pt x="590042" y="1682242"/>
                    <a:pt x="600964" y="1638554"/>
                    <a:pt x="590042" y="1583944"/>
                  </a:cubicBezTo>
                  <a:cubicBezTo>
                    <a:pt x="590042" y="1463802"/>
                    <a:pt x="480822" y="1376426"/>
                    <a:pt x="349758" y="1376426"/>
                  </a:cubicBezTo>
                  <a:cubicBezTo>
                    <a:pt x="229616" y="1376426"/>
                    <a:pt x="131318" y="1463802"/>
                    <a:pt x="131318" y="1583944"/>
                  </a:cubicBezTo>
                  <a:cubicBezTo>
                    <a:pt x="120396" y="1682242"/>
                    <a:pt x="120396" y="1780540"/>
                    <a:pt x="120396" y="1878838"/>
                  </a:cubicBezTo>
                  <a:cubicBezTo>
                    <a:pt x="131318" y="2009902"/>
                    <a:pt x="229616" y="2108200"/>
                    <a:pt x="360680" y="2108200"/>
                  </a:cubicBezTo>
                  <a:cubicBezTo>
                    <a:pt x="491744" y="2108200"/>
                    <a:pt x="590042" y="2009902"/>
                    <a:pt x="590042" y="1878838"/>
                  </a:cubicBezTo>
                  <a:cubicBezTo>
                    <a:pt x="590042" y="1835150"/>
                    <a:pt x="590042" y="1780540"/>
                    <a:pt x="590042" y="173685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6360120" y="1393200"/>
            <a:ext cx="1400220" cy="1859760"/>
            <a:chOff x="0" y="0"/>
            <a:chExt cx="1866960" cy="2479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867154" cy="2479675"/>
            </a:xfrm>
            <a:custGeom>
              <a:avLst/>
              <a:gdLst/>
              <a:ahLst/>
              <a:cxnLst/>
              <a:rect l="l" t="t" r="r" b="b"/>
              <a:pathLst>
                <a:path w="1867154" h="2479675">
                  <a:moveTo>
                    <a:pt x="556768" y="141986"/>
                  </a:moveTo>
                  <a:cubicBezTo>
                    <a:pt x="589534" y="294894"/>
                    <a:pt x="622300" y="415036"/>
                    <a:pt x="655066" y="535178"/>
                  </a:cubicBezTo>
                  <a:cubicBezTo>
                    <a:pt x="665988" y="535178"/>
                    <a:pt x="665988" y="535178"/>
                    <a:pt x="676910" y="535178"/>
                  </a:cubicBezTo>
                  <a:cubicBezTo>
                    <a:pt x="665988" y="425958"/>
                    <a:pt x="655066" y="305816"/>
                    <a:pt x="655066" y="185674"/>
                  </a:cubicBezTo>
                  <a:cubicBezTo>
                    <a:pt x="644144" y="43688"/>
                    <a:pt x="644144" y="32766"/>
                    <a:pt x="797052" y="10922"/>
                  </a:cubicBezTo>
                  <a:cubicBezTo>
                    <a:pt x="906272" y="0"/>
                    <a:pt x="1026287" y="10922"/>
                    <a:pt x="1146429" y="21844"/>
                  </a:cubicBezTo>
                  <a:cubicBezTo>
                    <a:pt x="1211961" y="21844"/>
                    <a:pt x="1233805" y="65532"/>
                    <a:pt x="1233805" y="131064"/>
                  </a:cubicBezTo>
                  <a:cubicBezTo>
                    <a:pt x="1211961" y="262128"/>
                    <a:pt x="1211961" y="393192"/>
                    <a:pt x="1211961" y="524256"/>
                  </a:cubicBezTo>
                  <a:cubicBezTo>
                    <a:pt x="1244727" y="404114"/>
                    <a:pt x="1277493" y="273050"/>
                    <a:pt x="1310259" y="152908"/>
                  </a:cubicBezTo>
                  <a:cubicBezTo>
                    <a:pt x="1539494" y="273050"/>
                    <a:pt x="1648714" y="480568"/>
                    <a:pt x="1725168" y="710057"/>
                  </a:cubicBezTo>
                  <a:cubicBezTo>
                    <a:pt x="1747012" y="764667"/>
                    <a:pt x="1779778" y="808355"/>
                    <a:pt x="1812544" y="852043"/>
                  </a:cubicBezTo>
                  <a:cubicBezTo>
                    <a:pt x="1867154" y="906653"/>
                    <a:pt x="1867154" y="972185"/>
                    <a:pt x="1801622" y="1015873"/>
                  </a:cubicBezTo>
                  <a:cubicBezTo>
                    <a:pt x="1757934" y="1059561"/>
                    <a:pt x="1703324" y="1081405"/>
                    <a:pt x="1637792" y="1125093"/>
                  </a:cubicBezTo>
                  <a:cubicBezTo>
                    <a:pt x="1790700" y="1234313"/>
                    <a:pt x="1823339" y="1387221"/>
                    <a:pt x="1768856" y="1551178"/>
                  </a:cubicBezTo>
                  <a:cubicBezTo>
                    <a:pt x="1757934" y="1594866"/>
                    <a:pt x="1736090" y="1638554"/>
                    <a:pt x="1703324" y="1660398"/>
                  </a:cubicBezTo>
                  <a:cubicBezTo>
                    <a:pt x="1615948" y="1693164"/>
                    <a:pt x="1605026" y="1758696"/>
                    <a:pt x="1583182" y="1835150"/>
                  </a:cubicBezTo>
                  <a:cubicBezTo>
                    <a:pt x="1517650" y="2031746"/>
                    <a:pt x="1386713" y="2195576"/>
                    <a:pt x="1233805" y="2326767"/>
                  </a:cubicBezTo>
                  <a:cubicBezTo>
                    <a:pt x="1069975" y="2479675"/>
                    <a:pt x="731520" y="2425065"/>
                    <a:pt x="578739" y="2250313"/>
                  </a:cubicBezTo>
                  <a:cubicBezTo>
                    <a:pt x="436753" y="2097405"/>
                    <a:pt x="316738" y="1944497"/>
                    <a:pt x="262128" y="1736852"/>
                  </a:cubicBezTo>
                  <a:cubicBezTo>
                    <a:pt x="262128" y="1725930"/>
                    <a:pt x="251206" y="1704086"/>
                    <a:pt x="240284" y="1693164"/>
                  </a:cubicBezTo>
                  <a:cubicBezTo>
                    <a:pt x="32893" y="1540256"/>
                    <a:pt x="32893" y="1299972"/>
                    <a:pt x="240284" y="1125093"/>
                  </a:cubicBezTo>
                  <a:cubicBezTo>
                    <a:pt x="196596" y="1103249"/>
                    <a:pt x="163830" y="1081405"/>
                    <a:pt x="131064" y="1059561"/>
                  </a:cubicBezTo>
                  <a:cubicBezTo>
                    <a:pt x="0" y="983107"/>
                    <a:pt x="0" y="928497"/>
                    <a:pt x="109220" y="830199"/>
                  </a:cubicBezTo>
                  <a:cubicBezTo>
                    <a:pt x="120142" y="808355"/>
                    <a:pt x="131064" y="775589"/>
                    <a:pt x="141986" y="742823"/>
                  </a:cubicBezTo>
                  <a:cubicBezTo>
                    <a:pt x="196596" y="546227"/>
                    <a:pt x="262128" y="371475"/>
                    <a:pt x="425831" y="240284"/>
                  </a:cubicBezTo>
                  <a:cubicBezTo>
                    <a:pt x="458597" y="207518"/>
                    <a:pt x="502285" y="185674"/>
                    <a:pt x="556895" y="141986"/>
                  </a:cubicBezTo>
                  <a:close/>
                  <a:moveTo>
                    <a:pt x="360299" y="1157859"/>
                  </a:moveTo>
                  <a:cubicBezTo>
                    <a:pt x="316611" y="1201547"/>
                    <a:pt x="294767" y="1234313"/>
                    <a:pt x="262001" y="1245235"/>
                  </a:cubicBezTo>
                  <a:cubicBezTo>
                    <a:pt x="185547" y="1299845"/>
                    <a:pt x="185547" y="1376299"/>
                    <a:pt x="196469" y="1441831"/>
                  </a:cubicBezTo>
                  <a:cubicBezTo>
                    <a:pt x="196469" y="1507363"/>
                    <a:pt x="196469" y="1583817"/>
                    <a:pt x="294767" y="1594739"/>
                  </a:cubicBezTo>
                  <a:cubicBezTo>
                    <a:pt x="316611" y="1594739"/>
                    <a:pt x="349377" y="1638427"/>
                    <a:pt x="360299" y="1671193"/>
                  </a:cubicBezTo>
                  <a:cubicBezTo>
                    <a:pt x="403987" y="1889633"/>
                    <a:pt x="524129" y="2064385"/>
                    <a:pt x="687832" y="2217420"/>
                  </a:cubicBezTo>
                  <a:cubicBezTo>
                    <a:pt x="818896" y="2348484"/>
                    <a:pt x="1102741" y="2337562"/>
                    <a:pt x="1222756" y="2206498"/>
                  </a:cubicBezTo>
                  <a:cubicBezTo>
                    <a:pt x="1353820" y="2042668"/>
                    <a:pt x="1473835" y="1878838"/>
                    <a:pt x="1517523" y="1671193"/>
                  </a:cubicBezTo>
                  <a:cubicBezTo>
                    <a:pt x="1528445" y="1638427"/>
                    <a:pt x="1561211" y="1594739"/>
                    <a:pt x="1583055" y="1594739"/>
                  </a:cubicBezTo>
                  <a:cubicBezTo>
                    <a:pt x="1659509" y="1583817"/>
                    <a:pt x="1681353" y="1529207"/>
                    <a:pt x="1681353" y="1474597"/>
                  </a:cubicBezTo>
                  <a:cubicBezTo>
                    <a:pt x="1670431" y="1398143"/>
                    <a:pt x="1648587" y="1321689"/>
                    <a:pt x="1626743" y="1256157"/>
                  </a:cubicBezTo>
                  <a:cubicBezTo>
                    <a:pt x="1604899" y="1223391"/>
                    <a:pt x="1561211" y="1201547"/>
                    <a:pt x="1517523" y="1168781"/>
                  </a:cubicBezTo>
                  <a:cubicBezTo>
                    <a:pt x="1135380" y="1256157"/>
                    <a:pt x="742315" y="1267079"/>
                    <a:pt x="360172" y="1157859"/>
                  </a:cubicBezTo>
                  <a:close/>
                  <a:moveTo>
                    <a:pt x="294767" y="895731"/>
                  </a:moveTo>
                  <a:cubicBezTo>
                    <a:pt x="294767" y="906653"/>
                    <a:pt x="294767" y="906653"/>
                    <a:pt x="294767" y="906653"/>
                  </a:cubicBezTo>
                  <a:cubicBezTo>
                    <a:pt x="425831" y="939419"/>
                    <a:pt x="556768" y="972185"/>
                    <a:pt x="687832" y="1004951"/>
                  </a:cubicBezTo>
                  <a:cubicBezTo>
                    <a:pt x="698754" y="994029"/>
                    <a:pt x="709676" y="972185"/>
                    <a:pt x="709676" y="961263"/>
                  </a:cubicBezTo>
                  <a:cubicBezTo>
                    <a:pt x="687832" y="939419"/>
                    <a:pt x="665988" y="906653"/>
                    <a:pt x="644144" y="895731"/>
                  </a:cubicBezTo>
                  <a:cubicBezTo>
                    <a:pt x="524002" y="895731"/>
                    <a:pt x="414909" y="895731"/>
                    <a:pt x="294767" y="895731"/>
                  </a:cubicBezTo>
                  <a:close/>
                  <a:moveTo>
                    <a:pt x="1179068" y="1004951"/>
                  </a:moveTo>
                  <a:cubicBezTo>
                    <a:pt x="1321054" y="972185"/>
                    <a:pt x="1462913" y="939419"/>
                    <a:pt x="1593977" y="906653"/>
                  </a:cubicBezTo>
                  <a:cubicBezTo>
                    <a:pt x="1593977" y="906653"/>
                    <a:pt x="1593977" y="906653"/>
                    <a:pt x="1593977" y="895731"/>
                  </a:cubicBezTo>
                  <a:cubicBezTo>
                    <a:pt x="1451991" y="895731"/>
                    <a:pt x="1321054" y="895731"/>
                    <a:pt x="1179068" y="895731"/>
                  </a:cubicBezTo>
                  <a:cubicBezTo>
                    <a:pt x="1179068" y="939419"/>
                    <a:pt x="1179068" y="961263"/>
                    <a:pt x="1179068" y="100495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7277040" y="3226500"/>
            <a:ext cx="966600" cy="721440"/>
            <a:chOff x="0" y="0"/>
            <a:chExt cx="1288800" cy="9619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288796" cy="961898"/>
            </a:xfrm>
            <a:custGeom>
              <a:avLst/>
              <a:gdLst/>
              <a:ahLst/>
              <a:cxnLst/>
              <a:rect l="l" t="t" r="r" b="b"/>
              <a:pathLst>
                <a:path w="1288796" h="961898">
                  <a:moveTo>
                    <a:pt x="393192" y="929132"/>
                  </a:moveTo>
                  <a:cubicBezTo>
                    <a:pt x="371348" y="863600"/>
                    <a:pt x="360426" y="830707"/>
                    <a:pt x="349504" y="776097"/>
                  </a:cubicBezTo>
                  <a:cubicBezTo>
                    <a:pt x="436880" y="787019"/>
                    <a:pt x="502412" y="797941"/>
                    <a:pt x="589788" y="808863"/>
                  </a:cubicBezTo>
                  <a:cubicBezTo>
                    <a:pt x="578866" y="633984"/>
                    <a:pt x="578866" y="459105"/>
                    <a:pt x="567944" y="284226"/>
                  </a:cubicBezTo>
                  <a:cubicBezTo>
                    <a:pt x="567944" y="284226"/>
                    <a:pt x="557022" y="284226"/>
                    <a:pt x="557022" y="284226"/>
                  </a:cubicBezTo>
                  <a:cubicBezTo>
                    <a:pt x="535178" y="426339"/>
                    <a:pt x="524256" y="557530"/>
                    <a:pt x="502412" y="710565"/>
                  </a:cubicBezTo>
                  <a:cubicBezTo>
                    <a:pt x="415036" y="699643"/>
                    <a:pt x="338582" y="688721"/>
                    <a:pt x="251206" y="688721"/>
                  </a:cubicBezTo>
                  <a:cubicBezTo>
                    <a:pt x="273050" y="765175"/>
                    <a:pt x="294894" y="841756"/>
                    <a:pt x="316738" y="918210"/>
                  </a:cubicBezTo>
                  <a:cubicBezTo>
                    <a:pt x="207518" y="940054"/>
                    <a:pt x="109220" y="950976"/>
                    <a:pt x="0" y="961898"/>
                  </a:cubicBezTo>
                  <a:cubicBezTo>
                    <a:pt x="163830" y="655828"/>
                    <a:pt x="273050" y="349758"/>
                    <a:pt x="251206" y="0"/>
                  </a:cubicBezTo>
                  <a:cubicBezTo>
                    <a:pt x="327660" y="21844"/>
                    <a:pt x="393192" y="43688"/>
                    <a:pt x="458724" y="65532"/>
                  </a:cubicBezTo>
                  <a:cubicBezTo>
                    <a:pt x="622554" y="109220"/>
                    <a:pt x="797306" y="163957"/>
                    <a:pt x="961136" y="218567"/>
                  </a:cubicBezTo>
                  <a:cubicBezTo>
                    <a:pt x="1146810" y="262255"/>
                    <a:pt x="1223264" y="415290"/>
                    <a:pt x="1277874" y="579247"/>
                  </a:cubicBezTo>
                  <a:cubicBezTo>
                    <a:pt x="1288796" y="601091"/>
                    <a:pt x="1256030" y="644779"/>
                    <a:pt x="1234186" y="655701"/>
                  </a:cubicBezTo>
                  <a:cubicBezTo>
                    <a:pt x="961136" y="754126"/>
                    <a:pt x="677164" y="841502"/>
                    <a:pt x="393192" y="929005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876820" y="3226500"/>
            <a:ext cx="983340" cy="721440"/>
            <a:chOff x="0" y="0"/>
            <a:chExt cx="1311120" cy="9619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311148" cy="961898"/>
            </a:xfrm>
            <a:custGeom>
              <a:avLst/>
              <a:gdLst/>
              <a:ahLst/>
              <a:cxnLst/>
              <a:rect l="l" t="t" r="r" b="b"/>
              <a:pathLst>
                <a:path w="1311148" h="961898">
                  <a:moveTo>
                    <a:pt x="983361" y="929132"/>
                  </a:moveTo>
                  <a:cubicBezTo>
                    <a:pt x="1005205" y="841629"/>
                    <a:pt x="1027049" y="765175"/>
                    <a:pt x="1048893" y="688594"/>
                  </a:cubicBezTo>
                  <a:cubicBezTo>
                    <a:pt x="961517" y="688594"/>
                    <a:pt x="885063" y="699516"/>
                    <a:pt x="797560" y="710438"/>
                  </a:cubicBezTo>
                  <a:cubicBezTo>
                    <a:pt x="775716" y="568325"/>
                    <a:pt x="764794" y="437134"/>
                    <a:pt x="742950" y="305943"/>
                  </a:cubicBezTo>
                  <a:cubicBezTo>
                    <a:pt x="732028" y="305943"/>
                    <a:pt x="732028" y="305943"/>
                    <a:pt x="721106" y="305943"/>
                  </a:cubicBezTo>
                  <a:cubicBezTo>
                    <a:pt x="721106" y="469900"/>
                    <a:pt x="721106" y="633857"/>
                    <a:pt x="721106" y="808736"/>
                  </a:cubicBezTo>
                  <a:cubicBezTo>
                    <a:pt x="786638" y="797814"/>
                    <a:pt x="852170" y="786892"/>
                    <a:pt x="939673" y="775970"/>
                  </a:cubicBezTo>
                  <a:cubicBezTo>
                    <a:pt x="928751" y="830580"/>
                    <a:pt x="917829" y="863473"/>
                    <a:pt x="895985" y="929005"/>
                  </a:cubicBezTo>
                  <a:cubicBezTo>
                    <a:pt x="600964" y="830707"/>
                    <a:pt x="295021" y="743331"/>
                    <a:pt x="0" y="644906"/>
                  </a:cubicBezTo>
                  <a:cubicBezTo>
                    <a:pt x="54610" y="415417"/>
                    <a:pt x="152908" y="262382"/>
                    <a:pt x="382397" y="196723"/>
                  </a:cubicBezTo>
                  <a:cubicBezTo>
                    <a:pt x="600964" y="142113"/>
                    <a:pt x="808482" y="65532"/>
                    <a:pt x="1037971" y="0"/>
                  </a:cubicBezTo>
                  <a:cubicBezTo>
                    <a:pt x="1037971" y="338836"/>
                    <a:pt x="1125347" y="655828"/>
                    <a:pt x="1311148" y="961898"/>
                  </a:cubicBezTo>
                  <a:cubicBezTo>
                    <a:pt x="1191006" y="950976"/>
                    <a:pt x="1092581" y="940054"/>
                    <a:pt x="983361" y="929132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6762960" y="3243240"/>
            <a:ext cx="581040" cy="704700"/>
            <a:chOff x="0" y="0"/>
            <a:chExt cx="774720" cy="9396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74700" cy="939673"/>
            </a:xfrm>
            <a:custGeom>
              <a:avLst/>
              <a:gdLst/>
              <a:ahLst/>
              <a:cxnLst/>
              <a:rect l="l" t="t" r="r" b="b"/>
              <a:pathLst>
                <a:path w="774700" h="939673">
                  <a:moveTo>
                    <a:pt x="218186" y="939546"/>
                  </a:moveTo>
                  <a:cubicBezTo>
                    <a:pt x="240030" y="841248"/>
                    <a:pt x="250952" y="764794"/>
                    <a:pt x="272796" y="677291"/>
                  </a:cubicBezTo>
                  <a:cubicBezTo>
                    <a:pt x="305562" y="578993"/>
                    <a:pt x="327406" y="491617"/>
                    <a:pt x="229108" y="404114"/>
                  </a:cubicBezTo>
                  <a:cubicBezTo>
                    <a:pt x="196342" y="393192"/>
                    <a:pt x="207264" y="327660"/>
                    <a:pt x="207264" y="283972"/>
                  </a:cubicBezTo>
                  <a:cubicBezTo>
                    <a:pt x="141859" y="327787"/>
                    <a:pt x="76327" y="371475"/>
                    <a:pt x="10922" y="415163"/>
                  </a:cubicBezTo>
                  <a:cubicBezTo>
                    <a:pt x="0" y="415163"/>
                    <a:pt x="0" y="415163"/>
                    <a:pt x="0" y="404241"/>
                  </a:cubicBezTo>
                  <a:cubicBezTo>
                    <a:pt x="109093" y="273177"/>
                    <a:pt x="229108" y="141986"/>
                    <a:pt x="349123" y="21844"/>
                  </a:cubicBezTo>
                  <a:cubicBezTo>
                    <a:pt x="370967" y="0"/>
                    <a:pt x="436499" y="0"/>
                    <a:pt x="458343" y="21844"/>
                  </a:cubicBezTo>
                  <a:cubicBezTo>
                    <a:pt x="567436" y="141986"/>
                    <a:pt x="676529" y="262255"/>
                    <a:pt x="774700" y="404241"/>
                  </a:cubicBezTo>
                  <a:cubicBezTo>
                    <a:pt x="720090" y="371475"/>
                    <a:pt x="665607" y="327787"/>
                    <a:pt x="621919" y="295021"/>
                  </a:cubicBezTo>
                  <a:cubicBezTo>
                    <a:pt x="600075" y="338709"/>
                    <a:pt x="600075" y="404241"/>
                    <a:pt x="567309" y="426085"/>
                  </a:cubicBezTo>
                  <a:cubicBezTo>
                    <a:pt x="490982" y="480695"/>
                    <a:pt x="501777" y="546227"/>
                    <a:pt x="523621" y="622808"/>
                  </a:cubicBezTo>
                  <a:cubicBezTo>
                    <a:pt x="545465" y="721106"/>
                    <a:pt x="567309" y="830453"/>
                    <a:pt x="589153" y="939673"/>
                  </a:cubicBezTo>
                  <a:cubicBezTo>
                    <a:pt x="458216" y="939673"/>
                    <a:pt x="349123" y="939673"/>
                    <a:pt x="218186" y="93967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6615000" y="2317140"/>
            <a:ext cx="893160" cy="419040"/>
            <a:chOff x="0" y="0"/>
            <a:chExt cx="1190880" cy="5587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190879" cy="558800"/>
            </a:xfrm>
            <a:custGeom>
              <a:avLst/>
              <a:gdLst/>
              <a:ahLst/>
              <a:cxnLst/>
              <a:rect l="l" t="t" r="r" b="b"/>
              <a:pathLst>
                <a:path w="1190879" h="558800">
                  <a:moveTo>
                    <a:pt x="568071" y="230124"/>
                  </a:moveTo>
                  <a:cubicBezTo>
                    <a:pt x="458851" y="482092"/>
                    <a:pt x="327660" y="558800"/>
                    <a:pt x="152908" y="471170"/>
                  </a:cubicBezTo>
                  <a:cubicBezTo>
                    <a:pt x="54610" y="427228"/>
                    <a:pt x="0" y="295783"/>
                    <a:pt x="32766" y="164338"/>
                  </a:cubicBezTo>
                  <a:cubicBezTo>
                    <a:pt x="65532" y="54737"/>
                    <a:pt x="141986" y="43815"/>
                    <a:pt x="229362" y="43815"/>
                  </a:cubicBezTo>
                  <a:cubicBezTo>
                    <a:pt x="349504" y="54737"/>
                    <a:pt x="469773" y="32893"/>
                    <a:pt x="546227" y="164338"/>
                  </a:cubicBezTo>
                  <a:cubicBezTo>
                    <a:pt x="557149" y="186309"/>
                    <a:pt x="633603" y="175260"/>
                    <a:pt x="655447" y="153416"/>
                  </a:cubicBezTo>
                  <a:cubicBezTo>
                    <a:pt x="753872" y="54737"/>
                    <a:pt x="972312" y="0"/>
                    <a:pt x="1092581" y="65786"/>
                  </a:cubicBezTo>
                  <a:cubicBezTo>
                    <a:pt x="1190879" y="120523"/>
                    <a:pt x="1169035" y="219202"/>
                    <a:pt x="1158113" y="306832"/>
                  </a:cubicBezTo>
                  <a:cubicBezTo>
                    <a:pt x="1147191" y="416433"/>
                    <a:pt x="1081659" y="471170"/>
                    <a:pt x="983361" y="493014"/>
                  </a:cubicBezTo>
                  <a:cubicBezTo>
                    <a:pt x="830453" y="525907"/>
                    <a:pt x="732028" y="471043"/>
                    <a:pt x="666496" y="317754"/>
                  </a:cubicBezTo>
                  <a:cubicBezTo>
                    <a:pt x="655574" y="284861"/>
                    <a:pt x="611886" y="273939"/>
                    <a:pt x="568198" y="230124"/>
                  </a:cubicBezTo>
                  <a:close/>
                  <a:moveTo>
                    <a:pt x="928751" y="131572"/>
                  </a:moveTo>
                  <a:cubicBezTo>
                    <a:pt x="863219" y="153543"/>
                    <a:pt x="753999" y="109601"/>
                    <a:pt x="743077" y="219202"/>
                  </a:cubicBezTo>
                  <a:cubicBezTo>
                    <a:pt x="721233" y="328803"/>
                    <a:pt x="808609" y="416433"/>
                    <a:pt x="917829" y="416433"/>
                  </a:cubicBezTo>
                  <a:cubicBezTo>
                    <a:pt x="1027049" y="416433"/>
                    <a:pt x="1081659" y="350647"/>
                    <a:pt x="1081659" y="230251"/>
                  </a:cubicBezTo>
                  <a:cubicBezTo>
                    <a:pt x="1081659" y="109855"/>
                    <a:pt x="994283" y="142621"/>
                    <a:pt x="928751" y="131699"/>
                  </a:cubicBezTo>
                  <a:close/>
                  <a:moveTo>
                    <a:pt x="284099" y="131699"/>
                  </a:moveTo>
                  <a:cubicBezTo>
                    <a:pt x="207645" y="142621"/>
                    <a:pt x="120269" y="109728"/>
                    <a:pt x="120269" y="230251"/>
                  </a:cubicBezTo>
                  <a:cubicBezTo>
                    <a:pt x="120269" y="361696"/>
                    <a:pt x="163957" y="416433"/>
                    <a:pt x="284099" y="416433"/>
                  </a:cubicBezTo>
                  <a:cubicBezTo>
                    <a:pt x="393319" y="416433"/>
                    <a:pt x="458851" y="339725"/>
                    <a:pt x="458851" y="230251"/>
                  </a:cubicBezTo>
                  <a:cubicBezTo>
                    <a:pt x="447929" y="98806"/>
                    <a:pt x="338709" y="153543"/>
                    <a:pt x="284099" y="13169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5073560" y="7538940"/>
            <a:ext cx="2695680" cy="2364660"/>
            <a:chOff x="0" y="0"/>
            <a:chExt cx="3594240" cy="3152880"/>
          </a:xfrm>
        </p:grpSpPr>
        <p:sp>
          <p:nvSpPr>
            <p:cNvPr id="30" name="Freeform 30"/>
            <p:cNvSpPr/>
            <p:nvPr/>
          </p:nvSpPr>
          <p:spPr>
            <a:xfrm>
              <a:off x="-127" y="0"/>
              <a:ext cx="3594354" cy="3152902"/>
            </a:xfrm>
            <a:custGeom>
              <a:avLst/>
              <a:gdLst/>
              <a:ahLst/>
              <a:cxnLst/>
              <a:rect l="l" t="t" r="r" b="b"/>
              <a:pathLst>
                <a:path w="3594354" h="3152902">
                  <a:moveTo>
                    <a:pt x="2866009" y="939927"/>
                  </a:moveTo>
                  <a:cubicBezTo>
                    <a:pt x="2961513" y="785241"/>
                    <a:pt x="3057017" y="630555"/>
                    <a:pt x="3152648" y="475869"/>
                  </a:cubicBezTo>
                  <a:cubicBezTo>
                    <a:pt x="3200400" y="392557"/>
                    <a:pt x="3260090" y="321183"/>
                    <a:pt x="3355594" y="392557"/>
                  </a:cubicBezTo>
                  <a:cubicBezTo>
                    <a:pt x="3451098" y="440182"/>
                    <a:pt x="3427222" y="535305"/>
                    <a:pt x="3379470" y="606679"/>
                  </a:cubicBezTo>
                  <a:cubicBezTo>
                    <a:pt x="3283966" y="749427"/>
                    <a:pt x="3200400" y="892175"/>
                    <a:pt x="3128772" y="1058799"/>
                  </a:cubicBezTo>
                  <a:cubicBezTo>
                    <a:pt x="3188462" y="963676"/>
                    <a:pt x="3260090" y="868426"/>
                    <a:pt x="3319780" y="773303"/>
                  </a:cubicBezTo>
                  <a:cubicBezTo>
                    <a:pt x="3367532" y="701929"/>
                    <a:pt x="3439160" y="654304"/>
                    <a:pt x="3522726" y="713867"/>
                  </a:cubicBezTo>
                  <a:cubicBezTo>
                    <a:pt x="3594354" y="773303"/>
                    <a:pt x="3582416" y="844804"/>
                    <a:pt x="3534664" y="916178"/>
                  </a:cubicBezTo>
                  <a:cubicBezTo>
                    <a:pt x="3176397" y="1439672"/>
                    <a:pt x="2830195" y="1951228"/>
                    <a:pt x="2483866" y="2474722"/>
                  </a:cubicBezTo>
                  <a:cubicBezTo>
                    <a:pt x="2388362" y="2617470"/>
                    <a:pt x="2292858" y="2772156"/>
                    <a:pt x="2197227" y="2926842"/>
                  </a:cubicBezTo>
                  <a:cubicBezTo>
                    <a:pt x="2030095" y="2831719"/>
                    <a:pt x="1874774" y="2736469"/>
                    <a:pt x="1707642" y="2641346"/>
                  </a:cubicBezTo>
                  <a:cubicBezTo>
                    <a:pt x="1719580" y="2772283"/>
                    <a:pt x="1731518" y="2891155"/>
                    <a:pt x="1743456" y="3010154"/>
                  </a:cubicBezTo>
                  <a:cubicBezTo>
                    <a:pt x="1444879" y="3057779"/>
                    <a:pt x="1146429" y="3105277"/>
                    <a:pt x="835914" y="3152902"/>
                  </a:cubicBezTo>
                  <a:cubicBezTo>
                    <a:pt x="812038" y="3021965"/>
                    <a:pt x="788162" y="2903093"/>
                    <a:pt x="776224" y="2784094"/>
                  </a:cubicBezTo>
                  <a:cubicBezTo>
                    <a:pt x="740410" y="2474722"/>
                    <a:pt x="597154" y="2212975"/>
                    <a:pt x="417957" y="1963166"/>
                  </a:cubicBezTo>
                  <a:cubicBezTo>
                    <a:pt x="298577" y="1796542"/>
                    <a:pt x="179197" y="1618107"/>
                    <a:pt x="59690" y="1451610"/>
                  </a:cubicBezTo>
                  <a:cubicBezTo>
                    <a:pt x="11938" y="1380236"/>
                    <a:pt x="0" y="1308862"/>
                    <a:pt x="59690" y="1261237"/>
                  </a:cubicBezTo>
                  <a:cubicBezTo>
                    <a:pt x="143256" y="1189863"/>
                    <a:pt x="202946" y="1237488"/>
                    <a:pt x="262636" y="1296924"/>
                  </a:cubicBezTo>
                  <a:cubicBezTo>
                    <a:pt x="346202" y="1380236"/>
                    <a:pt x="429768" y="1463548"/>
                    <a:pt x="537337" y="1534922"/>
                  </a:cubicBezTo>
                  <a:cubicBezTo>
                    <a:pt x="537337" y="1475486"/>
                    <a:pt x="537337" y="1415923"/>
                    <a:pt x="525399" y="1368298"/>
                  </a:cubicBezTo>
                  <a:cubicBezTo>
                    <a:pt x="477647" y="1118489"/>
                    <a:pt x="406019" y="856742"/>
                    <a:pt x="346329" y="606806"/>
                  </a:cubicBezTo>
                  <a:cubicBezTo>
                    <a:pt x="346329" y="583057"/>
                    <a:pt x="334391" y="559181"/>
                    <a:pt x="334391" y="535432"/>
                  </a:cubicBezTo>
                  <a:cubicBezTo>
                    <a:pt x="322453" y="464058"/>
                    <a:pt x="346329" y="392684"/>
                    <a:pt x="429895" y="368808"/>
                  </a:cubicBezTo>
                  <a:cubicBezTo>
                    <a:pt x="525399" y="356870"/>
                    <a:pt x="561213" y="416433"/>
                    <a:pt x="585089" y="499745"/>
                  </a:cubicBezTo>
                  <a:cubicBezTo>
                    <a:pt x="644779" y="725805"/>
                    <a:pt x="692531" y="963803"/>
                    <a:pt x="752221" y="1201674"/>
                  </a:cubicBezTo>
                  <a:cubicBezTo>
                    <a:pt x="752221" y="1201674"/>
                    <a:pt x="752221" y="1213612"/>
                    <a:pt x="776097" y="1213612"/>
                  </a:cubicBezTo>
                  <a:cubicBezTo>
                    <a:pt x="752221" y="1058926"/>
                    <a:pt x="716407" y="904240"/>
                    <a:pt x="692531" y="749554"/>
                  </a:cubicBezTo>
                  <a:cubicBezTo>
                    <a:pt x="668655" y="642493"/>
                    <a:pt x="656717" y="523494"/>
                    <a:pt x="632841" y="416433"/>
                  </a:cubicBezTo>
                  <a:cubicBezTo>
                    <a:pt x="620903" y="333121"/>
                    <a:pt x="644779" y="261747"/>
                    <a:pt x="740283" y="249809"/>
                  </a:cubicBezTo>
                  <a:cubicBezTo>
                    <a:pt x="823849" y="237871"/>
                    <a:pt x="871601" y="297434"/>
                    <a:pt x="883539" y="380746"/>
                  </a:cubicBezTo>
                  <a:cubicBezTo>
                    <a:pt x="931291" y="654431"/>
                    <a:pt x="979043" y="927989"/>
                    <a:pt x="1050671" y="1201674"/>
                  </a:cubicBezTo>
                  <a:cubicBezTo>
                    <a:pt x="1026795" y="1035050"/>
                    <a:pt x="1014857" y="880491"/>
                    <a:pt x="990981" y="713867"/>
                  </a:cubicBezTo>
                  <a:cubicBezTo>
                    <a:pt x="990981" y="630555"/>
                    <a:pt x="979043" y="547243"/>
                    <a:pt x="967105" y="464058"/>
                  </a:cubicBezTo>
                  <a:cubicBezTo>
                    <a:pt x="955167" y="380873"/>
                    <a:pt x="990981" y="321310"/>
                    <a:pt x="1062609" y="309372"/>
                  </a:cubicBezTo>
                  <a:cubicBezTo>
                    <a:pt x="1146175" y="297434"/>
                    <a:pt x="1205865" y="345059"/>
                    <a:pt x="1217803" y="428371"/>
                  </a:cubicBezTo>
                  <a:cubicBezTo>
                    <a:pt x="1241679" y="630682"/>
                    <a:pt x="1265555" y="832866"/>
                    <a:pt x="1313307" y="1035177"/>
                  </a:cubicBezTo>
                  <a:cubicBezTo>
                    <a:pt x="1301369" y="892429"/>
                    <a:pt x="1289431" y="761492"/>
                    <a:pt x="1277493" y="618744"/>
                  </a:cubicBezTo>
                  <a:cubicBezTo>
                    <a:pt x="1277493" y="511683"/>
                    <a:pt x="1361059" y="428371"/>
                    <a:pt x="1432687" y="464058"/>
                  </a:cubicBezTo>
                  <a:cubicBezTo>
                    <a:pt x="1480439" y="487807"/>
                    <a:pt x="1528191" y="559181"/>
                    <a:pt x="1528191" y="618744"/>
                  </a:cubicBezTo>
                  <a:cubicBezTo>
                    <a:pt x="1575943" y="1035177"/>
                    <a:pt x="1599819" y="1475359"/>
                    <a:pt x="1635633" y="1903730"/>
                  </a:cubicBezTo>
                  <a:cubicBezTo>
                    <a:pt x="1635633" y="1927479"/>
                    <a:pt x="1647571" y="1951355"/>
                    <a:pt x="1659509" y="2010791"/>
                  </a:cubicBezTo>
                  <a:cubicBezTo>
                    <a:pt x="1766951" y="1796669"/>
                    <a:pt x="1790827" y="1582420"/>
                    <a:pt x="1814703" y="1380236"/>
                  </a:cubicBezTo>
                  <a:cubicBezTo>
                    <a:pt x="1826641" y="1130427"/>
                    <a:pt x="1838579" y="892429"/>
                    <a:pt x="1850517" y="654431"/>
                  </a:cubicBezTo>
                  <a:cubicBezTo>
                    <a:pt x="1862455" y="571119"/>
                    <a:pt x="1886331" y="511683"/>
                    <a:pt x="1981835" y="511683"/>
                  </a:cubicBezTo>
                  <a:cubicBezTo>
                    <a:pt x="2077339" y="499745"/>
                    <a:pt x="2101215" y="571119"/>
                    <a:pt x="2113153" y="654431"/>
                  </a:cubicBezTo>
                  <a:cubicBezTo>
                    <a:pt x="2125091" y="773430"/>
                    <a:pt x="2137029" y="892429"/>
                    <a:pt x="2148967" y="1011301"/>
                  </a:cubicBezTo>
                  <a:cubicBezTo>
                    <a:pt x="2160905" y="1011301"/>
                    <a:pt x="2172843" y="1023239"/>
                    <a:pt x="2184781" y="1023239"/>
                  </a:cubicBezTo>
                  <a:cubicBezTo>
                    <a:pt x="2208657" y="975614"/>
                    <a:pt x="2244471" y="928116"/>
                    <a:pt x="2268347" y="880491"/>
                  </a:cubicBezTo>
                  <a:cubicBezTo>
                    <a:pt x="2387727" y="630682"/>
                    <a:pt x="2507107" y="380746"/>
                    <a:pt x="2626614" y="130937"/>
                  </a:cubicBezTo>
                  <a:cubicBezTo>
                    <a:pt x="2662428" y="59563"/>
                    <a:pt x="2710180" y="0"/>
                    <a:pt x="2805684" y="35814"/>
                  </a:cubicBezTo>
                  <a:cubicBezTo>
                    <a:pt x="2901188" y="71628"/>
                    <a:pt x="2889250" y="154813"/>
                    <a:pt x="2853436" y="238125"/>
                  </a:cubicBezTo>
                  <a:cubicBezTo>
                    <a:pt x="2745994" y="476123"/>
                    <a:pt x="2626614" y="725932"/>
                    <a:pt x="2530983" y="975741"/>
                  </a:cubicBezTo>
                  <a:cubicBezTo>
                    <a:pt x="2626487" y="797306"/>
                    <a:pt x="2721991" y="618871"/>
                    <a:pt x="2817622" y="440309"/>
                  </a:cubicBezTo>
                  <a:cubicBezTo>
                    <a:pt x="2865374" y="356997"/>
                    <a:pt x="2901188" y="285623"/>
                    <a:pt x="2948940" y="202311"/>
                  </a:cubicBezTo>
                  <a:cubicBezTo>
                    <a:pt x="2984754" y="130937"/>
                    <a:pt x="3032506" y="83312"/>
                    <a:pt x="3128010" y="130937"/>
                  </a:cubicBezTo>
                  <a:cubicBezTo>
                    <a:pt x="3199638" y="178562"/>
                    <a:pt x="3211576" y="237998"/>
                    <a:pt x="3163824" y="321310"/>
                  </a:cubicBezTo>
                  <a:cubicBezTo>
                    <a:pt x="3080258" y="487934"/>
                    <a:pt x="2984754" y="654431"/>
                    <a:pt x="2901061" y="821055"/>
                  </a:cubicBezTo>
                  <a:cubicBezTo>
                    <a:pt x="2877185" y="856742"/>
                    <a:pt x="2865247" y="892429"/>
                    <a:pt x="2853309" y="928116"/>
                  </a:cubicBezTo>
                  <a:cubicBezTo>
                    <a:pt x="2853309" y="940054"/>
                    <a:pt x="2865247" y="940054"/>
                    <a:pt x="2865247" y="940054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5073560" y="5843340"/>
            <a:ext cx="2488320" cy="1721520"/>
            <a:chOff x="0" y="0"/>
            <a:chExt cx="3317760" cy="22953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3318002" cy="2295398"/>
            </a:xfrm>
            <a:custGeom>
              <a:avLst/>
              <a:gdLst/>
              <a:ahLst/>
              <a:cxnLst/>
              <a:rect l="l" t="t" r="r" b="b"/>
              <a:pathLst>
                <a:path w="3318002" h="2295398">
                  <a:moveTo>
                    <a:pt x="1014476" y="297307"/>
                  </a:moveTo>
                  <a:cubicBezTo>
                    <a:pt x="1062228" y="451866"/>
                    <a:pt x="1109980" y="582803"/>
                    <a:pt x="1145794" y="713613"/>
                  </a:cubicBezTo>
                  <a:cubicBezTo>
                    <a:pt x="1157732" y="713613"/>
                    <a:pt x="1157732" y="701675"/>
                    <a:pt x="1169670" y="701675"/>
                  </a:cubicBezTo>
                  <a:cubicBezTo>
                    <a:pt x="1157732" y="570865"/>
                    <a:pt x="1145794" y="440055"/>
                    <a:pt x="1121918" y="309245"/>
                  </a:cubicBezTo>
                  <a:cubicBezTo>
                    <a:pt x="1109980" y="142748"/>
                    <a:pt x="1109980" y="118999"/>
                    <a:pt x="1277112" y="83312"/>
                  </a:cubicBezTo>
                  <a:cubicBezTo>
                    <a:pt x="1551559" y="11938"/>
                    <a:pt x="1814195" y="0"/>
                    <a:pt x="2088642" y="95250"/>
                  </a:cubicBezTo>
                  <a:cubicBezTo>
                    <a:pt x="2160270" y="118999"/>
                    <a:pt x="2196084" y="154686"/>
                    <a:pt x="2184146" y="237998"/>
                  </a:cubicBezTo>
                  <a:cubicBezTo>
                    <a:pt x="2160270" y="368808"/>
                    <a:pt x="2148332" y="511556"/>
                    <a:pt x="2124456" y="642366"/>
                  </a:cubicBezTo>
                  <a:cubicBezTo>
                    <a:pt x="2124456" y="678053"/>
                    <a:pt x="2112518" y="713740"/>
                    <a:pt x="2124456" y="761238"/>
                  </a:cubicBezTo>
                  <a:cubicBezTo>
                    <a:pt x="2184146" y="618490"/>
                    <a:pt x="2231898" y="463931"/>
                    <a:pt x="2291588" y="309245"/>
                  </a:cubicBezTo>
                  <a:cubicBezTo>
                    <a:pt x="2506345" y="416306"/>
                    <a:pt x="2673477" y="570865"/>
                    <a:pt x="2804795" y="761238"/>
                  </a:cubicBezTo>
                  <a:cubicBezTo>
                    <a:pt x="2948051" y="963422"/>
                    <a:pt x="3055366" y="1189355"/>
                    <a:pt x="3115056" y="1439164"/>
                  </a:cubicBezTo>
                  <a:cubicBezTo>
                    <a:pt x="3115056" y="1486789"/>
                    <a:pt x="3150870" y="1522476"/>
                    <a:pt x="3186684" y="1546225"/>
                  </a:cubicBezTo>
                  <a:cubicBezTo>
                    <a:pt x="3258312" y="1593850"/>
                    <a:pt x="3318002" y="1653286"/>
                    <a:pt x="3306064" y="1736471"/>
                  </a:cubicBezTo>
                  <a:cubicBezTo>
                    <a:pt x="3282188" y="1807845"/>
                    <a:pt x="3234436" y="1891030"/>
                    <a:pt x="3174746" y="1926717"/>
                  </a:cubicBezTo>
                  <a:cubicBezTo>
                    <a:pt x="2613787" y="2247773"/>
                    <a:pt x="2005203" y="2295398"/>
                    <a:pt x="1384554" y="2271649"/>
                  </a:cubicBezTo>
                  <a:cubicBezTo>
                    <a:pt x="942975" y="2247900"/>
                    <a:pt x="525272" y="2152777"/>
                    <a:pt x="143383" y="1926717"/>
                  </a:cubicBezTo>
                  <a:cubicBezTo>
                    <a:pt x="59690" y="1891030"/>
                    <a:pt x="11938" y="1843405"/>
                    <a:pt x="0" y="1748282"/>
                  </a:cubicBezTo>
                  <a:cubicBezTo>
                    <a:pt x="0" y="1653159"/>
                    <a:pt x="47752" y="1593723"/>
                    <a:pt x="119380" y="1546098"/>
                  </a:cubicBezTo>
                  <a:cubicBezTo>
                    <a:pt x="155194" y="1522349"/>
                    <a:pt x="179070" y="1474724"/>
                    <a:pt x="191008" y="1439037"/>
                  </a:cubicBezTo>
                  <a:cubicBezTo>
                    <a:pt x="298450" y="1058418"/>
                    <a:pt x="465455" y="725424"/>
                    <a:pt x="775843" y="475742"/>
                  </a:cubicBezTo>
                  <a:cubicBezTo>
                    <a:pt x="847471" y="404368"/>
                    <a:pt x="931037" y="356870"/>
                    <a:pt x="1014476" y="297307"/>
                  </a:cubicBezTo>
                  <a:close/>
                  <a:moveTo>
                    <a:pt x="1265047" y="1795907"/>
                  </a:moveTo>
                  <a:cubicBezTo>
                    <a:pt x="954786" y="1736471"/>
                    <a:pt x="692150" y="1688846"/>
                    <a:pt x="393827" y="1641348"/>
                  </a:cubicBezTo>
                  <a:cubicBezTo>
                    <a:pt x="668274" y="1760220"/>
                    <a:pt x="918972" y="1819783"/>
                    <a:pt x="1169543" y="1843532"/>
                  </a:cubicBezTo>
                  <a:cubicBezTo>
                    <a:pt x="1193419" y="1843532"/>
                    <a:pt x="1217295" y="1819783"/>
                    <a:pt x="1265047" y="1795907"/>
                  </a:cubicBezTo>
                  <a:close/>
                  <a:moveTo>
                    <a:pt x="2076577" y="1795907"/>
                  </a:moveTo>
                  <a:cubicBezTo>
                    <a:pt x="2088515" y="1819656"/>
                    <a:pt x="2088515" y="1843532"/>
                    <a:pt x="2100453" y="1867281"/>
                  </a:cubicBezTo>
                  <a:cubicBezTo>
                    <a:pt x="2339086" y="1807845"/>
                    <a:pt x="2577846" y="1748409"/>
                    <a:pt x="2828417" y="1700784"/>
                  </a:cubicBezTo>
                  <a:cubicBezTo>
                    <a:pt x="2816479" y="1688846"/>
                    <a:pt x="2816479" y="1677035"/>
                    <a:pt x="2816479" y="1665097"/>
                  </a:cubicBezTo>
                  <a:cubicBezTo>
                    <a:pt x="2565908" y="1700784"/>
                    <a:pt x="2327148" y="1748409"/>
                    <a:pt x="2076577" y="1795907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9744300" y="2974320"/>
            <a:ext cx="1731240" cy="1695600"/>
            <a:chOff x="0" y="0"/>
            <a:chExt cx="2308320" cy="2260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308225" cy="2260600"/>
            </a:xfrm>
            <a:custGeom>
              <a:avLst/>
              <a:gdLst/>
              <a:ahLst/>
              <a:cxnLst/>
              <a:rect l="l" t="t" r="r" b="b"/>
              <a:pathLst>
                <a:path w="2308225" h="2260600">
                  <a:moveTo>
                    <a:pt x="1096772" y="0"/>
                  </a:moveTo>
                  <a:cubicBezTo>
                    <a:pt x="1237107" y="140462"/>
                    <a:pt x="1390142" y="281051"/>
                    <a:pt x="1530350" y="421513"/>
                  </a:cubicBezTo>
                  <a:cubicBezTo>
                    <a:pt x="1402842" y="587502"/>
                    <a:pt x="1275334" y="753618"/>
                    <a:pt x="1160526" y="919607"/>
                  </a:cubicBezTo>
                  <a:cubicBezTo>
                    <a:pt x="1109472" y="996188"/>
                    <a:pt x="1033018" y="1085596"/>
                    <a:pt x="1109472" y="1175004"/>
                  </a:cubicBezTo>
                  <a:cubicBezTo>
                    <a:pt x="1198753" y="1264412"/>
                    <a:pt x="1288034" y="1187831"/>
                    <a:pt x="1364488" y="1136650"/>
                  </a:cubicBezTo>
                  <a:cubicBezTo>
                    <a:pt x="1530223" y="1021715"/>
                    <a:pt x="1696085" y="893953"/>
                    <a:pt x="1861820" y="779018"/>
                  </a:cubicBezTo>
                  <a:cubicBezTo>
                    <a:pt x="2002155" y="919480"/>
                    <a:pt x="2142363" y="1072769"/>
                    <a:pt x="2308225" y="1226058"/>
                  </a:cubicBezTo>
                  <a:cubicBezTo>
                    <a:pt x="2053209" y="1481455"/>
                    <a:pt x="1785366" y="1736979"/>
                    <a:pt x="1530223" y="1992376"/>
                  </a:cubicBezTo>
                  <a:cubicBezTo>
                    <a:pt x="1389888" y="2132838"/>
                    <a:pt x="1224153" y="2247773"/>
                    <a:pt x="1020064" y="2260600"/>
                  </a:cubicBezTo>
                  <a:cubicBezTo>
                    <a:pt x="905256" y="2260600"/>
                    <a:pt x="777748" y="2260600"/>
                    <a:pt x="662940" y="2235073"/>
                  </a:cubicBezTo>
                  <a:cubicBezTo>
                    <a:pt x="535432" y="2209546"/>
                    <a:pt x="407924" y="2171192"/>
                    <a:pt x="280289" y="2132838"/>
                  </a:cubicBezTo>
                  <a:cubicBezTo>
                    <a:pt x="254762" y="2120011"/>
                    <a:pt x="216535" y="2107311"/>
                    <a:pt x="203708" y="2081784"/>
                  </a:cubicBezTo>
                  <a:cubicBezTo>
                    <a:pt x="139954" y="1864614"/>
                    <a:pt x="63373" y="1647444"/>
                    <a:pt x="37973" y="1430401"/>
                  </a:cubicBezTo>
                  <a:cubicBezTo>
                    <a:pt x="0" y="1213485"/>
                    <a:pt x="76581" y="1009015"/>
                    <a:pt x="229616" y="843026"/>
                  </a:cubicBezTo>
                  <a:cubicBezTo>
                    <a:pt x="510159" y="561975"/>
                    <a:pt x="803402" y="281051"/>
                    <a:pt x="1096772" y="0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1015460" y="2562300"/>
            <a:ext cx="2910060" cy="2902500"/>
            <a:chOff x="0" y="0"/>
            <a:chExt cx="3880080" cy="3870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880104" cy="3870071"/>
            </a:xfrm>
            <a:custGeom>
              <a:avLst/>
              <a:gdLst/>
              <a:ahLst/>
              <a:cxnLst/>
              <a:rect l="l" t="t" r="r" b="b"/>
              <a:pathLst>
                <a:path w="3880104" h="3870071">
                  <a:moveTo>
                    <a:pt x="3037713" y="638556"/>
                  </a:moveTo>
                  <a:cubicBezTo>
                    <a:pt x="2756916" y="421513"/>
                    <a:pt x="2476119" y="217170"/>
                    <a:pt x="2195322" y="0"/>
                  </a:cubicBezTo>
                  <a:cubicBezTo>
                    <a:pt x="2539873" y="127762"/>
                    <a:pt x="2846197" y="306578"/>
                    <a:pt x="3114294" y="536448"/>
                  </a:cubicBezTo>
                  <a:cubicBezTo>
                    <a:pt x="3190875" y="472567"/>
                    <a:pt x="3267456" y="447040"/>
                    <a:pt x="3344037" y="536448"/>
                  </a:cubicBezTo>
                  <a:cubicBezTo>
                    <a:pt x="3395091" y="600329"/>
                    <a:pt x="3420618" y="676910"/>
                    <a:pt x="3318510" y="740791"/>
                  </a:cubicBezTo>
                  <a:cubicBezTo>
                    <a:pt x="3560953" y="1009015"/>
                    <a:pt x="3752469" y="1315593"/>
                    <a:pt x="3880104" y="1685925"/>
                  </a:cubicBezTo>
                  <a:cubicBezTo>
                    <a:pt x="3650361" y="1392174"/>
                    <a:pt x="3446145" y="1111123"/>
                    <a:pt x="3229229" y="830199"/>
                  </a:cubicBezTo>
                  <a:cubicBezTo>
                    <a:pt x="2897378" y="1162304"/>
                    <a:pt x="2578354" y="1481582"/>
                    <a:pt x="2259203" y="1800860"/>
                  </a:cubicBezTo>
                  <a:cubicBezTo>
                    <a:pt x="1633728" y="2452243"/>
                    <a:pt x="1021080" y="3116453"/>
                    <a:pt x="395605" y="3767836"/>
                  </a:cubicBezTo>
                  <a:cubicBezTo>
                    <a:pt x="293497" y="3870071"/>
                    <a:pt x="204216" y="3870071"/>
                    <a:pt x="102108" y="3767836"/>
                  </a:cubicBezTo>
                  <a:cubicBezTo>
                    <a:pt x="0" y="3665601"/>
                    <a:pt x="0" y="3576193"/>
                    <a:pt x="102108" y="3474085"/>
                  </a:cubicBezTo>
                  <a:cubicBezTo>
                    <a:pt x="880618" y="2733294"/>
                    <a:pt x="1646428" y="1992503"/>
                    <a:pt x="2425065" y="1251712"/>
                  </a:cubicBezTo>
                  <a:cubicBezTo>
                    <a:pt x="2616454" y="1060069"/>
                    <a:pt x="2820670" y="855726"/>
                    <a:pt x="3037713" y="63868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0615860" y="1871640"/>
            <a:ext cx="1959660" cy="1945620"/>
            <a:chOff x="0" y="0"/>
            <a:chExt cx="2612880" cy="25941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612898" cy="2594102"/>
            </a:xfrm>
            <a:custGeom>
              <a:avLst/>
              <a:gdLst/>
              <a:ahLst/>
              <a:cxnLst/>
              <a:rect l="l" t="t" r="r" b="b"/>
              <a:pathLst>
                <a:path w="2612898" h="2594102">
                  <a:moveTo>
                    <a:pt x="0" y="2555875"/>
                  </a:moveTo>
                  <a:cubicBezTo>
                    <a:pt x="38227" y="2479167"/>
                    <a:pt x="63754" y="2402586"/>
                    <a:pt x="114681" y="2351405"/>
                  </a:cubicBezTo>
                  <a:cubicBezTo>
                    <a:pt x="318643" y="2108581"/>
                    <a:pt x="535305" y="1865757"/>
                    <a:pt x="764667" y="1635760"/>
                  </a:cubicBezTo>
                  <a:cubicBezTo>
                    <a:pt x="1134237" y="1265174"/>
                    <a:pt x="1503934" y="881761"/>
                    <a:pt x="1886331" y="511175"/>
                  </a:cubicBezTo>
                  <a:cubicBezTo>
                    <a:pt x="1950085" y="447294"/>
                    <a:pt x="1962785" y="396113"/>
                    <a:pt x="1937258" y="319532"/>
                  </a:cubicBezTo>
                  <a:cubicBezTo>
                    <a:pt x="1899158" y="242824"/>
                    <a:pt x="2026539" y="12827"/>
                    <a:pt x="2115820" y="0"/>
                  </a:cubicBezTo>
                  <a:cubicBezTo>
                    <a:pt x="2141347" y="0"/>
                    <a:pt x="2179574" y="12827"/>
                    <a:pt x="2205101" y="38354"/>
                  </a:cubicBezTo>
                  <a:cubicBezTo>
                    <a:pt x="2319782" y="153416"/>
                    <a:pt x="2434463" y="281178"/>
                    <a:pt x="2561971" y="396113"/>
                  </a:cubicBezTo>
                  <a:cubicBezTo>
                    <a:pt x="2612898" y="447167"/>
                    <a:pt x="2600198" y="485521"/>
                    <a:pt x="2561971" y="536702"/>
                  </a:cubicBezTo>
                  <a:cubicBezTo>
                    <a:pt x="2459990" y="626110"/>
                    <a:pt x="2383536" y="741172"/>
                    <a:pt x="2217801" y="651764"/>
                  </a:cubicBezTo>
                  <a:cubicBezTo>
                    <a:pt x="2192274" y="638937"/>
                    <a:pt x="2115820" y="677291"/>
                    <a:pt x="2090293" y="715645"/>
                  </a:cubicBezTo>
                  <a:cubicBezTo>
                    <a:pt x="1580515" y="1213993"/>
                    <a:pt x="1083437" y="1725168"/>
                    <a:pt x="573532" y="2236343"/>
                  </a:cubicBezTo>
                  <a:cubicBezTo>
                    <a:pt x="458851" y="2351405"/>
                    <a:pt x="318643" y="2440813"/>
                    <a:pt x="178435" y="2530221"/>
                  </a:cubicBezTo>
                  <a:cubicBezTo>
                    <a:pt x="140208" y="2568575"/>
                    <a:pt x="89154" y="2568575"/>
                    <a:pt x="38227" y="2594102"/>
                  </a:cubicBezTo>
                  <a:cubicBezTo>
                    <a:pt x="25527" y="2581275"/>
                    <a:pt x="12700" y="2568575"/>
                    <a:pt x="0" y="2555748"/>
                  </a:cubicBezTo>
                  <a:close/>
                  <a:moveTo>
                    <a:pt x="2141347" y="140589"/>
                  </a:moveTo>
                  <a:cubicBezTo>
                    <a:pt x="1988439" y="204470"/>
                    <a:pt x="2052066" y="306705"/>
                    <a:pt x="2077593" y="421767"/>
                  </a:cubicBezTo>
                  <a:cubicBezTo>
                    <a:pt x="2103120" y="549529"/>
                    <a:pt x="2230501" y="536829"/>
                    <a:pt x="2319782" y="549529"/>
                  </a:cubicBezTo>
                  <a:cubicBezTo>
                    <a:pt x="2358009" y="562356"/>
                    <a:pt x="2421763" y="511175"/>
                    <a:pt x="2472690" y="472821"/>
                  </a:cubicBezTo>
                  <a:cubicBezTo>
                    <a:pt x="2345182" y="357759"/>
                    <a:pt x="2243328" y="255524"/>
                    <a:pt x="2141347" y="140589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4368320" y="2790720"/>
            <a:ext cx="3278880" cy="2131380"/>
            <a:chOff x="0" y="0"/>
            <a:chExt cx="4371840" cy="2841840"/>
          </a:xfrm>
        </p:grpSpPr>
        <p:sp>
          <p:nvSpPr>
            <p:cNvPr id="40" name="Freeform 40"/>
            <p:cNvSpPr/>
            <p:nvPr/>
          </p:nvSpPr>
          <p:spPr>
            <a:xfrm>
              <a:off x="0" y="381"/>
              <a:ext cx="4371848" cy="2841498"/>
            </a:xfrm>
            <a:custGeom>
              <a:avLst/>
              <a:gdLst/>
              <a:ahLst/>
              <a:cxnLst/>
              <a:rect l="l" t="t" r="r" b="b"/>
              <a:pathLst>
                <a:path w="4371848" h="2841498">
                  <a:moveTo>
                    <a:pt x="4190873" y="2561463"/>
                  </a:moveTo>
                  <a:cubicBezTo>
                    <a:pt x="4176903" y="2561463"/>
                    <a:pt x="4176903" y="2561463"/>
                    <a:pt x="4176903" y="2561463"/>
                  </a:cubicBezTo>
                  <a:cubicBezTo>
                    <a:pt x="4176903" y="2533523"/>
                    <a:pt x="4176903" y="2491486"/>
                    <a:pt x="4162933" y="2449449"/>
                  </a:cubicBezTo>
                  <a:cubicBezTo>
                    <a:pt x="4162933" y="2449449"/>
                    <a:pt x="4162933" y="2435479"/>
                    <a:pt x="4162933" y="2421509"/>
                  </a:cubicBezTo>
                  <a:cubicBezTo>
                    <a:pt x="4162933" y="2393569"/>
                    <a:pt x="4162933" y="2365502"/>
                    <a:pt x="4162933" y="2351532"/>
                  </a:cubicBezTo>
                  <a:cubicBezTo>
                    <a:pt x="4162933" y="2337562"/>
                    <a:pt x="4162933" y="2323592"/>
                    <a:pt x="4148963" y="2309495"/>
                  </a:cubicBezTo>
                  <a:cubicBezTo>
                    <a:pt x="4148963" y="2281555"/>
                    <a:pt x="4148963" y="2253488"/>
                    <a:pt x="4148963" y="2225548"/>
                  </a:cubicBezTo>
                  <a:cubicBezTo>
                    <a:pt x="4134993" y="2225548"/>
                    <a:pt x="4134993" y="2211578"/>
                    <a:pt x="4134993" y="2197608"/>
                  </a:cubicBezTo>
                  <a:cubicBezTo>
                    <a:pt x="4134993" y="2169668"/>
                    <a:pt x="4121023" y="2141601"/>
                    <a:pt x="4121023" y="2113661"/>
                  </a:cubicBezTo>
                  <a:cubicBezTo>
                    <a:pt x="4121023" y="2099691"/>
                    <a:pt x="4107053" y="2085721"/>
                    <a:pt x="4107053" y="2071624"/>
                  </a:cubicBezTo>
                  <a:cubicBezTo>
                    <a:pt x="4107053" y="2043684"/>
                    <a:pt x="4093083" y="2015617"/>
                    <a:pt x="4093083" y="1987677"/>
                  </a:cubicBezTo>
                  <a:cubicBezTo>
                    <a:pt x="4093083" y="1987677"/>
                    <a:pt x="4079113" y="1973707"/>
                    <a:pt x="4079113" y="1959737"/>
                  </a:cubicBezTo>
                  <a:cubicBezTo>
                    <a:pt x="4065143" y="1931797"/>
                    <a:pt x="4065143" y="1903730"/>
                    <a:pt x="4051300" y="1875790"/>
                  </a:cubicBezTo>
                  <a:cubicBezTo>
                    <a:pt x="4051300" y="1861820"/>
                    <a:pt x="4051300" y="1847850"/>
                    <a:pt x="4037330" y="1833753"/>
                  </a:cubicBezTo>
                  <a:cubicBezTo>
                    <a:pt x="4037330" y="1805813"/>
                    <a:pt x="4023360" y="1777746"/>
                    <a:pt x="4009517" y="1749806"/>
                  </a:cubicBezTo>
                  <a:cubicBezTo>
                    <a:pt x="4009517" y="1735836"/>
                    <a:pt x="3995547" y="1721866"/>
                    <a:pt x="3995547" y="1721866"/>
                  </a:cubicBezTo>
                  <a:cubicBezTo>
                    <a:pt x="3981577" y="1693926"/>
                    <a:pt x="3967734" y="1665859"/>
                    <a:pt x="3967734" y="1637919"/>
                  </a:cubicBezTo>
                  <a:cubicBezTo>
                    <a:pt x="3953764" y="1623949"/>
                    <a:pt x="3953764" y="1623949"/>
                    <a:pt x="3953764" y="1623949"/>
                  </a:cubicBezTo>
                  <a:cubicBezTo>
                    <a:pt x="3828415" y="1315974"/>
                    <a:pt x="3633597" y="1035939"/>
                    <a:pt x="3382899" y="826008"/>
                  </a:cubicBezTo>
                  <a:cubicBezTo>
                    <a:pt x="3243707" y="727964"/>
                    <a:pt x="3104388" y="644017"/>
                    <a:pt x="2951226" y="574040"/>
                  </a:cubicBezTo>
                  <a:cubicBezTo>
                    <a:pt x="2909443" y="280035"/>
                    <a:pt x="2909443" y="280035"/>
                    <a:pt x="2909443" y="280035"/>
                  </a:cubicBezTo>
                  <a:cubicBezTo>
                    <a:pt x="2714498" y="196088"/>
                    <a:pt x="2519553" y="140081"/>
                    <a:pt x="2338578" y="125984"/>
                  </a:cubicBezTo>
                  <a:cubicBezTo>
                    <a:pt x="2338578" y="0"/>
                    <a:pt x="2338578" y="0"/>
                    <a:pt x="2338578" y="0"/>
                  </a:cubicBezTo>
                  <a:cubicBezTo>
                    <a:pt x="2185416" y="0"/>
                    <a:pt x="2185416" y="0"/>
                    <a:pt x="2185416" y="0"/>
                  </a:cubicBezTo>
                  <a:cubicBezTo>
                    <a:pt x="2032254" y="0"/>
                    <a:pt x="2032254" y="0"/>
                    <a:pt x="2032254" y="0"/>
                  </a:cubicBezTo>
                  <a:cubicBezTo>
                    <a:pt x="2018284" y="125984"/>
                    <a:pt x="2018284" y="125984"/>
                    <a:pt x="2018284" y="125984"/>
                  </a:cubicBezTo>
                  <a:cubicBezTo>
                    <a:pt x="1684147" y="153924"/>
                    <a:pt x="1461389" y="280035"/>
                    <a:pt x="1461389" y="280035"/>
                  </a:cubicBezTo>
                  <a:cubicBezTo>
                    <a:pt x="1405636" y="574040"/>
                    <a:pt x="1405636" y="574040"/>
                    <a:pt x="1405636" y="574040"/>
                  </a:cubicBezTo>
                  <a:cubicBezTo>
                    <a:pt x="1322070" y="616077"/>
                    <a:pt x="1238504" y="657987"/>
                    <a:pt x="1168908" y="700024"/>
                  </a:cubicBezTo>
                  <a:cubicBezTo>
                    <a:pt x="1154938" y="713994"/>
                    <a:pt x="1154938" y="713994"/>
                    <a:pt x="1141095" y="713994"/>
                  </a:cubicBezTo>
                  <a:cubicBezTo>
                    <a:pt x="1141095" y="727964"/>
                    <a:pt x="1127125" y="727964"/>
                    <a:pt x="1113282" y="741934"/>
                  </a:cubicBezTo>
                  <a:cubicBezTo>
                    <a:pt x="1099439" y="755904"/>
                    <a:pt x="1085469" y="769874"/>
                    <a:pt x="1071499" y="769874"/>
                  </a:cubicBezTo>
                  <a:cubicBezTo>
                    <a:pt x="1057529" y="783844"/>
                    <a:pt x="1043686" y="797814"/>
                    <a:pt x="1029716" y="797814"/>
                  </a:cubicBezTo>
                  <a:cubicBezTo>
                    <a:pt x="1015746" y="811784"/>
                    <a:pt x="1001903" y="825754"/>
                    <a:pt x="987933" y="839851"/>
                  </a:cubicBezTo>
                  <a:cubicBezTo>
                    <a:pt x="973963" y="853948"/>
                    <a:pt x="960120" y="853821"/>
                    <a:pt x="960120" y="867791"/>
                  </a:cubicBezTo>
                  <a:cubicBezTo>
                    <a:pt x="932307" y="881761"/>
                    <a:pt x="904367" y="909828"/>
                    <a:pt x="890524" y="923798"/>
                  </a:cubicBezTo>
                  <a:cubicBezTo>
                    <a:pt x="876681" y="937768"/>
                    <a:pt x="876554" y="937768"/>
                    <a:pt x="862711" y="951738"/>
                  </a:cubicBezTo>
                  <a:cubicBezTo>
                    <a:pt x="848868" y="965708"/>
                    <a:pt x="834898" y="979678"/>
                    <a:pt x="820928" y="993775"/>
                  </a:cubicBezTo>
                  <a:cubicBezTo>
                    <a:pt x="806958" y="1007872"/>
                    <a:pt x="793115" y="1007745"/>
                    <a:pt x="793115" y="1021715"/>
                  </a:cubicBezTo>
                  <a:cubicBezTo>
                    <a:pt x="779145" y="1035685"/>
                    <a:pt x="765302" y="1049655"/>
                    <a:pt x="751332" y="1063752"/>
                  </a:cubicBezTo>
                  <a:cubicBezTo>
                    <a:pt x="737362" y="1077849"/>
                    <a:pt x="737362" y="1091692"/>
                    <a:pt x="723519" y="1091692"/>
                  </a:cubicBezTo>
                  <a:cubicBezTo>
                    <a:pt x="709549" y="1119632"/>
                    <a:pt x="695706" y="1133729"/>
                    <a:pt x="681736" y="1147699"/>
                  </a:cubicBezTo>
                  <a:cubicBezTo>
                    <a:pt x="681736" y="1147699"/>
                    <a:pt x="667766" y="1161669"/>
                    <a:pt x="667766" y="1175639"/>
                  </a:cubicBezTo>
                  <a:cubicBezTo>
                    <a:pt x="653796" y="1189609"/>
                    <a:pt x="639953" y="1203579"/>
                    <a:pt x="625983" y="1231646"/>
                  </a:cubicBezTo>
                  <a:cubicBezTo>
                    <a:pt x="612013" y="1231646"/>
                    <a:pt x="612013" y="1245616"/>
                    <a:pt x="598170" y="1245616"/>
                  </a:cubicBezTo>
                  <a:cubicBezTo>
                    <a:pt x="584200" y="1273556"/>
                    <a:pt x="570357" y="1301623"/>
                    <a:pt x="556387" y="1329563"/>
                  </a:cubicBezTo>
                  <a:cubicBezTo>
                    <a:pt x="542417" y="1329563"/>
                    <a:pt x="542417" y="1343533"/>
                    <a:pt x="542417" y="1343533"/>
                  </a:cubicBezTo>
                  <a:cubicBezTo>
                    <a:pt x="528447" y="1371473"/>
                    <a:pt x="514604" y="1385570"/>
                    <a:pt x="500634" y="1413510"/>
                  </a:cubicBezTo>
                  <a:cubicBezTo>
                    <a:pt x="500634" y="1427480"/>
                    <a:pt x="486664" y="1427480"/>
                    <a:pt x="486664" y="1441450"/>
                  </a:cubicBezTo>
                  <a:cubicBezTo>
                    <a:pt x="472694" y="1455420"/>
                    <a:pt x="458851" y="1483487"/>
                    <a:pt x="458851" y="1497457"/>
                  </a:cubicBezTo>
                  <a:cubicBezTo>
                    <a:pt x="444881" y="1511427"/>
                    <a:pt x="444881" y="1525397"/>
                    <a:pt x="431038" y="1525397"/>
                  </a:cubicBezTo>
                  <a:cubicBezTo>
                    <a:pt x="431038" y="1553337"/>
                    <a:pt x="417068" y="1567434"/>
                    <a:pt x="403225" y="1581404"/>
                  </a:cubicBezTo>
                  <a:cubicBezTo>
                    <a:pt x="403225" y="1595374"/>
                    <a:pt x="403225" y="1609344"/>
                    <a:pt x="389255" y="1623441"/>
                  </a:cubicBezTo>
                  <a:cubicBezTo>
                    <a:pt x="389255" y="1637411"/>
                    <a:pt x="375285" y="1665478"/>
                    <a:pt x="375285" y="1679448"/>
                  </a:cubicBezTo>
                  <a:cubicBezTo>
                    <a:pt x="361315" y="1693418"/>
                    <a:pt x="361315" y="1693418"/>
                    <a:pt x="361315" y="1707388"/>
                  </a:cubicBezTo>
                  <a:cubicBezTo>
                    <a:pt x="347345" y="1735328"/>
                    <a:pt x="333502" y="1763395"/>
                    <a:pt x="319532" y="1791335"/>
                  </a:cubicBezTo>
                  <a:cubicBezTo>
                    <a:pt x="235966" y="2043303"/>
                    <a:pt x="194183" y="2309368"/>
                    <a:pt x="194183" y="2561336"/>
                  </a:cubicBezTo>
                  <a:cubicBezTo>
                    <a:pt x="180213" y="2561336"/>
                    <a:pt x="180213" y="2561336"/>
                    <a:pt x="180213" y="2561336"/>
                  </a:cubicBezTo>
                  <a:cubicBezTo>
                    <a:pt x="180213" y="2561336"/>
                    <a:pt x="0" y="2561463"/>
                    <a:pt x="0" y="2841498"/>
                  </a:cubicBezTo>
                  <a:cubicBezTo>
                    <a:pt x="2185924" y="2841498"/>
                    <a:pt x="2185924" y="2841498"/>
                    <a:pt x="2185924" y="2841498"/>
                  </a:cubicBezTo>
                  <a:cubicBezTo>
                    <a:pt x="4371848" y="2841498"/>
                    <a:pt x="4371848" y="2841498"/>
                    <a:pt x="4371848" y="2841498"/>
                  </a:cubicBezTo>
                  <a:cubicBezTo>
                    <a:pt x="4371848" y="2561463"/>
                    <a:pt x="4190873" y="2561463"/>
                    <a:pt x="4190873" y="2561463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4763520" y="7336260"/>
            <a:ext cx="876060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fa-IR" sz="8100" spc="118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شکستن بخش </a:t>
            </a:r>
            <a:r>
              <a:rPr lang="en-US" sz="8100" spc="118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763520" y="8513805"/>
            <a:ext cx="87606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65"/>
              </a:lnSpc>
            </a:pPr>
            <a:r>
              <a:rPr lang="fa-IR" sz="2804" spc="4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عنوان فرعی ارائه خود را وارد کنید</a:t>
            </a:r>
            <a:endParaRPr lang="en-US" sz="2804" spc="40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7777080" y="3794040"/>
            <a:ext cx="2734020" cy="2734020"/>
            <a:chOff x="0" y="0"/>
            <a:chExt cx="3645360" cy="36453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645408" cy="3645408"/>
            </a:xfrm>
            <a:custGeom>
              <a:avLst/>
              <a:gdLst/>
              <a:ahLst/>
              <a:cxnLst/>
              <a:rect l="l" t="t" r="r" b="b"/>
              <a:pathLst>
                <a:path w="3645408" h="3645408">
                  <a:moveTo>
                    <a:pt x="0" y="0"/>
                  </a:moveTo>
                  <a:lnTo>
                    <a:pt x="3645408" y="0"/>
                  </a:lnTo>
                  <a:lnTo>
                    <a:pt x="3645408" y="3645408"/>
                  </a:lnTo>
                  <a:lnTo>
                    <a:pt x="0" y="3645408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8252280" y="3129300"/>
            <a:ext cx="1783080" cy="1783080"/>
            <a:chOff x="0" y="0"/>
            <a:chExt cx="2377440" cy="23774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377440" cy="2377440"/>
            </a:xfrm>
            <a:custGeom>
              <a:avLst/>
              <a:gdLst/>
              <a:ahLst/>
              <a:cxnLst/>
              <a:rect l="l" t="t" r="r" b="b"/>
              <a:pathLst>
                <a:path w="2377440" h="2377440">
                  <a:moveTo>
                    <a:pt x="0" y="0"/>
                  </a:moveTo>
                  <a:lnTo>
                    <a:pt x="2377440" y="0"/>
                  </a:lnTo>
                  <a:lnTo>
                    <a:pt x="2377440" y="2377440"/>
                  </a:lnTo>
                  <a:lnTo>
                    <a:pt x="0" y="2377440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8558460" y="5767200"/>
            <a:ext cx="1171260" cy="1171260"/>
            <a:chOff x="0" y="0"/>
            <a:chExt cx="1561680" cy="15616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561719" cy="1561719"/>
            </a:xfrm>
            <a:custGeom>
              <a:avLst/>
              <a:gdLst/>
              <a:ahLst/>
              <a:cxnLst/>
              <a:rect l="l" t="t" r="r" b="b"/>
              <a:pathLst>
                <a:path w="1561719" h="1561719">
                  <a:moveTo>
                    <a:pt x="0" y="0"/>
                  </a:moveTo>
                  <a:lnTo>
                    <a:pt x="1561719" y="0"/>
                  </a:lnTo>
                  <a:lnTo>
                    <a:pt x="1561719" y="1561719"/>
                  </a:lnTo>
                  <a:lnTo>
                    <a:pt x="0" y="156171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7282980" y="1882980"/>
            <a:ext cx="3721680" cy="2419740"/>
            <a:chOff x="0" y="0"/>
            <a:chExt cx="4962240" cy="3226320"/>
          </a:xfrm>
        </p:grpSpPr>
        <p:sp>
          <p:nvSpPr>
            <p:cNvPr id="27" name="Freeform 27"/>
            <p:cNvSpPr/>
            <p:nvPr/>
          </p:nvSpPr>
          <p:spPr>
            <a:xfrm>
              <a:off x="0" y="127"/>
              <a:ext cx="4962144" cy="3226181"/>
            </a:xfrm>
            <a:custGeom>
              <a:avLst/>
              <a:gdLst/>
              <a:ahLst/>
              <a:cxnLst/>
              <a:rect l="l" t="t" r="r" b="b"/>
              <a:pathLst>
                <a:path w="4962144" h="3226181">
                  <a:moveTo>
                    <a:pt x="4756785" y="2908300"/>
                  </a:moveTo>
                  <a:cubicBezTo>
                    <a:pt x="4741037" y="2908300"/>
                    <a:pt x="4741037" y="2908300"/>
                    <a:pt x="4741037" y="2908300"/>
                  </a:cubicBezTo>
                  <a:cubicBezTo>
                    <a:pt x="4741037" y="2876550"/>
                    <a:pt x="4741037" y="2828798"/>
                    <a:pt x="4725289" y="2781173"/>
                  </a:cubicBezTo>
                  <a:cubicBezTo>
                    <a:pt x="4725289" y="2781173"/>
                    <a:pt x="4725289" y="2765298"/>
                    <a:pt x="4725289" y="2749423"/>
                  </a:cubicBezTo>
                  <a:cubicBezTo>
                    <a:pt x="4725289" y="2717673"/>
                    <a:pt x="4725289" y="2685796"/>
                    <a:pt x="4725289" y="2669921"/>
                  </a:cubicBezTo>
                  <a:cubicBezTo>
                    <a:pt x="4725289" y="2654046"/>
                    <a:pt x="4725289" y="2638171"/>
                    <a:pt x="4709541" y="2622296"/>
                  </a:cubicBezTo>
                  <a:cubicBezTo>
                    <a:pt x="4709541" y="2590546"/>
                    <a:pt x="4709541" y="2558669"/>
                    <a:pt x="4709541" y="2526919"/>
                  </a:cubicBezTo>
                  <a:cubicBezTo>
                    <a:pt x="4693793" y="2526919"/>
                    <a:pt x="4693793" y="2511044"/>
                    <a:pt x="4693793" y="2495169"/>
                  </a:cubicBezTo>
                  <a:cubicBezTo>
                    <a:pt x="4693793" y="2463419"/>
                    <a:pt x="4678045" y="2431542"/>
                    <a:pt x="4678045" y="2399792"/>
                  </a:cubicBezTo>
                  <a:cubicBezTo>
                    <a:pt x="4678045" y="2383917"/>
                    <a:pt x="4662297" y="2368042"/>
                    <a:pt x="4662297" y="2352167"/>
                  </a:cubicBezTo>
                  <a:cubicBezTo>
                    <a:pt x="4662297" y="2320417"/>
                    <a:pt x="4646549" y="2288540"/>
                    <a:pt x="4646549" y="2256790"/>
                  </a:cubicBezTo>
                  <a:cubicBezTo>
                    <a:pt x="4646549" y="2256790"/>
                    <a:pt x="4630801" y="2240915"/>
                    <a:pt x="4630801" y="2225040"/>
                  </a:cubicBezTo>
                  <a:cubicBezTo>
                    <a:pt x="4615053" y="2193290"/>
                    <a:pt x="4615053" y="2161413"/>
                    <a:pt x="4599178" y="2129663"/>
                  </a:cubicBezTo>
                  <a:cubicBezTo>
                    <a:pt x="4599178" y="2113788"/>
                    <a:pt x="4599178" y="2097913"/>
                    <a:pt x="4583430" y="2082038"/>
                  </a:cubicBezTo>
                  <a:cubicBezTo>
                    <a:pt x="4583430" y="2050288"/>
                    <a:pt x="4567682" y="2018411"/>
                    <a:pt x="4551807" y="1986661"/>
                  </a:cubicBezTo>
                  <a:cubicBezTo>
                    <a:pt x="4551807" y="1970786"/>
                    <a:pt x="4536059" y="1954911"/>
                    <a:pt x="4536059" y="1954911"/>
                  </a:cubicBezTo>
                  <a:cubicBezTo>
                    <a:pt x="4520311" y="1923161"/>
                    <a:pt x="4504436" y="1891284"/>
                    <a:pt x="4504436" y="1859534"/>
                  </a:cubicBezTo>
                  <a:cubicBezTo>
                    <a:pt x="4488688" y="1843659"/>
                    <a:pt x="4488688" y="1843659"/>
                    <a:pt x="4488688" y="1843659"/>
                  </a:cubicBezTo>
                  <a:cubicBezTo>
                    <a:pt x="4346448" y="1494028"/>
                    <a:pt x="4125214" y="1176147"/>
                    <a:pt x="3840734" y="937768"/>
                  </a:cubicBezTo>
                  <a:cubicBezTo>
                    <a:pt x="3682746" y="826516"/>
                    <a:pt x="3524631" y="731139"/>
                    <a:pt x="3350768" y="651637"/>
                  </a:cubicBezTo>
                  <a:cubicBezTo>
                    <a:pt x="3303397" y="317881"/>
                    <a:pt x="3303397" y="317881"/>
                    <a:pt x="3303397" y="317881"/>
                  </a:cubicBezTo>
                  <a:cubicBezTo>
                    <a:pt x="3082163" y="222504"/>
                    <a:pt x="2860929" y="159004"/>
                    <a:pt x="2655443" y="143002"/>
                  </a:cubicBezTo>
                  <a:cubicBezTo>
                    <a:pt x="2655443" y="0"/>
                    <a:pt x="2655443" y="0"/>
                    <a:pt x="2655443" y="0"/>
                  </a:cubicBezTo>
                  <a:cubicBezTo>
                    <a:pt x="2481580" y="0"/>
                    <a:pt x="2481580" y="0"/>
                    <a:pt x="2481580" y="0"/>
                  </a:cubicBezTo>
                  <a:cubicBezTo>
                    <a:pt x="2307717" y="0"/>
                    <a:pt x="2307717" y="0"/>
                    <a:pt x="2307717" y="0"/>
                  </a:cubicBezTo>
                  <a:cubicBezTo>
                    <a:pt x="2291969" y="143002"/>
                    <a:pt x="2291969" y="143002"/>
                    <a:pt x="2291969" y="143002"/>
                  </a:cubicBezTo>
                  <a:cubicBezTo>
                    <a:pt x="1912747" y="174752"/>
                    <a:pt x="1659890" y="317881"/>
                    <a:pt x="1659890" y="317881"/>
                  </a:cubicBezTo>
                  <a:cubicBezTo>
                    <a:pt x="1596644" y="651637"/>
                    <a:pt x="1596644" y="651637"/>
                    <a:pt x="1596644" y="651637"/>
                  </a:cubicBezTo>
                  <a:cubicBezTo>
                    <a:pt x="1501775" y="699262"/>
                    <a:pt x="1407033" y="747014"/>
                    <a:pt x="1328039" y="794639"/>
                  </a:cubicBezTo>
                  <a:cubicBezTo>
                    <a:pt x="1312291" y="810514"/>
                    <a:pt x="1312291" y="810514"/>
                    <a:pt x="1296416" y="810514"/>
                  </a:cubicBezTo>
                  <a:cubicBezTo>
                    <a:pt x="1296416" y="826389"/>
                    <a:pt x="1280668" y="826389"/>
                    <a:pt x="1264793" y="842264"/>
                  </a:cubicBezTo>
                  <a:cubicBezTo>
                    <a:pt x="1248918" y="858139"/>
                    <a:pt x="1233170" y="874014"/>
                    <a:pt x="1217422" y="874014"/>
                  </a:cubicBezTo>
                  <a:cubicBezTo>
                    <a:pt x="1201674" y="889889"/>
                    <a:pt x="1185799" y="905764"/>
                    <a:pt x="1170051" y="905764"/>
                  </a:cubicBezTo>
                  <a:cubicBezTo>
                    <a:pt x="1154303" y="921639"/>
                    <a:pt x="1138428" y="937514"/>
                    <a:pt x="1122680" y="953389"/>
                  </a:cubicBezTo>
                  <a:cubicBezTo>
                    <a:pt x="1106932" y="969264"/>
                    <a:pt x="1091057" y="969264"/>
                    <a:pt x="1091057" y="985139"/>
                  </a:cubicBezTo>
                  <a:cubicBezTo>
                    <a:pt x="1059434" y="1001014"/>
                    <a:pt x="1027811" y="1032764"/>
                    <a:pt x="1012063" y="1048766"/>
                  </a:cubicBezTo>
                  <a:cubicBezTo>
                    <a:pt x="996315" y="1064768"/>
                    <a:pt x="996315" y="1064641"/>
                    <a:pt x="980440" y="1080516"/>
                  </a:cubicBezTo>
                  <a:cubicBezTo>
                    <a:pt x="964565" y="1096391"/>
                    <a:pt x="948817" y="1112266"/>
                    <a:pt x="933069" y="1128141"/>
                  </a:cubicBezTo>
                  <a:cubicBezTo>
                    <a:pt x="917321" y="1144016"/>
                    <a:pt x="901446" y="1144016"/>
                    <a:pt x="901446" y="1159891"/>
                  </a:cubicBezTo>
                  <a:cubicBezTo>
                    <a:pt x="885698" y="1175766"/>
                    <a:pt x="869823" y="1191641"/>
                    <a:pt x="854075" y="1207516"/>
                  </a:cubicBezTo>
                  <a:cubicBezTo>
                    <a:pt x="838327" y="1223391"/>
                    <a:pt x="838327" y="1239266"/>
                    <a:pt x="822452" y="1239266"/>
                  </a:cubicBezTo>
                  <a:cubicBezTo>
                    <a:pt x="806704" y="1271016"/>
                    <a:pt x="790829" y="1286891"/>
                    <a:pt x="775081" y="1302893"/>
                  </a:cubicBezTo>
                  <a:cubicBezTo>
                    <a:pt x="775081" y="1302893"/>
                    <a:pt x="759333" y="1318768"/>
                    <a:pt x="759333" y="1334643"/>
                  </a:cubicBezTo>
                  <a:cubicBezTo>
                    <a:pt x="743585" y="1350518"/>
                    <a:pt x="727710" y="1366393"/>
                    <a:pt x="711962" y="1398270"/>
                  </a:cubicBezTo>
                  <a:cubicBezTo>
                    <a:pt x="696214" y="1398270"/>
                    <a:pt x="696214" y="1414145"/>
                    <a:pt x="680339" y="1414145"/>
                  </a:cubicBezTo>
                  <a:cubicBezTo>
                    <a:pt x="664591" y="1445895"/>
                    <a:pt x="648716" y="1477772"/>
                    <a:pt x="632968" y="1509522"/>
                  </a:cubicBezTo>
                  <a:cubicBezTo>
                    <a:pt x="617220" y="1509522"/>
                    <a:pt x="617220" y="1525397"/>
                    <a:pt x="617220" y="1525397"/>
                  </a:cubicBezTo>
                  <a:cubicBezTo>
                    <a:pt x="601472" y="1557147"/>
                    <a:pt x="585597" y="1573022"/>
                    <a:pt x="569849" y="1604899"/>
                  </a:cubicBezTo>
                  <a:cubicBezTo>
                    <a:pt x="569849" y="1620774"/>
                    <a:pt x="554101" y="1620774"/>
                    <a:pt x="554101" y="1636649"/>
                  </a:cubicBezTo>
                  <a:cubicBezTo>
                    <a:pt x="538353" y="1652524"/>
                    <a:pt x="522478" y="1684274"/>
                    <a:pt x="522478" y="1700276"/>
                  </a:cubicBezTo>
                  <a:cubicBezTo>
                    <a:pt x="506730" y="1716151"/>
                    <a:pt x="506730" y="1732026"/>
                    <a:pt x="490855" y="1732026"/>
                  </a:cubicBezTo>
                  <a:cubicBezTo>
                    <a:pt x="490855" y="1763776"/>
                    <a:pt x="475107" y="1779651"/>
                    <a:pt x="459232" y="1795653"/>
                  </a:cubicBezTo>
                  <a:cubicBezTo>
                    <a:pt x="459232" y="1811528"/>
                    <a:pt x="459232" y="1827403"/>
                    <a:pt x="443484" y="1843278"/>
                  </a:cubicBezTo>
                  <a:cubicBezTo>
                    <a:pt x="443484" y="1859153"/>
                    <a:pt x="427736" y="1890903"/>
                    <a:pt x="427736" y="1906905"/>
                  </a:cubicBezTo>
                  <a:cubicBezTo>
                    <a:pt x="411988" y="1922780"/>
                    <a:pt x="411988" y="1922780"/>
                    <a:pt x="411988" y="1938655"/>
                  </a:cubicBezTo>
                  <a:cubicBezTo>
                    <a:pt x="396240" y="1970405"/>
                    <a:pt x="380365" y="2002282"/>
                    <a:pt x="364617" y="2034032"/>
                  </a:cubicBezTo>
                  <a:cubicBezTo>
                    <a:pt x="269748" y="2320163"/>
                    <a:pt x="222377" y="2622042"/>
                    <a:pt x="222377" y="2908173"/>
                  </a:cubicBezTo>
                  <a:cubicBezTo>
                    <a:pt x="206629" y="2908173"/>
                    <a:pt x="206629" y="2908173"/>
                    <a:pt x="206629" y="2908173"/>
                  </a:cubicBezTo>
                  <a:cubicBezTo>
                    <a:pt x="206629" y="2908173"/>
                    <a:pt x="0" y="2908300"/>
                    <a:pt x="0" y="3226181"/>
                  </a:cubicBezTo>
                  <a:cubicBezTo>
                    <a:pt x="2481072" y="3226181"/>
                    <a:pt x="2481072" y="3226181"/>
                    <a:pt x="2481072" y="3226181"/>
                  </a:cubicBezTo>
                  <a:cubicBezTo>
                    <a:pt x="4962144" y="3226181"/>
                    <a:pt x="4962144" y="3226181"/>
                    <a:pt x="4962144" y="3226181"/>
                  </a:cubicBezTo>
                  <a:cubicBezTo>
                    <a:pt x="4962144" y="2908300"/>
                    <a:pt x="4756658" y="2908300"/>
                    <a:pt x="4756658" y="2908300"/>
                  </a:cubicBezTo>
                  <a:close/>
                </a:path>
              </a:pathLst>
            </a:custGeom>
            <a:solidFill>
              <a:srgbClr val="BABFC2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rtl="1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rtl="1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2105151" y="3531827"/>
            <a:ext cx="726850" cy="726850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3406727" y="3531827"/>
            <a:ext cx="774650" cy="726850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4965500" y="3531150"/>
            <a:ext cx="625800" cy="728200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6468701" y="3531827"/>
            <a:ext cx="740750" cy="726850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8031201" y="3531827"/>
            <a:ext cx="626550" cy="726850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9502826" y="3581877"/>
            <a:ext cx="726800" cy="626750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10929951" y="3531827"/>
            <a:ext cx="726850" cy="726850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12459912" y="3532600"/>
            <a:ext cx="725300" cy="725300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13914027" y="3532577"/>
            <a:ext cx="726850" cy="725350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5457938" y="3532027"/>
            <a:ext cx="726800" cy="72645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5457913" y="4657038"/>
            <a:ext cx="726850" cy="729400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13914027" y="4657738"/>
            <a:ext cx="726850" cy="728000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12459139" y="4658313"/>
            <a:ext cx="726850" cy="726850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10928001" y="4658313"/>
            <a:ext cx="730750" cy="726850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9498626" y="4657313"/>
            <a:ext cx="735200" cy="72885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7981076" y="4658313"/>
            <a:ext cx="726800" cy="726850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6611426" y="4658288"/>
            <a:ext cx="455300" cy="7269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4915750" y="4658313"/>
            <a:ext cx="725300" cy="726850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3430627" y="4658313"/>
            <a:ext cx="726850" cy="726850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2096676" y="4659088"/>
            <a:ext cx="743800" cy="725300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2105176" y="5870442"/>
            <a:ext cx="726800" cy="728000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3429100" y="5870842"/>
            <a:ext cx="729900" cy="7272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4914977" y="5871017"/>
            <a:ext cx="726850" cy="726850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6633051" y="5870242"/>
            <a:ext cx="412050" cy="7284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7981051" y="5871017"/>
            <a:ext cx="726850" cy="726850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9502801" y="5871017"/>
            <a:ext cx="726850" cy="726850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10929951" y="5921917"/>
            <a:ext cx="726850" cy="62505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12399939" y="5870942"/>
            <a:ext cx="845250" cy="727000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13914800" y="5921942"/>
            <a:ext cx="725300" cy="625000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5454813" y="5871017"/>
            <a:ext cx="733050" cy="726850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5457913" y="6909989"/>
            <a:ext cx="726850" cy="72645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12459162" y="6960612"/>
            <a:ext cx="726800" cy="6252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11003251" y="6909212"/>
            <a:ext cx="580250" cy="728000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13914027" y="6960689"/>
            <a:ext cx="726850" cy="62505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9542151" y="6908139"/>
            <a:ext cx="648150" cy="730150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7980301" y="6960639"/>
            <a:ext cx="728350" cy="625150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6467176" y="6909039"/>
            <a:ext cx="743800" cy="728350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4914977" y="6909812"/>
            <a:ext cx="726850" cy="726800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3389427" y="6909962"/>
            <a:ext cx="809250" cy="726500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2198501" y="6909289"/>
            <a:ext cx="540150" cy="727850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2105176" y="8027451"/>
            <a:ext cx="726800" cy="474350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3459950" y="7901201"/>
            <a:ext cx="668200" cy="726850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5008350" y="7901976"/>
            <a:ext cx="540100" cy="725300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6469426" y="7899651"/>
            <a:ext cx="739300" cy="729950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8016826" y="7900251"/>
            <a:ext cx="655300" cy="728750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9502801" y="7952026"/>
            <a:ext cx="726850" cy="6252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10925751" y="7900351"/>
            <a:ext cx="735250" cy="72855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12510839" y="7901226"/>
            <a:ext cx="623450" cy="726800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13906300" y="7901001"/>
            <a:ext cx="742300" cy="727250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5457938" y="7901951"/>
            <a:ext cx="726800" cy="725350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اهداف و نتایج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422540" y="4363020"/>
            <a:ext cx="2384280" cy="79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8">
                <a:solidFill>
                  <a:srgbClr val="000000"/>
                </a:solidFill>
                <a:latin typeface="Montserrat Bold"/>
                <a:cs typeface="B Nazanin" pitchFamily="2" charset="-78"/>
              </a:rPr>
              <a:t>2016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22540" y="5158980"/>
            <a:ext cx="2384280" cy="114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980680" y="7710480"/>
            <a:ext cx="2384280" cy="79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8">
                <a:solidFill>
                  <a:srgbClr val="000000"/>
                </a:solidFill>
                <a:latin typeface="Montserrat Bold"/>
                <a:cs typeface="B Nazanin" pitchFamily="2" charset="-78"/>
              </a:rPr>
              <a:t>2017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980680" y="8506440"/>
            <a:ext cx="2384280" cy="114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338260" y="7710480"/>
            <a:ext cx="2384280" cy="79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8">
                <a:solidFill>
                  <a:srgbClr val="000000"/>
                </a:solidFill>
                <a:latin typeface="Montserrat Bold"/>
                <a:cs typeface="B Nazanin" pitchFamily="2" charset="-78"/>
              </a:rPr>
              <a:t>2019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338260" y="8506440"/>
            <a:ext cx="2384280" cy="114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816380" y="4363020"/>
            <a:ext cx="2384280" cy="79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8">
                <a:solidFill>
                  <a:srgbClr val="000000"/>
                </a:solidFill>
                <a:latin typeface="Montserrat Bold"/>
                <a:cs typeface="B Nazanin" pitchFamily="2" charset="-78"/>
              </a:rPr>
              <a:t>2018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16380" y="5158980"/>
            <a:ext cx="2384280" cy="114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1440720" y="6300720"/>
            <a:ext cx="1077300" cy="1257120"/>
            <a:chOff x="0" y="0"/>
            <a:chExt cx="1436400" cy="16761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436370" cy="1676146"/>
            </a:xfrm>
            <a:custGeom>
              <a:avLst/>
              <a:gdLst/>
              <a:ahLst/>
              <a:cxnLst/>
              <a:rect l="l" t="t" r="r" b="b"/>
              <a:pathLst>
                <a:path w="1436370" h="1676146">
                  <a:moveTo>
                    <a:pt x="0" y="0"/>
                  </a:moveTo>
                  <a:lnTo>
                    <a:pt x="718185" y="0"/>
                  </a:lnTo>
                  <a:lnTo>
                    <a:pt x="1436370" y="838073"/>
                  </a:lnTo>
                  <a:lnTo>
                    <a:pt x="718185" y="1676146"/>
                  </a:lnTo>
                  <a:lnTo>
                    <a:pt x="0" y="1676146"/>
                  </a:lnTo>
                  <a:lnTo>
                    <a:pt x="718185" y="8380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2673540" y="6510240"/>
            <a:ext cx="718200" cy="838080"/>
            <a:chOff x="0" y="0"/>
            <a:chExt cx="957600" cy="11174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3547260" y="6510240"/>
            <a:ext cx="718200" cy="838080"/>
            <a:chOff x="0" y="0"/>
            <a:chExt cx="957600" cy="11174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4421520" y="6510240"/>
            <a:ext cx="718200" cy="838080"/>
            <a:chOff x="0" y="0"/>
            <a:chExt cx="957600" cy="11174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6168960" y="6300720"/>
            <a:ext cx="1077300" cy="1257120"/>
            <a:chOff x="0" y="0"/>
            <a:chExt cx="1436400" cy="167616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436370" cy="1676146"/>
            </a:xfrm>
            <a:custGeom>
              <a:avLst/>
              <a:gdLst/>
              <a:ahLst/>
              <a:cxnLst/>
              <a:rect l="l" t="t" r="r" b="b"/>
              <a:pathLst>
                <a:path w="1436370" h="1676146">
                  <a:moveTo>
                    <a:pt x="0" y="0"/>
                  </a:moveTo>
                  <a:lnTo>
                    <a:pt x="718185" y="0"/>
                  </a:lnTo>
                  <a:lnTo>
                    <a:pt x="1436370" y="838073"/>
                  </a:lnTo>
                  <a:lnTo>
                    <a:pt x="718185" y="1676146"/>
                  </a:lnTo>
                  <a:lnTo>
                    <a:pt x="0" y="1676146"/>
                  </a:lnTo>
                  <a:lnTo>
                    <a:pt x="718185" y="8380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01780" y="6510240"/>
            <a:ext cx="718200" cy="838080"/>
            <a:chOff x="0" y="0"/>
            <a:chExt cx="957600" cy="11174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8275500" y="6510240"/>
            <a:ext cx="718200" cy="838080"/>
            <a:chOff x="0" y="0"/>
            <a:chExt cx="957600" cy="11174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9149760" y="6510240"/>
            <a:ext cx="718200" cy="838080"/>
            <a:chOff x="0" y="0"/>
            <a:chExt cx="957600" cy="11174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0897200" y="6300720"/>
            <a:ext cx="1077300" cy="1257120"/>
            <a:chOff x="0" y="0"/>
            <a:chExt cx="1436400" cy="16761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436370" cy="1676146"/>
            </a:xfrm>
            <a:custGeom>
              <a:avLst/>
              <a:gdLst/>
              <a:ahLst/>
              <a:cxnLst/>
              <a:rect l="l" t="t" r="r" b="b"/>
              <a:pathLst>
                <a:path w="1436370" h="1676146">
                  <a:moveTo>
                    <a:pt x="0" y="0"/>
                  </a:moveTo>
                  <a:lnTo>
                    <a:pt x="718185" y="0"/>
                  </a:lnTo>
                  <a:lnTo>
                    <a:pt x="1436370" y="838073"/>
                  </a:lnTo>
                  <a:lnTo>
                    <a:pt x="718185" y="1676146"/>
                  </a:lnTo>
                  <a:lnTo>
                    <a:pt x="0" y="1676146"/>
                  </a:lnTo>
                  <a:lnTo>
                    <a:pt x="718185" y="8380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2130020" y="6510240"/>
            <a:ext cx="718200" cy="838080"/>
            <a:chOff x="0" y="0"/>
            <a:chExt cx="957600" cy="11174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3003740" y="6510240"/>
            <a:ext cx="718200" cy="838080"/>
            <a:chOff x="0" y="0"/>
            <a:chExt cx="957600" cy="11174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3877460" y="6510240"/>
            <a:ext cx="718200" cy="838080"/>
            <a:chOff x="0" y="0"/>
            <a:chExt cx="957600" cy="111744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5625440" y="6300720"/>
            <a:ext cx="1077300" cy="1257120"/>
            <a:chOff x="0" y="0"/>
            <a:chExt cx="1436400" cy="167616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436370" cy="1676146"/>
            </a:xfrm>
            <a:custGeom>
              <a:avLst/>
              <a:gdLst/>
              <a:ahLst/>
              <a:cxnLst/>
              <a:rect l="l" t="t" r="r" b="b"/>
              <a:pathLst>
                <a:path w="1436370" h="1676146">
                  <a:moveTo>
                    <a:pt x="0" y="0"/>
                  </a:moveTo>
                  <a:lnTo>
                    <a:pt x="718185" y="0"/>
                  </a:lnTo>
                  <a:lnTo>
                    <a:pt x="1436370" y="838073"/>
                  </a:lnTo>
                  <a:lnTo>
                    <a:pt x="718185" y="1676146"/>
                  </a:lnTo>
                  <a:lnTo>
                    <a:pt x="0" y="1676146"/>
                  </a:lnTo>
                  <a:lnTo>
                    <a:pt x="718185" y="8380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5295240" y="6510240"/>
            <a:ext cx="718200" cy="838080"/>
            <a:chOff x="0" y="0"/>
            <a:chExt cx="957600" cy="11174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0023480" y="6510240"/>
            <a:ext cx="718200" cy="838080"/>
            <a:chOff x="0" y="0"/>
            <a:chExt cx="957600" cy="11174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4751720" y="6510240"/>
            <a:ext cx="718200" cy="838080"/>
            <a:chOff x="0" y="0"/>
            <a:chExt cx="957600" cy="11174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957580" cy="1117473"/>
            </a:xfrm>
            <a:custGeom>
              <a:avLst/>
              <a:gdLst/>
              <a:ahLst/>
              <a:cxnLst/>
              <a:rect l="l" t="t" r="r" b="b"/>
              <a:pathLst>
                <a:path w="957580" h="1117473">
                  <a:moveTo>
                    <a:pt x="0" y="0"/>
                  </a:moveTo>
                  <a:lnTo>
                    <a:pt x="478790" y="0"/>
                  </a:lnTo>
                  <a:lnTo>
                    <a:pt x="957580" y="558673"/>
                  </a:lnTo>
                  <a:lnTo>
                    <a:pt x="478790" y="1117473"/>
                  </a:lnTo>
                  <a:lnTo>
                    <a:pt x="0" y="1117473"/>
                  </a:lnTo>
                  <a:lnTo>
                    <a:pt x="478790" y="55867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58" name="TextBox 58"/>
          <p:cNvSpPr txBox="1"/>
          <p:nvPr/>
        </p:nvSpPr>
        <p:spPr>
          <a:xfrm>
            <a:off x="3929026" y="642906"/>
            <a:ext cx="910458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fa-IR" sz="8100" spc="118" dirty="0">
                <a:solidFill>
                  <a:srgbClr val="F27900"/>
                </a:solidFill>
                <a:latin typeface="Montserrat Bold"/>
                <a:cs typeface="B Nazanin" pitchFamily="2" charset="-78"/>
              </a:rPr>
              <a:t>سبک جدول زمانی</a:t>
            </a:r>
            <a:endParaRPr lang="en-US" sz="8100" spc="118" dirty="0">
              <a:solidFill>
                <a:srgbClr val="F279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3586258" y="1956028"/>
            <a:ext cx="101643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0" name="Group 60"/>
          <p:cNvGrpSpPr/>
          <p:nvPr/>
        </p:nvGrpSpPr>
        <p:grpSpPr>
          <a:xfrm>
            <a:off x="11159100" y="7775460"/>
            <a:ext cx="1250100" cy="1421280"/>
            <a:chOff x="0" y="0"/>
            <a:chExt cx="1666800" cy="189504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666748" cy="1894967"/>
            </a:xfrm>
            <a:custGeom>
              <a:avLst/>
              <a:gdLst/>
              <a:ahLst/>
              <a:cxnLst/>
              <a:rect l="l" t="t" r="r" b="b"/>
              <a:pathLst>
                <a:path w="1666748" h="1894967">
                  <a:moveTo>
                    <a:pt x="0" y="947547"/>
                  </a:moveTo>
                  <a:cubicBezTo>
                    <a:pt x="0" y="810260"/>
                    <a:pt x="0" y="672846"/>
                    <a:pt x="0" y="549275"/>
                  </a:cubicBezTo>
                  <a:cubicBezTo>
                    <a:pt x="0" y="494284"/>
                    <a:pt x="13716" y="466852"/>
                    <a:pt x="55118" y="439420"/>
                  </a:cubicBezTo>
                  <a:cubicBezTo>
                    <a:pt x="289306" y="302133"/>
                    <a:pt x="537210" y="164846"/>
                    <a:pt x="771398" y="27432"/>
                  </a:cubicBezTo>
                  <a:cubicBezTo>
                    <a:pt x="812800" y="0"/>
                    <a:pt x="840232" y="0"/>
                    <a:pt x="881634" y="27432"/>
                  </a:cubicBezTo>
                  <a:cubicBezTo>
                    <a:pt x="1129538" y="164719"/>
                    <a:pt x="1363726" y="302133"/>
                    <a:pt x="1597914" y="439420"/>
                  </a:cubicBezTo>
                  <a:cubicBezTo>
                    <a:pt x="1639189" y="466852"/>
                    <a:pt x="1666748" y="494411"/>
                    <a:pt x="1666748" y="549275"/>
                  </a:cubicBezTo>
                  <a:cubicBezTo>
                    <a:pt x="1653032" y="810133"/>
                    <a:pt x="1653032" y="1071118"/>
                    <a:pt x="1666748" y="1345692"/>
                  </a:cubicBezTo>
                  <a:cubicBezTo>
                    <a:pt x="1666748" y="1400683"/>
                    <a:pt x="1639189" y="1441831"/>
                    <a:pt x="1584071" y="1469263"/>
                  </a:cubicBezTo>
                  <a:cubicBezTo>
                    <a:pt x="1349883" y="1606550"/>
                    <a:pt x="1129538" y="1743964"/>
                    <a:pt x="895350" y="1867535"/>
                  </a:cubicBezTo>
                  <a:cubicBezTo>
                    <a:pt x="854075" y="1894967"/>
                    <a:pt x="798957" y="1894967"/>
                    <a:pt x="757555" y="1867535"/>
                  </a:cubicBezTo>
                  <a:cubicBezTo>
                    <a:pt x="523367" y="1730248"/>
                    <a:pt x="289179" y="1592834"/>
                    <a:pt x="54991" y="1455547"/>
                  </a:cubicBezTo>
                  <a:cubicBezTo>
                    <a:pt x="13716" y="1441831"/>
                    <a:pt x="0" y="1414399"/>
                    <a:pt x="0" y="1359535"/>
                  </a:cubicBezTo>
                  <a:cubicBezTo>
                    <a:pt x="0" y="1222121"/>
                    <a:pt x="0" y="1084834"/>
                    <a:pt x="0" y="947547"/>
                  </a:cubicBezTo>
                  <a:close/>
                  <a:moveTo>
                    <a:pt x="165354" y="562991"/>
                  </a:moveTo>
                  <a:cubicBezTo>
                    <a:pt x="179070" y="562991"/>
                    <a:pt x="179070" y="576707"/>
                    <a:pt x="179070" y="576707"/>
                  </a:cubicBezTo>
                  <a:cubicBezTo>
                    <a:pt x="385699" y="686562"/>
                    <a:pt x="578612" y="796417"/>
                    <a:pt x="771398" y="906272"/>
                  </a:cubicBezTo>
                  <a:cubicBezTo>
                    <a:pt x="812673" y="933704"/>
                    <a:pt x="826516" y="961263"/>
                    <a:pt x="826516" y="1002411"/>
                  </a:cubicBezTo>
                  <a:cubicBezTo>
                    <a:pt x="826516" y="1208405"/>
                    <a:pt x="826516" y="1414399"/>
                    <a:pt x="826516" y="1620393"/>
                  </a:cubicBezTo>
                  <a:cubicBezTo>
                    <a:pt x="826516" y="1647825"/>
                    <a:pt x="826516" y="1675384"/>
                    <a:pt x="826516" y="1702816"/>
                  </a:cubicBezTo>
                  <a:cubicBezTo>
                    <a:pt x="854075" y="1689100"/>
                    <a:pt x="854075" y="1689100"/>
                    <a:pt x="867791" y="1689100"/>
                  </a:cubicBezTo>
                  <a:cubicBezTo>
                    <a:pt x="1074420" y="1565529"/>
                    <a:pt x="1267333" y="1455674"/>
                    <a:pt x="1473962" y="1345819"/>
                  </a:cubicBezTo>
                  <a:cubicBezTo>
                    <a:pt x="1487678" y="1332103"/>
                    <a:pt x="1501521" y="1318387"/>
                    <a:pt x="1501521" y="1290828"/>
                  </a:cubicBezTo>
                  <a:cubicBezTo>
                    <a:pt x="1501521" y="1071118"/>
                    <a:pt x="1501521" y="837692"/>
                    <a:pt x="1501521" y="617982"/>
                  </a:cubicBezTo>
                  <a:cubicBezTo>
                    <a:pt x="1501521" y="590550"/>
                    <a:pt x="1473962" y="549275"/>
                    <a:pt x="1446403" y="535559"/>
                  </a:cubicBezTo>
                  <a:cubicBezTo>
                    <a:pt x="1253490" y="425704"/>
                    <a:pt x="1060704" y="315849"/>
                    <a:pt x="867791" y="192278"/>
                  </a:cubicBezTo>
                  <a:cubicBezTo>
                    <a:pt x="840232" y="178562"/>
                    <a:pt x="812673" y="178562"/>
                    <a:pt x="771398" y="205994"/>
                  </a:cubicBezTo>
                  <a:cubicBezTo>
                    <a:pt x="688721" y="247142"/>
                    <a:pt x="606044" y="302133"/>
                    <a:pt x="509651" y="356997"/>
                  </a:cubicBezTo>
                  <a:cubicBezTo>
                    <a:pt x="399415" y="425704"/>
                    <a:pt x="275463" y="494284"/>
                    <a:pt x="165227" y="56299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6151680" y="4562460"/>
            <a:ext cx="1250100" cy="1421280"/>
            <a:chOff x="0" y="0"/>
            <a:chExt cx="1666800" cy="189504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666748" cy="1894967"/>
            </a:xfrm>
            <a:custGeom>
              <a:avLst/>
              <a:gdLst/>
              <a:ahLst/>
              <a:cxnLst/>
              <a:rect l="l" t="t" r="r" b="b"/>
              <a:pathLst>
                <a:path w="1666748" h="1894967">
                  <a:moveTo>
                    <a:pt x="0" y="947547"/>
                  </a:moveTo>
                  <a:cubicBezTo>
                    <a:pt x="0" y="810260"/>
                    <a:pt x="0" y="672846"/>
                    <a:pt x="0" y="549275"/>
                  </a:cubicBezTo>
                  <a:cubicBezTo>
                    <a:pt x="0" y="494284"/>
                    <a:pt x="13716" y="466852"/>
                    <a:pt x="55118" y="439420"/>
                  </a:cubicBezTo>
                  <a:cubicBezTo>
                    <a:pt x="289306" y="302133"/>
                    <a:pt x="537210" y="164846"/>
                    <a:pt x="771398" y="27432"/>
                  </a:cubicBezTo>
                  <a:cubicBezTo>
                    <a:pt x="812800" y="0"/>
                    <a:pt x="840232" y="0"/>
                    <a:pt x="881634" y="27432"/>
                  </a:cubicBezTo>
                  <a:cubicBezTo>
                    <a:pt x="1129538" y="164719"/>
                    <a:pt x="1363726" y="302133"/>
                    <a:pt x="1597914" y="439420"/>
                  </a:cubicBezTo>
                  <a:cubicBezTo>
                    <a:pt x="1639189" y="466852"/>
                    <a:pt x="1666748" y="494411"/>
                    <a:pt x="1666748" y="549275"/>
                  </a:cubicBezTo>
                  <a:cubicBezTo>
                    <a:pt x="1653032" y="810133"/>
                    <a:pt x="1653032" y="1071118"/>
                    <a:pt x="1666748" y="1345692"/>
                  </a:cubicBezTo>
                  <a:cubicBezTo>
                    <a:pt x="1666748" y="1400683"/>
                    <a:pt x="1639189" y="1441831"/>
                    <a:pt x="1584071" y="1469263"/>
                  </a:cubicBezTo>
                  <a:cubicBezTo>
                    <a:pt x="1349883" y="1606550"/>
                    <a:pt x="1129538" y="1743964"/>
                    <a:pt x="895350" y="1867535"/>
                  </a:cubicBezTo>
                  <a:cubicBezTo>
                    <a:pt x="854075" y="1894967"/>
                    <a:pt x="798957" y="1894967"/>
                    <a:pt x="757555" y="1867535"/>
                  </a:cubicBezTo>
                  <a:cubicBezTo>
                    <a:pt x="523367" y="1730248"/>
                    <a:pt x="289179" y="1592834"/>
                    <a:pt x="54991" y="1455547"/>
                  </a:cubicBezTo>
                  <a:cubicBezTo>
                    <a:pt x="13716" y="1441831"/>
                    <a:pt x="0" y="1414399"/>
                    <a:pt x="0" y="1359535"/>
                  </a:cubicBezTo>
                  <a:cubicBezTo>
                    <a:pt x="0" y="1222121"/>
                    <a:pt x="0" y="1084834"/>
                    <a:pt x="0" y="947547"/>
                  </a:cubicBezTo>
                  <a:close/>
                  <a:moveTo>
                    <a:pt x="165354" y="562991"/>
                  </a:moveTo>
                  <a:cubicBezTo>
                    <a:pt x="179070" y="562991"/>
                    <a:pt x="179070" y="576707"/>
                    <a:pt x="179070" y="576707"/>
                  </a:cubicBezTo>
                  <a:cubicBezTo>
                    <a:pt x="385699" y="686562"/>
                    <a:pt x="578612" y="796417"/>
                    <a:pt x="771398" y="906272"/>
                  </a:cubicBezTo>
                  <a:cubicBezTo>
                    <a:pt x="812673" y="933704"/>
                    <a:pt x="826516" y="961263"/>
                    <a:pt x="826516" y="1002411"/>
                  </a:cubicBezTo>
                  <a:cubicBezTo>
                    <a:pt x="826516" y="1208405"/>
                    <a:pt x="826516" y="1414399"/>
                    <a:pt x="826516" y="1620393"/>
                  </a:cubicBezTo>
                  <a:cubicBezTo>
                    <a:pt x="826516" y="1647825"/>
                    <a:pt x="826516" y="1675384"/>
                    <a:pt x="826516" y="1702816"/>
                  </a:cubicBezTo>
                  <a:cubicBezTo>
                    <a:pt x="854075" y="1689100"/>
                    <a:pt x="854075" y="1689100"/>
                    <a:pt x="867791" y="1689100"/>
                  </a:cubicBezTo>
                  <a:cubicBezTo>
                    <a:pt x="1074420" y="1565529"/>
                    <a:pt x="1267333" y="1455674"/>
                    <a:pt x="1473962" y="1345819"/>
                  </a:cubicBezTo>
                  <a:cubicBezTo>
                    <a:pt x="1487678" y="1332103"/>
                    <a:pt x="1501521" y="1318387"/>
                    <a:pt x="1501521" y="1290828"/>
                  </a:cubicBezTo>
                  <a:cubicBezTo>
                    <a:pt x="1501521" y="1071118"/>
                    <a:pt x="1501521" y="837692"/>
                    <a:pt x="1501521" y="617982"/>
                  </a:cubicBezTo>
                  <a:cubicBezTo>
                    <a:pt x="1501521" y="590550"/>
                    <a:pt x="1473962" y="549275"/>
                    <a:pt x="1446403" y="535559"/>
                  </a:cubicBezTo>
                  <a:cubicBezTo>
                    <a:pt x="1253490" y="425704"/>
                    <a:pt x="1060704" y="315849"/>
                    <a:pt x="867791" y="192278"/>
                  </a:cubicBezTo>
                  <a:cubicBezTo>
                    <a:pt x="840232" y="178562"/>
                    <a:pt x="812673" y="178562"/>
                    <a:pt x="771398" y="205994"/>
                  </a:cubicBezTo>
                  <a:cubicBezTo>
                    <a:pt x="688721" y="247142"/>
                    <a:pt x="606044" y="302133"/>
                    <a:pt x="509651" y="356997"/>
                  </a:cubicBezTo>
                  <a:cubicBezTo>
                    <a:pt x="399415" y="425704"/>
                    <a:pt x="275463" y="494284"/>
                    <a:pt x="165227" y="56299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1782540" y="7638300"/>
            <a:ext cx="1250100" cy="1421280"/>
            <a:chOff x="0" y="0"/>
            <a:chExt cx="1666800" cy="189504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666748" cy="1894967"/>
            </a:xfrm>
            <a:custGeom>
              <a:avLst/>
              <a:gdLst/>
              <a:ahLst/>
              <a:cxnLst/>
              <a:rect l="l" t="t" r="r" b="b"/>
              <a:pathLst>
                <a:path w="1666748" h="1894967">
                  <a:moveTo>
                    <a:pt x="0" y="947547"/>
                  </a:moveTo>
                  <a:cubicBezTo>
                    <a:pt x="0" y="810260"/>
                    <a:pt x="0" y="672846"/>
                    <a:pt x="0" y="549275"/>
                  </a:cubicBezTo>
                  <a:cubicBezTo>
                    <a:pt x="0" y="494284"/>
                    <a:pt x="13716" y="466852"/>
                    <a:pt x="55118" y="439420"/>
                  </a:cubicBezTo>
                  <a:cubicBezTo>
                    <a:pt x="289306" y="302133"/>
                    <a:pt x="537210" y="164846"/>
                    <a:pt x="771398" y="27432"/>
                  </a:cubicBezTo>
                  <a:cubicBezTo>
                    <a:pt x="812800" y="0"/>
                    <a:pt x="840232" y="0"/>
                    <a:pt x="881634" y="27432"/>
                  </a:cubicBezTo>
                  <a:cubicBezTo>
                    <a:pt x="1129538" y="164719"/>
                    <a:pt x="1363726" y="302133"/>
                    <a:pt x="1597914" y="439420"/>
                  </a:cubicBezTo>
                  <a:cubicBezTo>
                    <a:pt x="1639189" y="466852"/>
                    <a:pt x="1666748" y="494411"/>
                    <a:pt x="1666748" y="549275"/>
                  </a:cubicBezTo>
                  <a:cubicBezTo>
                    <a:pt x="1653032" y="810133"/>
                    <a:pt x="1653032" y="1071118"/>
                    <a:pt x="1666748" y="1345692"/>
                  </a:cubicBezTo>
                  <a:cubicBezTo>
                    <a:pt x="1666748" y="1400683"/>
                    <a:pt x="1639189" y="1441831"/>
                    <a:pt x="1584071" y="1469263"/>
                  </a:cubicBezTo>
                  <a:cubicBezTo>
                    <a:pt x="1349883" y="1606550"/>
                    <a:pt x="1129538" y="1743964"/>
                    <a:pt x="895350" y="1867535"/>
                  </a:cubicBezTo>
                  <a:cubicBezTo>
                    <a:pt x="854075" y="1894967"/>
                    <a:pt x="798957" y="1894967"/>
                    <a:pt x="757555" y="1867535"/>
                  </a:cubicBezTo>
                  <a:cubicBezTo>
                    <a:pt x="523367" y="1730248"/>
                    <a:pt x="289179" y="1592834"/>
                    <a:pt x="54991" y="1455547"/>
                  </a:cubicBezTo>
                  <a:cubicBezTo>
                    <a:pt x="13716" y="1441831"/>
                    <a:pt x="0" y="1414399"/>
                    <a:pt x="0" y="1359535"/>
                  </a:cubicBezTo>
                  <a:cubicBezTo>
                    <a:pt x="0" y="1222121"/>
                    <a:pt x="0" y="1084834"/>
                    <a:pt x="0" y="947547"/>
                  </a:cubicBezTo>
                  <a:close/>
                  <a:moveTo>
                    <a:pt x="165354" y="562991"/>
                  </a:moveTo>
                  <a:cubicBezTo>
                    <a:pt x="179070" y="562991"/>
                    <a:pt x="179070" y="576707"/>
                    <a:pt x="179070" y="576707"/>
                  </a:cubicBezTo>
                  <a:cubicBezTo>
                    <a:pt x="385699" y="686562"/>
                    <a:pt x="578612" y="796417"/>
                    <a:pt x="771398" y="906272"/>
                  </a:cubicBezTo>
                  <a:cubicBezTo>
                    <a:pt x="812673" y="933704"/>
                    <a:pt x="826516" y="961263"/>
                    <a:pt x="826516" y="1002411"/>
                  </a:cubicBezTo>
                  <a:cubicBezTo>
                    <a:pt x="826516" y="1208405"/>
                    <a:pt x="826516" y="1414399"/>
                    <a:pt x="826516" y="1620393"/>
                  </a:cubicBezTo>
                  <a:cubicBezTo>
                    <a:pt x="826516" y="1647825"/>
                    <a:pt x="826516" y="1675384"/>
                    <a:pt x="826516" y="1702816"/>
                  </a:cubicBezTo>
                  <a:cubicBezTo>
                    <a:pt x="854075" y="1689100"/>
                    <a:pt x="854075" y="1689100"/>
                    <a:pt x="867791" y="1689100"/>
                  </a:cubicBezTo>
                  <a:cubicBezTo>
                    <a:pt x="1074420" y="1565529"/>
                    <a:pt x="1267333" y="1455674"/>
                    <a:pt x="1473962" y="1345819"/>
                  </a:cubicBezTo>
                  <a:cubicBezTo>
                    <a:pt x="1487678" y="1332103"/>
                    <a:pt x="1501521" y="1318387"/>
                    <a:pt x="1501521" y="1290828"/>
                  </a:cubicBezTo>
                  <a:cubicBezTo>
                    <a:pt x="1501521" y="1071118"/>
                    <a:pt x="1501521" y="837692"/>
                    <a:pt x="1501521" y="617982"/>
                  </a:cubicBezTo>
                  <a:cubicBezTo>
                    <a:pt x="1501521" y="590550"/>
                    <a:pt x="1473962" y="549275"/>
                    <a:pt x="1446403" y="535559"/>
                  </a:cubicBezTo>
                  <a:cubicBezTo>
                    <a:pt x="1253490" y="425704"/>
                    <a:pt x="1060704" y="315849"/>
                    <a:pt x="867791" y="192278"/>
                  </a:cubicBezTo>
                  <a:cubicBezTo>
                    <a:pt x="840232" y="178562"/>
                    <a:pt x="812673" y="178562"/>
                    <a:pt x="771398" y="205994"/>
                  </a:cubicBezTo>
                  <a:cubicBezTo>
                    <a:pt x="688721" y="247142"/>
                    <a:pt x="606044" y="302133"/>
                    <a:pt x="509651" y="356997"/>
                  </a:cubicBezTo>
                  <a:cubicBezTo>
                    <a:pt x="399415" y="425704"/>
                    <a:pt x="275463" y="494284"/>
                    <a:pt x="165227" y="56299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5124860" y="4402620"/>
            <a:ext cx="1250100" cy="1421280"/>
            <a:chOff x="0" y="0"/>
            <a:chExt cx="1666800" cy="189504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666748" cy="1894967"/>
            </a:xfrm>
            <a:custGeom>
              <a:avLst/>
              <a:gdLst/>
              <a:ahLst/>
              <a:cxnLst/>
              <a:rect l="l" t="t" r="r" b="b"/>
              <a:pathLst>
                <a:path w="1666748" h="1894967">
                  <a:moveTo>
                    <a:pt x="0" y="947547"/>
                  </a:moveTo>
                  <a:cubicBezTo>
                    <a:pt x="0" y="810260"/>
                    <a:pt x="0" y="672846"/>
                    <a:pt x="0" y="549275"/>
                  </a:cubicBezTo>
                  <a:cubicBezTo>
                    <a:pt x="0" y="494284"/>
                    <a:pt x="13716" y="466852"/>
                    <a:pt x="55118" y="439420"/>
                  </a:cubicBezTo>
                  <a:cubicBezTo>
                    <a:pt x="289306" y="302133"/>
                    <a:pt x="537210" y="164846"/>
                    <a:pt x="771398" y="27432"/>
                  </a:cubicBezTo>
                  <a:cubicBezTo>
                    <a:pt x="812800" y="0"/>
                    <a:pt x="840232" y="0"/>
                    <a:pt x="881634" y="27432"/>
                  </a:cubicBezTo>
                  <a:cubicBezTo>
                    <a:pt x="1129538" y="164719"/>
                    <a:pt x="1363726" y="302133"/>
                    <a:pt x="1597914" y="439420"/>
                  </a:cubicBezTo>
                  <a:cubicBezTo>
                    <a:pt x="1639189" y="466852"/>
                    <a:pt x="1666748" y="494411"/>
                    <a:pt x="1666748" y="549275"/>
                  </a:cubicBezTo>
                  <a:cubicBezTo>
                    <a:pt x="1653032" y="810133"/>
                    <a:pt x="1653032" y="1071118"/>
                    <a:pt x="1666748" y="1345692"/>
                  </a:cubicBezTo>
                  <a:cubicBezTo>
                    <a:pt x="1666748" y="1400683"/>
                    <a:pt x="1639189" y="1441831"/>
                    <a:pt x="1584071" y="1469263"/>
                  </a:cubicBezTo>
                  <a:cubicBezTo>
                    <a:pt x="1349883" y="1606550"/>
                    <a:pt x="1129538" y="1743964"/>
                    <a:pt x="895350" y="1867535"/>
                  </a:cubicBezTo>
                  <a:cubicBezTo>
                    <a:pt x="854075" y="1894967"/>
                    <a:pt x="798957" y="1894967"/>
                    <a:pt x="757555" y="1867535"/>
                  </a:cubicBezTo>
                  <a:cubicBezTo>
                    <a:pt x="523367" y="1730248"/>
                    <a:pt x="289179" y="1592834"/>
                    <a:pt x="54991" y="1455547"/>
                  </a:cubicBezTo>
                  <a:cubicBezTo>
                    <a:pt x="13716" y="1441831"/>
                    <a:pt x="0" y="1414399"/>
                    <a:pt x="0" y="1359535"/>
                  </a:cubicBezTo>
                  <a:cubicBezTo>
                    <a:pt x="0" y="1222121"/>
                    <a:pt x="0" y="1084834"/>
                    <a:pt x="0" y="947547"/>
                  </a:cubicBezTo>
                  <a:close/>
                  <a:moveTo>
                    <a:pt x="165354" y="562991"/>
                  </a:moveTo>
                  <a:cubicBezTo>
                    <a:pt x="179070" y="562991"/>
                    <a:pt x="179070" y="576707"/>
                    <a:pt x="179070" y="576707"/>
                  </a:cubicBezTo>
                  <a:cubicBezTo>
                    <a:pt x="385699" y="686562"/>
                    <a:pt x="578612" y="796417"/>
                    <a:pt x="771398" y="906272"/>
                  </a:cubicBezTo>
                  <a:cubicBezTo>
                    <a:pt x="812673" y="933704"/>
                    <a:pt x="826516" y="961263"/>
                    <a:pt x="826516" y="1002411"/>
                  </a:cubicBezTo>
                  <a:cubicBezTo>
                    <a:pt x="826516" y="1208405"/>
                    <a:pt x="826516" y="1414399"/>
                    <a:pt x="826516" y="1620393"/>
                  </a:cubicBezTo>
                  <a:cubicBezTo>
                    <a:pt x="826516" y="1647825"/>
                    <a:pt x="826516" y="1675384"/>
                    <a:pt x="826516" y="1702816"/>
                  </a:cubicBezTo>
                  <a:cubicBezTo>
                    <a:pt x="854075" y="1689100"/>
                    <a:pt x="854075" y="1689100"/>
                    <a:pt x="867791" y="1689100"/>
                  </a:cubicBezTo>
                  <a:cubicBezTo>
                    <a:pt x="1074420" y="1565529"/>
                    <a:pt x="1267333" y="1455674"/>
                    <a:pt x="1473962" y="1345819"/>
                  </a:cubicBezTo>
                  <a:cubicBezTo>
                    <a:pt x="1487678" y="1332103"/>
                    <a:pt x="1501521" y="1318387"/>
                    <a:pt x="1501521" y="1290828"/>
                  </a:cubicBezTo>
                  <a:cubicBezTo>
                    <a:pt x="1501521" y="1071118"/>
                    <a:pt x="1501521" y="837692"/>
                    <a:pt x="1501521" y="617982"/>
                  </a:cubicBezTo>
                  <a:cubicBezTo>
                    <a:pt x="1501521" y="590550"/>
                    <a:pt x="1473962" y="549275"/>
                    <a:pt x="1446403" y="535559"/>
                  </a:cubicBezTo>
                  <a:cubicBezTo>
                    <a:pt x="1253490" y="425704"/>
                    <a:pt x="1060704" y="315849"/>
                    <a:pt x="867791" y="192278"/>
                  </a:cubicBezTo>
                  <a:cubicBezTo>
                    <a:pt x="840232" y="178562"/>
                    <a:pt x="812673" y="178562"/>
                    <a:pt x="771398" y="205994"/>
                  </a:cubicBezTo>
                  <a:cubicBezTo>
                    <a:pt x="688721" y="247142"/>
                    <a:pt x="606044" y="302133"/>
                    <a:pt x="509651" y="356997"/>
                  </a:cubicBezTo>
                  <a:cubicBezTo>
                    <a:pt x="399415" y="425704"/>
                    <a:pt x="275463" y="494284"/>
                    <a:pt x="165227" y="562991"/>
                  </a:cubicBez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58640" y="6842340"/>
            <a:ext cx="3404700" cy="2412720"/>
            <a:chOff x="0" y="0"/>
            <a:chExt cx="4539600" cy="321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39615" cy="3216910"/>
            </a:xfrm>
            <a:custGeom>
              <a:avLst/>
              <a:gdLst/>
              <a:ahLst/>
              <a:cxnLst/>
              <a:rect l="l" t="t" r="r" b="b"/>
              <a:pathLst>
                <a:path w="4539615" h="3216910">
                  <a:moveTo>
                    <a:pt x="0" y="0"/>
                  </a:moveTo>
                  <a:lnTo>
                    <a:pt x="4539615" y="0"/>
                  </a:lnTo>
                  <a:lnTo>
                    <a:pt x="4539615" y="3216910"/>
                  </a:lnTo>
                  <a:lnTo>
                    <a:pt x="0" y="3216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5422680" y="6842340"/>
            <a:ext cx="3404700" cy="2412720"/>
            <a:chOff x="0" y="0"/>
            <a:chExt cx="4539600" cy="32169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539615" cy="3216910"/>
            </a:xfrm>
            <a:custGeom>
              <a:avLst/>
              <a:gdLst/>
              <a:ahLst/>
              <a:cxnLst/>
              <a:rect l="l" t="t" r="r" b="b"/>
              <a:pathLst>
                <a:path w="4539615" h="3216910">
                  <a:moveTo>
                    <a:pt x="0" y="0"/>
                  </a:moveTo>
                  <a:lnTo>
                    <a:pt x="4539615" y="0"/>
                  </a:lnTo>
                  <a:lnTo>
                    <a:pt x="4539615" y="3216910"/>
                  </a:lnTo>
                  <a:lnTo>
                    <a:pt x="0" y="3216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486720" y="6842340"/>
            <a:ext cx="3404700" cy="2412720"/>
            <a:chOff x="0" y="0"/>
            <a:chExt cx="4539600" cy="32169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39615" cy="3216910"/>
            </a:xfrm>
            <a:custGeom>
              <a:avLst/>
              <a:gdLst/>
              <a:ahLst/>
              <a:cxnLst/>
              <a:rect l="l" t="t" r="r" b="b"/>
              <a:pathLst>
                <a:path w="4539615" h="3216910">
                  <a:moveTo>
                    <a:pt x="0" y="0"/>
                  </a:moveTo>
                  <a:lnTo>
                    <a:pt x="4539615" y="0"/>
                  </a:lnTo>
                  <a:lnTo>
                    <a:pt x="4539615" y="3216910"/>
                  </a:lnTo>
                  <a:lnTo>
                    <a:pt x="0" y="3216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3551300" y="6842340"/>
            <a:ext cx="3404700" cy="2412720"/>
            <a:chOff x="0" y="0"/>
            <a:chExt cx="4539600" cy="32169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539615" cy="3216910"/>
            </a:xfrm>
            <a:custGeom>
              <a:avLst/>
              <a:gdLst/>
              <a:ahLst/>
              <a:cxnLst/>
              <a:rect l="l" t="t" r="r" b="b"/>
              <a:pathLst>
                <a:path w="4539615" h="3216910">
                  <a:moveTo>
                    <a:pt x="0" y="0"/>
                  </a:moveTo>
                  <a:lnTo>
                    <a:pt x="4539615" y="0"/>
                  </a:lnTo>
                  <a:lnTo>
                    <a:pt x="4539615" y="3216910"/>
                  </a:lnTo>
                  <a:lnTo>
                    <a:pt x="0" y="3216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58640" y="6842340"/>
            <a:ext cx="3404700" cy="162000"/>
            <a:chOff x="0" y="0"/>
            <a:chExt cx="4539600" cy="216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539615" cy="216027"/>
            </a:xfrm>
            <a:custGeom>
              <a:avLst/>
              <a:gdLst/>
              <a:ahLst/>
              <a:cxnLst/>
              <a:rect l="l" t="t" r="r" b="b"/>
              <a:pathLst>
                <a:path w="4539615" h="216027">
                  <a:moveTo>
                    <a:pt x="0" y="0"/>
                  </a:moveTo>
                  <a:lnTo>
                    <a:pt x="4539615" y="0"/>
                  </a:lnTo>
                  <a:lnTo>
                    <a:pt x="4539615" y="216027"/>
                  </a:lnTo>
                  <a:lnTo>
                    <a:pt x="0" y="2160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422680" y="6842340"/>
            <a:ext cx="3404700" cy="162000"/>
            <a:chOff x="0" y="0"/>
            <a:chExt cx="4539600" cy="216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539615" cy="216027"/>
            </a:xfrm>
            <a:custGeom>
              <a:avLst/>
              <a:gdLst/>
              <a:ahLst/>
              <a:cxnLst/>
              <a:rect l="l" t="t" r="r" b="b"/>
              <a:pathLst>
                <a:path w="4539615" h="216027">
                  <a:moveTo>
                    <a:pt x="0" y="0"/>
                  </a:moveTo>
                  <a:lnTo>
                    <a:pt x="4539615" y="0"/>
                  </a:lnTo>
                  <a:lnTo>
                    <a:pt x="4539615" y="216027"/>
                  </a:lnTo>
                  <a:lnTo>
                    <a:pt x="0" y="2160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486720" y="6842340"/>
            <a:ext cx="3404700" cy="162000"/>
            <a:chOff x="0" y="0"/>
            <a:chExt cx="4539600" cy="216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539615" cy="216027"/>
            </a:xfrm>
            <a:custGeom>
              <a:avLst/>
              <a:gdLst/>
              <a:ahLst/>
              <a:cxnLst/>
              <a:rect l="l" t="t" r="r" b="b"/>
              <a:pathLst>
                <a:path w="4539615" h="216027">
                  <a:moveTo>
                    <a:pt x="0" y="0"/>
                  </a:moveTo>
                  <a:lnTo>
                    <a:pt x="4539615" y="0"/>
                  </a:lnTo>
                  <a:lnTo>
                    <a:pt x="4539615" y="216027"/>
                  </a:lnTo>
                  <a:lnTo>
                    <a:pt x="0" y="2160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3551300" y="6842340"/>
            <a:ext cx="3404700" cy="162000"/>
            <a:chOff x="0" y="0"/>
            <a:chExt cx="4539600" cy="216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539615" cy="216027"/>
            </a:xfrm>
            <a:custGeom>
              <a:avLst/>
              <a:gdLst/>
              <a:ahLst/>
              <a:cxnLst/>
              <a:rect l="l" t="t" r="r" b="b"/>
              <a:pathLst>
                <a:path w="4539615" h="216027">
                  <a:moveTo>
                    <a:pt x="0" y="0"/>
                  </a:moveTo>
                  <a:lnTo>
                    <a:pt x="4539615" y="0"/>
                  </a:lnTo>
                  <a:lnTo>
                    <a:pt x="4539615" y="216027"/>
                  </a:lnTo>
                  <a:lnTo>
                    <a:pt x="0" y="216027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1359720" y="2738340"/>
            <a:ext cx="15670800" cy="4102920"/>
          </a:xfrm>
          <a:custGeom>
            <a:avLst/>
            <a:gdLst/>
            <a:ahLst/>
            <a:cxnLst/>
            <a:rect l="l" t="t" r="r" b="b"/>
            <a:pathLst>
              <a:path w="15670800" h="4102920">
                <a:moveTo>
                  <a:pt x="0" y="0"/>
                </a:moveTo>
                <a:lnTo>
                  <a:pt x="15670800" y="0"/>
                </a:lnTo>
                <a:lnTo>
                  <a:pt x="15670800" y="4102920"/>
                </a:lnTo>
                <a:lnTo>
                  <a:pt x="0" y="41029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82" b="-289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573740" y="1093530"/>
            <a:ext cx="16646220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spc="118" dirty="0">
                <a:solidFill>
                  <a:srgbClr val="F27900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8100" spc="118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409320" y="430920"/>
            <a:ext cx="552960" cy="1086480"/>
            <a:chOff x="0" y="0"/>
            <a:chExt cx="737280" cy="14486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37235" cy="1448689"/>
            </a:xfrm>
            <a:custGeom>
              <a:avLst/>
              <a:gdLst/>
              <a:ahLst/>
              <a:cxnLst/>
              <a:rect l="l" t="t" r="r" b="b"/>
              <a:pathLst>
                <a:path w="737235" h="1448689">
                  <a:moveTo>
                    <a:pt x="0" y="0"/>
                  </a:moveTo>
                  <a:lnTo>
                    <a:pt x="737235" y="0"/>
                  </a:lnTo>
                  <a:lnTo>
                    <a:pt x="737235" y="1448689"/>
                  </a:lnTo>
                  <a:lnTo>
                    <a:pt x="0" y="144868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0" y="430920"/>
            <a:ext cx="286740" cy="1086480"/>
            <a:chOff x="0" y="0"/>
            <a:chExt cx="382320" cy="14486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82270" cy="1448689"/>
            </a:xfrm>
            <a:custGeom>
              <a:avLst/>
              <a:gdLst/>
              <a:ahLst/>
              <a:cxnLst/>
              <a:rect l="l" t="t" r="r" b="b"/>
              <a:pathLst>
                <a:path w="382270" h="1448689">
                  <a:moveTo>
                    <a:pt x="0" y="0"/>
                  </a:moveTo>
                  <a:lnTo>
                    <a:pt x="382270" y="0"/>
                  </a:lnTo>
                  <a:lnTo>
                    <a:pt x="382270" y="1448689"/>
                  </a:lnTo>
                  <a:lnTo>
                    <a:pt x="0" y="144868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1992780" y="766998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نام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992780" y="801612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کارگردان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056820" y="766998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نام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6056820" y="801612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توسعه دهنده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120860" y="766998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نام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0120860" y="801612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برنامه نویس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185440" y="766998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نام اینجا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4185440" y="8016120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25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طراح</a:t>
            </a:r>
            <a:endParaRPr lang="en-US" sz="1800" spc="25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2465100" y="6307740"/>
            <a:ext cx="1191240" cy="1191240"/>
            <a:chOff x="0" y="0"/>
            <a:chExt cx="1588320" cy="15883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6529140" y="6307740"/>
            <a:ext cx="1191240" cy="1191240"/>
            <a:chOff x="0" y="0"/>
            <a:chExt cx="1588320" cy="15883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0593720" y="6307740"/>
            <a:ext cx="1191240" cy="1191240"/>
            <a:chOff x="0" y="0"/>
            <a:chExt cx="1588320" cy="158832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4658300" y="6307740"/>
            <a:ext cx="1191240" cy="1191240"/>
            <a:chOff x="0" y="0"/>
            <a:chExt cx="1588320" cy="15883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79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402540" y="8528220"/>
            <a:ext cx="463860" cy="463860"/>
            <a:chOff x="0" y="0"/>
            <a:chExt cx="618480" cy="6184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43865" y="28321"/>
                  </a:moveTo>
                  <a:cubicBezTo>
                    <a:pt x="388239" y="29718"/>
                    <a:pt x="329057" y="53086"/>
                    <a:pt x="328930" y="134239"/>
                  </a:cubicBezTo>
                  <a:lnTo>
                    <a:pt x="329057" y="134874"/>
                  </a:lnTo>
                  <a:lnTo>
                    <a:pt x="329057" y="194945"/>
                  </a:lnTo>
                  <a:lnTo>
                    <a:pt x="264287" y="194945"/>
                  </a:lnTo>
                  <a:lnTo>
                    <a:pt x="264287" y="284861"/>
                  </a:lnTo>
                  <a:lnTo>
                    <a:pt x="329057" y="284861"/>
                  </a:lnTo>
                  <a:lnTo>
                    <a:pt x="329057" y="590296"/>
                  </a:lnTo>
                  <a:lnTo>
                    <a:pt x="430276" y="590296"/>
                  </a:lnTo>
                  <a:lnTo>
                    <a:pt x="430276" y="284861"/>
                  </a:lnTo>
                  <a:lnTo>
                    <a:pt x="516382" y="283210"/>
                  </a:lnTo>
                  <a:lnTo>
                    <a:pt x="522986" y="194945"/>
                  </a:lnTo>
                  <a:lnTo>
                    <a:pt x="430276" y="194945"/>
                  </a:lnTo>
                  <a:lnTo>
                    <a:pt x="430276" y="141732"/>
                  </a:lnTo>
                  <a:cubicBezTo>
                    <a:pt x="428879" y="106680"/>
                    <a:pt x="491744" y="105410"/>
                    <a:pt x="526161" y="118618"/>
                  </a:cubicBezTo>
                  <a:cubicBezTo>
                    <a:pt x="529717" y="95504"/>
                    <a:pt x="530860" y="69850"/>
                    <a:pt x="537718" y="47625"/>
                  </a:cubicBezTo>
                  <a:cubicBezTo>
                    <a:pt x="528193" y="39370"/>
                    <a:pt x="487045" y="27178"/>
                    <a:pt x="443865" y="28321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2255040" y="8528220"/>
            <a:ext cx="463860" cy="463860"/>
            <a:chOff x="0" y="0"/>
            <a:chExt cx="618480" cy="6184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67512" cy="618490"/>
            </a:xfrm>
            <a:custGeom>
              <a:avLst/>
              <a:gdLst/>
              <a:ahLst/>
              <a:cxnLst/>
              <a:rect l="l" t="t" r="r" b="b"/>
              <a:pathLst>
                <a:path w="667512" h="618490">
                  <a:moveTo>
                    <a:pt x="371729" y="321945"/>
                  </a:moveTo>
                  <a:lnTo>
                    <a:pt x="306070" y="380619"/>
                  </a:lnTo>
                  <a:lnTo>
                    <a:pt x="244221" y="323596"/>
                  </a:lnTo>
                  <a:lnTo>
                    <a:pt x="97790" y="457327"/>
                  </a:lnTo>
                  <a:lnTo>
                    <a:pt x="521462" y="457327"/>
                  </a:lnTo>
                  <a:close/>
                  <a:moveTo>
                    <a:pt x="667512" y="326644"/>
                  </a:moveTo>
                  <a:lnTo>
                    <a:pt x="549275" y="432435"/>
                  </a:lnTo>
                  <a:lnTo>
                    <a:pt x="532638" y="447929"/>
                  </a:lnTo>
                  <a:lnTo>
                    <a:pt x="667385" y="574040"/>
                  </a:lnTo>
                  <a:close/>
                  <a:moveTo>
                    <a:pt x="96647" y="187706"/>
                  </a:moveTo>
                  <a:lnTo>
                    <a:pt x="96647" y="436753"/>
                  </a:lnTo>
                  <a:lnTo>
                    <a:pt x="230886" y="311277"/>
                  </a:lnTo>
                  <a:close/>
                  <a:moveTo>
                    <a:pt x="231648" y="284734"/>
                  </a:moveTo>
                  <a:lnTo>
                    <a:pt x="306578" y="353695"/>
                  </a:lnTo>
                  <a:lnTo>
                    <a:pt x="521843" y="161163"/>
                  </a:lnTo>
                  <a:close/>
                  <a:moveTo>
                    <a:pt x="62230" y="0"/>
                  </a:moveTo>
                  <a:lnTo>
                    <a:pt x="556260" y="0"/>
                  </a:lnTo>
                  <a:cubicBezTo>
                    <a:pt x="590550" y="0"/>
                    <a:pt x="618490" y="27813"/>
                    <a:pt x="618490" y="62230"/>
                  </a:cubicBezTo>
                  <a:lnTo>
                    <a:pt x="618490" y="556260"/>
                  </a:lnTo>
                  <a:cubicBezTo>
                    <a:pt x="618490" y="590550"/>
                    <a:pt x="590677" y="618490"/>
                    <a:pt x="556260" y="618490"/>
                  </a:cubicBezTo>
                  <a:lnTo>
                    <a:pt x="62230" y="618490"/>
                  </a:lnTo>
                  <a:cubicBezTo>
                    <a:pt x="27940" y="618490"/>
                    <a:pt x="0" y="590677"/>
                    <a:pt x="0" y="556260"/>
                  </a:cubicBezTo>
                  <a:lnTo>
                    <a:pt x="0" y="62230"/>
                  </a:lnTo>
                  <a:cubicBezTo>
                    <a:pt x="0" y="27813"/>
                    <a:pt x="27813" y="0"/>
                    <a:pt x="62230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2829060" y="8528220"/>
            <a:ext cx="463860" cy="463860"/>
            <a:chOff x="0" y="0"/>
            <a:chExt cx="618480" cy="6184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93649" y="214630"/>
                  </a:moveTo>
                  <a:cubicBezTo>
                    <a:pt x="493649" y="214122"/>
                    <a:pt x="493522" y="215646"/>
                    <a:pt x="492760" y="221615"/>
                  </a:cubicBezTo>
                  <a:cubicBezTo>
                    <a:pt x="492760" y="221615"/>
                    <a:pt x="493522" y="215392"/>
                    <a:pt x="493649" y="214630"/>
                  </a:cubicBezTo>
                  <a:close/>
                  <a:moveTo>
                    <a:pt x="396494" y="125349"/>
                  </a:moveTo>
                  <a:cubicBezTo>
                    <a:pt x="343281" y="125349"/>
                    <a:pt x="300228" y="168529"/>
                    <a:pt x="300228" y="221615"/>
                  </a:cubicBezTo>
                  <a:cubicBezTo>
                    <a:pt x="300228" y="229743"/>
                    <a:pt x="301244" y="237744"/>
                    <a:pt x="303530" y="245237"/>
                  </a:cubicBezTo>
                  <a:cubicBezTo>
                    <a:pt x="241808" y="235966"/>
                    <a:pt x="183515" y="222631"/>
                    <a:pt x="117602" y="145415"/>
                  </a:cubicBezTo>
                  <a:cubicBezTo>
                    <a:pt x="86868" y="206756"/>
                    <a:pt x="109728" y="245110"/>
                    <a:pt x="146050" y="272669"/>
                  </a:cubicBezTo>
                  <a:cubicBezTo>
                    <a:pt x="130302" y="269748"/>
                    <a:pt x="118491" y="268097"/>
                    <a:pt x="104140" y="257810"/>
                  </a:cubicBezTo>
                  <a:cubicBezTo>
                    <a:pt x="108458" y="318262"/>
                    <a:pt x="141859" y="340106"/>
                    <a:pt x="173863" y="352552"/>
                  </a:cubicBezTo>
                  <a:cubicBezTo>
                    <a:pt x="161036" y="355473"/>
                    <a:pt x="154178" y="354330"/>
                    <a:pt x="133985" y="350520"/>
                  </a:cubicBezTo>
                  <a:cubicBezTo>
                    <a:pt x="151638" y="403352"/>
                    <a:pt x="194183" y="416179"/>
                    <a:pt x="219329" y="415544"/>
                  </a:cubicBezTo>
                  <a:cubicBezTo>
                    <a:pt x="189738" y="437769"/>
                    <a:pt x="166370" y="448310"/>
                    <a:pt x="86614" y="453390"/>
                  </a:cubicBezTo>
                  <a:cubicBezTo>
                    <a:pt x="153035" y="501904"/>
                    <a:pt x="258064" y="498221"/>
                    <a:pt x="309245" y="483108"/>
                  </a:cubicBezTo>
                  <a:cubicBezTo>
                    <a:pt x="418719" y="445262"/>
                    <a:pt x="452247" y="397764"/>
                    <a:pt x="477139" y="317246"/>
                  </a:cubicBezTo>
                  <a:cubicBezTo>
                    <a:pt x="489458" y="248666"/>
                    <a:pt x="487045" y="267970"/>
                    <a:pt x="493014" y="221615"/>
                  </a:cubicBezTo>
                  <a:cubicBezTo>
                    <a:pt x="509016" y="205359"/>
                    <a:pt x="526923" y="191008"/>
                    <a:pt x="532384" y="174498"/>
                  </a:cubicBezTo>
                  <a:cubicBezTo>
                    <a:pt x="516763" y="178054"/>
                    <a:pt x="503301" y="186944"/>
                    <a:pt x="485648" y="185039"/>
                  </a:cubicBezTo>
                  <a:cubicBezTo>
                    <a:pt x="498094" y="178181"/>
                    <a:pt x="513207" y="160528"/>
                    <a:pt x="520954" y="137922"/>
                  </a:cubicBezTo>
                  <a:cubicBezTo>
                    <a:pt x="503936" y="148844"/>
                    <a:pt x="492506" y="155956"/>
                    <a:pt x="467995" y="157607"/>
                  </a:cubicBezTo>
                  <a:cubicBezTo>
                    <a:pt x="450596" y="137795"/>
                    <a:pt x="425069" y="125349"/>
                    <a:pt x="396621" y="125349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7467120" y="8528220"/>
            <a:ext cx="463860" cy="463860"/>
            <a:chOff x="0" y="0"/>
            <a:chExt cx="618480" cy="6184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43865" y="28321"/>
                  </a:moveTo>
                  <a:cubicBezTo>
                    <a:pt x="388239" y="29718"/>
                    <a:pt x="329057" y="53086"/>
                    <a:pt x="328930" y="134239"/>
                  </a:cubicBezTo>
                  <a:lnTo>
                    <a:pt x="329057" y="134874"/>
                  </a:lnTo>
                  <a:lnTo>
                    <a:pt x="329057" y="194945"/>
                  </a:lnTo>
                  <a:lnTo>
                    <a:pt x="264287" y="194945"/>
                  </a:lnTo>
                  <a:lnTo>
                    <a:pt x="264287" y="284861"/>
                  </a:lnTo>
                  <a:lnTo>
                    <a:pt x="329057" y="284861"/>
                  </a:lnTo>
                  <a:lnTo>
                    <a:pt x="329057" y="590296"/>
                  </a:lnTo>
                  <a:lnTo>
                    <a:pt x="430276" y="590296"/>
                  </a:lnTo>
                  <a:lnTo>
                    <a:pt x="430276" y="284861"/>
                  </a:lnTo>
                  <a:lnTo>
                    <a:pt x="516382" y="283210"/>
                  </a:lnTo>
                  <a:lnTo>
                    <a:pt x="522986" y="194945"/>
                  </a:lnTo>
                  <a:lnTo>
                    <a:pt x="430276" y="194945"/>
                  </a:lnTo>
                  <a:lnTo>
                    <a:pt x="430276" y="141732"/>
                  </a:lnTo>
                  <a:cubicBezTo>
                    <a:pt x="428879" y="106680"/>
                    <a:pt x="491744" y="105410"/>
                    <a:pt x="526161" y="118618"/>
                  </a:cubicBezTo>
                  <a:cubicBezTo>
                    <a:pt x="529717" y="95504"/>
                    <a:pt x="530860" y="69850"/>
                    <a:pt x="537718" y="47625"/>
                  </a:cubicBezTo>
                  <a:cubicBezTo>
                    <a:pt x="528193" y="39370"/>
                    <a:pt x="487045" y="27178"/>
                    <a:pt x="443865" y="28321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6319080" y="8528220"/>
            <a:ext cx="463860" cy="463860"/>
            <a:chOff x="0" y="0"/>
            <a:chExt cx="618480" cy="618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67512" cy="618490"/>
            </a:xfrm>
            <a:custGeom>
              <a:avLst/>
              <a:gdLst/>
              <a:ahLst/>
              <a:cxnLst/>
              <a:rect l="l" t="t" r="r" b="b"/>
              <a:pathLst>
                <a:path w="667512" h="618490">
                  <a:moveTo>
                    <a:pt x="371729" y="321945"/>
                  </a:moveTo>
                  <a:lnTo>
                    <a:pt x="306070" y="380619"/>
                  </a:lnTo>
                  <a:lnTo>
                    <a:pt x="244221" y="323596"/>
                  </a:lnTo>
                  <a:lnTo>
                    <a:pt x="97790" y="457327"/>
                  </a:lnTo>
                  <a:lnTo>
                    <a:pt x="521462" y="457327"/>
                  </a:lnTo>
                  <a:close/>
                  <a:moveTo>
                    <a:pt x="667512" y="326644"/>
                  </a:moveTo>
                  <a:lnTo>
                    <a:pt x="549275" y="432435"/>
                  </a:lnTo>
                  <a:lnTo>
                    <a:pt x="532638" y="447929"/>
                  </a:lnTo>
                  <a:lnTo>
                    <a:pt x="667385" y="574040"/>
                  </a:lnTo>
                  <a:close/>
                  <a:moveTo>
                    <a:pt x="96647" y="187706"/>
                  </a:moveTo>
                  <a:lnTo>
                    <a:pt x="96647" y="436753"/>
                  </a:lnTo>
                  <a:lnTo>
                    <a:pt x="230886" y="311277"/>
                  </a:lnTo>
                  <a:close/>
                  <a:moveTo>
                    <a:pt x="231648" y="284734"/>
                  </a:moveTo>
                  <a:lnTo>
                    <a:pt x="306578" y="353695"/>
                  </a:lnTo>
                  <a:lnTo>
                    <a:pt x="521843" y="161163"/>
                  </a:lnTo>
                  <a:close/>
                  <a:moveTo>
                    <a:pt x="62230" y="0"/>
                  </a:moveTo>
                  <a:lnTo>
                    <a:pt x="556260" y="0"/>
                  </a:lnTo>
                  <a:cubicBezTo>
                    <a:pt x="590550" y="0"/>
                    <a:pt x="618490" y="27813"/>
                    <a:pt x="618490" y="62230"/>
                  </a:cubicBezTo>
                  <a:lnTo>
                    <a:pt x="618490" y="556260"/>
                  </a:lnTo>
                  <a:cubicBezTo>
                    <a:pt x="618490" y="590550"/>
                    <a:pt x="590677" y="618490"/>
                    <a:pt x="556260" y="618490"/>
                  </a:cubicBezTo>
                  <a:lnTo>
                    <a:pt x="62230" y="618490"/>
                  </a:lnTo>
                  <a:cubicBezTo>
                    <a:pt x="27940" y="618490"/>
                    <a:pt x="0" y="590677"/>
                    <a:pt x="0" y="556260"/>
                  </a:cubicBezTo>
                  <a:lnTo>
                    <a:pt x="0" y="62230"/>
                  </a:lnTo>
                  <a:cubicBezTo>
                    <a:pt x="0" y="27813"/>
                    <a:pt x="27813" y="0"/>
                    <a:pt x="62230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6893100" y="8528220"/>
            <a:ext cx="463860" cy="463860"/>
            <a:chOff x="0" y="0"/>
            <a:chExt cx="618480" cy="6184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93649" y="214630"/>
                  </a:moveTo>
                  <a:cubicBezTo>
                    <a:pt x="493649" y="214122"/>
                    <a:pt x="493522" y="215646"/>
                    <a:pt x="492760" y="221615"/>
                  </a:cubicBezTo>
                  <a:cubicBezTo>
                    <a:pt x="492760" y="221615"/>
                    <a:pt x="493522" y="215392"/>
                    <a:pt x="493649" y="214630"/>
                  </a:cubicBezTo>
                  <a:close/>
                  <a:moveTo>
                    <a:pt x="396494" y="125349"/>
                  </a:moveTo>
                  <a:cubicBezTo>
                    <a:pt x="343281" y="125349"/>
                    <a:pt x="300228" y="168529"/>
                    <a:pt x="300228" y="221615"/>
                  </a:cubicBezTo>
                  <a:cubicBezTo>
                    <a:pt x="300228" y="229743"/>
                    <a:pt x="301244" y="237744"/>
                    <a:pt x="303530" y="245237"/>
                  </a:cubicBezTo>
                  <a:cubicBezTo>
                    <a:pt x="241808" y="235966"/>
                    <a:pt x="183515" y="222631"/>
                    <a:pt x="117602" y="145415"/>
                  </a:cubicBezTo>
                  <a:cubicBezTo>
                    <a:pt x="86868" y="206756"/>
                    <a:pt x="109728" y="245110"/>
                    <a:pt x="146050" y="272669"/>
                  </a:cubicBezTo>
                  <a:cubicBezTo>
                    <a:pt x="130302" y="269748"/>
                    <a:pt x="118491" y="268097"/>
                    <a:pt x="104140" y="257810"/>
                  </a:cubicBezTo>
                  <a:cubicBezTo>
                    <a:pt x="108458" y="318262"/>
                    <a:pt x="141859" y="340106"/>
                    <a:pt x="173863" y="352552"/>
                  </a:cubicBezTo>
                  <a:cubicBezTo>
                    <a:pt x="161036" y="355473"/>
                    <a:pt x="154178" y="354330"/>
                    <a:pt x="133985" y="350520"/>
                  </a:cubicBezTo>
                  <a:cubicBezTo>
                    <a:pt x="151638" y="403352"/>
                    <a:pt x="194183" y="416179"/>
                    <a:pt x="219329" y="415544"/>
                  </a:cubicBezTo>
                  <a:cubicBezTo>
                    <a:pt x="189738" y="437769"/>
                    <a:pt x="166370" y="448310"/>
                    <a:pt x="86614" y="453390"/>
                  </a:cubicBezTo>
                  <a:cubicBezTo>
                    <a:pt x="153035" y="501904"/>
                    <a:pt x="258064" y="498221"/>
                    <a:pt x="309245" y="483108"/>
                  </a:cubicBezTo>
                  <a:cubicBezTo>
                    <a:pt x="418719" y="445262"/>
                    <a:pt x="452247" y="397764"/>
                    <a:pt x="477139" y="317246"/>
                  </a:cubicBezTo>
                  <a:cubicBezTo>
                    <a:pt x="489458" y="248666"/>
                    <a:pt x="487045" y="267970"/>
                    <a:pt x="493014" y="221615"/>
                  </a:cubicBezTo>
                  <a:cubicBezTo>
                    <a:pt x="509016" y="205359"/>
                    <a:pt x="526923" y="191008"/>
                    <a:pt x="532384" y="174498"/>
                  </a:cubicBezTo>
                  <a:cubicBezTo>
                    <a:pt x="516763" y="178054"/>
                    <a:pt x="503301" y="186944"/>
                    <a:pt x="485648" y="185039"/>
                  </a:cubicBezTo>
                  <a:cubicBezTo>
                    <a:pt x="498094" y="178181"/>
                    <a:pt x="513207" y="160528"/>
                    <a:pt x="520954" y="137922"/>
                  </a:cubicBezTo>
                  <a:cubicBezTo>
                    <a:pt x="503936" y="148844"/>
                    <a:pt x="492506" y="155956"/>
                    <a:pt x="467995" y="157607"/>
                  </a:cubicBezTo>
                  <a:cubicBezTo>
                    <a:pt x="450596" y="137795"/>
                    <a:pt x="425069" y="125349"/>
                    <a:pt x="396621" y="125349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1531160" y="8528220"/>
            <a:ext cx="463860" cy="463860"/>
            <a:chOff x="0" y="0"/>
            <a:chExt cx="618480" cy="6184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43865" y="28321"/>
                  </a:moveTo>
                  <a:cubicBezTo>
                    <a:pt x="388239" y="29718"/>
                    <a:pt x="329057" y="53086"/>
                    <a:pt x="328930" y="134239"/>
                  </a:cubicBezTo>
                  <a:lnTo>
                    <a:pt x="329057" y="134874"/>
                  </a:lnTo>
                  <a:lnTo>
                    <a:pt x="329057" y="194945"/>
                  </a:lnTo>
                  <a:lnTo>
                    <a:pt x="264287" y="194945"/>
                  </a:lnTo>
                  <a:lnTo>
                    <a:pt x="264287" y="284861"/>
                  </a:lnTo>
                  <a:lnTo>
                    <a:pt x="329057" y="284861"/>
                  </a:lnTo>
                  <a:lnTo>
                    <a:pt x="329057" y="590296"/>
                  </a:lnTo>
                  <a:lnTo>
                    <a:pt x="430276" y="590296"/>
                  </a:lnTo>
                  <a:lnTo>
                    <a:pt x="430276" y="284861"/>
                  </a:lnTo>
                  <a:lnTo>
                    <a:pt x="516382" y="283210"/>
                  </a:lnTo>
                  <a:lnTo>
                    <a:pt x="522986" y="194945"/>
                  </a:lnTo>
                  <a:lnTo>
                    <a:pt x="430276" y="194945"/>
                  </a:lnTo>
                  <a:lnTo>
                    <a:pt x="430276" y="141732"/>
                  </a:lnTo>
                  <a:cubicBezTo>
                    <a:pt x="428879" y="106680"/>
                    <a:pt x="491744" y="105410"/>
                    <a:pt x="526161" y="118618"/>
                  </a:cubicBezTo>
                  <a:cubicBezTo>
                    <a:pt x="529717" y="95504"/>
                    <a:pt x="530860" y="69850"/>
                    <a:pt x="537718" y="47625"/>
                  </a:cubicBezTo>
                  <a:cubicBezTo>
                    <a:pt x="528193" y="39370"/>
                    <a:pt x="487045" y="27178"/>
                    <a:pt x="443865" y="28321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0383660" y="8528220"/>
            <a:ext cx="463860" cy="463860"/>
            <a:chOff x="0" y="0"/>
            <a:chExt cx="618480" cy="6184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7512" cy="618490"/>
            </a:xfrm>
            <a:custGeom>
              <a:avLst/>
              <a:gdLst/>
              <a:ahLst/>
              <a:cxnLst/>
              <a:rect l="l" t="t" r="r" b="b"/>
              <a:pathLst>
                <a:path w="667512" h="618490">
                  <a:moveTo>
                    <a:pt x="371729" y="321945"/>
                  </a:moveTo>
                  <a:lnTo>
                    <a:pt x="306070" y="380619"/>
                  </a:lnTo>
                  <a:lnTo>
                    <a:pt x="244221" y="323596"/>
                  </a:lnTo>
                  <a:lnTo>
                    <a:pt x="97790" y="457327"/>
                  </a:lnTo>
                  <a:lnTo>
                    <a:pt x="521462" y="457327"/>
                  </a:lnTo>
                  <a:close/>
                  <a:moveTo>
                    <a:pt x="667512" y="326644"/>
                  </a:moveTo>
                  <a:lnTo>
                    <a:pt x="549275" y="432435"/>
                  </a:lnTo>
                  <a:lnTo>
                    <a:pt x="532638" y="447929"/>
                  </a:lnTo>
                  <a:lnTo>
                    <a:pt x="667385" y="574040"/>
                  </a:lnTo>
                  <a:close/>
                  <a:moveTo>
                    <a:pt x="96647" y="187706"/>
                  </a:moveTo>
                  <a:lnTo>
                    <a:pt x="96647" y="436753"/>
                  </a:lnTo>
                  <a:lnTo>
                    <a:pt x="230886" y="311277"/>
                  </a:lnTo>
                  <a:close/>
                  <a:moveTo>
                    <a:pt x="231648" y="284734"/>
                  </a:moveTo>
                  <a:lnTo>
                    <a:pt x="306578" y="353695"/>
                  </a:lnTo>
                  <a:lnTo>
                    <a:pt x="521843" y="161163"/>
                  </a:lnTo>
                  <a:close/>
                  <a:moveTo>
                    <a:pt x="62230" y="0"/>
                  </a:moveTo>
                  <a:lnTo>
                    <a:pt x="556260" y="0"/>
                  </a:lnTo>
                  <a:cubicBezTo>
                    <a:pt x="590550" y="0"/>
                    <a:pt x="618490" y="27813"/>
                    <a:pt x="618490" y="62230"/>
                  </a:cubicBezTo>
                  <a:lnTo>
                    <a:pt x="618490" y="556260"/>
                  </a:lnTo>
                  <a:cubicBezTo>
                    <a:pt x="618490" y="590550"/>
                    <a:pt x="590677" y="618490"/>
                    <a:pt x="556260" y="618490"/>
                  </a:cubicBezTo>
                  <a:lnTo>
                    <a:pt x="62230" y="618490"/>
                  </a:lnTo>
                  <a:cubicBezTo>
                    <a:pt x="27940" y="618490"/>
                    <a:pt x="0" y="590677"/>
                    <a:pt x="0" y="556260"/>
                  </a:cubicBezTo>
                  <a:lnTo>
                    <a:pt x="0" y="62230"/>
                  </a:lnTo>
                  <a:cubicBezTo>
                    <a:pt x="0" y="27813"/>
                    <a:pt x="27813" y="0"/>
                    <a:pt x="62230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0957140" y="8528220"/>
            <a:ext cx="463860" cy="463860"/>
            <a:chOff x="0" y="0"/>
            <a:chExt cx="618480" cy="6184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93649" y="214630"/>
                  </a:moveTo>
                  <a:cubicBezTo>
                    <a:pt x="493649" y="214122"/>
                    <a:pt x="493522" y="215646"/>
                    <a:pt x="492760" y="221615"/>
                  </a:cubicBezTo>
                  <a:cubicBezTo>
                    <a:pt x="492760" y="221615"/>
                    <a:pt x="493522" y="215392"/>
                    <a:pt x="493649" y="214630"/>
                  </a:cubicBezTo>
                  <a:close/>
                  <a:moveTo>
                    <a:pt x="396494" y="125349"/>
                  </a:moveTo>
                  <a:cubicBezTo>
                    <a:pt x="343281" y="125349"/>
                    <a:pt x="300228" y="168529"/>
                    <a:pt x="300228" y="221615"/>
                  </a:cubicBezTo>
                  <a:cubicBezTo>
                    <a:pt x="300228" y="229743"/>
                    <a:pt x="301244" y="237744"/>
                    <a:pt x="303530" y="245237"/>
                  </a:cubicBezTo>
                  <a:cubicBezTo>
                    <a:pt x="241808" y="235966"/>
                    <a:pt x="183515" y="222631"/>
                    <a:pt x="117602" y="145415"/>
                  </a:cubicBezTo>
                  <a:cubicBezTo>
                    <a:pt x="86868" y="206756"/>
                    <a:pt x="109728" y="245110"/>
                    <a:pt x="146050" y="272669"/>
                  </a:cubicBezTo>
                  <a:cubicBezTo>
                    <a:pt x="130302" y="269748"/>
                    <a:pt x="118491" y="268097"/>
                    <a:pt x="104140" y="257810"/>
                  </a:cubicBezTo>
                  <a:cubicBezTo>
                    <a:pt x="108458" y="318262"/>
                    <a:pt x="141859" y="340106"/>
                    <a:pt x="173863" y="352552"/>
                  </a:cubicBezTo>
                  <a:cubicBezTo>
                    <a:pt x="161036" y="355473"/>
                    <a:pt x="154178" y="354330"/>
                    <a:pt x="133985" y="350520"/>
                  </a:cubicBezTo>
                  <a:cubicBezTo>
                    <a:pt x="151638" y="403352"/>
                    <a:pt x="194183" y="416179"/>
                    <a:pt x="219329" y="415544"/>
                  </a:cubicBezTo>
                  <a:cubicBezTo>
                    <a:pt x="189738" y="437769"/>
                    <a:pt x="166370" y="448310"/>
                    <a:pt x="86614" y="453390"/>
                  </a:cubicBezTo>
                  <a:cubicBezTo>
                    <a:pt x="153035" y="501904"/>
                    <a:pt x="258064" y="498221"/>
                    <a:pt x="309245" y="483108"/>
                  </a:cubicBezTo>
                  <a:cubicBezTo>
                    <a:pt x="418719" y="445262"/>
                    <a:pt x="452247" y="397764"/>
                    <a:pt x="477139" y="317246"/>
                  </a:cubicBezTo>
                  <a:cubicBezTo>
                    <a:pt x="489458" y="248666"/>
                    <a:pt x="487045" y="267970"/>
                    <a:pt x="493014" y="221615"/>
                  </a:cubicBezTo>
                  <a:cubicBezTo>
                    <a:pt x="509016" y="205359"/>
                    <a:pt x="526923" y="191008"/>
                    <a:pt x="532384" y="174498"/>
                  </a:cubicBezTo>
                  <a:cubicBezTo>
                    <a:pt x="516763" y="178054"/>
                    <a:pt x="503301" y="186944"/>
                    <a:pt x="485648" y="185039"/>
                  </a:cubicBezTo>
                  <a:cubicBezTo>
                    <a:pt x="498094" y="178181"/>
                    <a:pt x="513207" y="160528"/>
                    <a:pt x="520954" y="137922"/>
                  </a:cubicBezTo>
                  <a:cubicBezTo>
                    <a:pt x="503936" y="148844"/>
                    <a:pt x="492506" y="155956"/>
                    <a:pt x="467995" y="157607"/>
                  </a:cubicBezTo>
                  <a:cubicBezTo>
                    <a:pt x="450596" y="137795"/>
                    <a:pt x="425069" y="125349"/>
                    <a:pt x="396621" y="125349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5595740" y="8528220"/>
            <a:ext cx="463860" cy="463860"/>
            <a:chOff x="0" y="0"/>
            <a:chExt cx="618480" cy="61848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43865" y="28321"/>
                  </a:moveTo>
                  <a:cubicBezTo>
                    <a:pt x="388239" y="29718"/>
                    <a:pt x="329057" y="53086"/>
                    <a:pt x="328930" y="134239"/>
                  </a:cubicBezTo>
                  <a:lnTo>
                    <a:pt x="329057" y="134874"/>
                  </a:lnTo>
                  <a:lnTo>
                    <a:pt x="329057" y="194945"/>
                  </a:lnTo>
                  <a:lnTo>
                    <a:pt x="264287" y="194945"/>
                  </a:lnTo>
                  <a:lnTo>
                    <a:pt x="264287" y="284861"/>
                  </a:lnTo>
                  <a:lnTo>
                    <a:pt x="329057" y="284861"/>
                  </a:lnTo>
                  <a:lnTo>
                    <a:pt x="329057" y="590296"/>
                  </a:lnTo>
                  <a:lnTo>
                    <a:pt x="430276" y="590296"/>
                  </a:lnTo>
                  <a:lnTo>
                    <a:pt x="430276" y="284861"/>
                  </a:lnTo>
                  <a:lnTo>
                    <a:pt x="516382" y="283210"/>
                  </a:lnTo>
                  <a:lnTo>
                    <a:pt x="522986" y="194945"/>
                  </a:lnTo>
                  <a:lnTo>
                    <a:pt x="430276" y="194945"/>
                  </a:lnTo>
                  <a:lnTo>
                    <a:pt x="430276" y="141732"/>
                  </a:lnTo>
                  <a:cubicBezTo>
                    <a:pt x="428879" y="106680"/>
                    <a:pt x="491744" y="105410"/>
                    <a:pt x="526161" y="118618"/>
                  </a:cubicBezTo>
                  <a:cubicBezTo>
                    <a:pt x="529717" y="95504"/>
                    <a:pt x="530860" y="69850"/>
                    <a:pt x="537718" y="47625"/>
                  </a:cubicBezTo>
                  <a:cubicBezTo>
                    <a:pt x="528193" y="39370"/>
                    <a:pt x="487045" y="27178"/>
                    <a:pt x="443865" y="28321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4448240" y="8528220"/>
            <a:ext cx="463860" cy="463860"/>
            <a:chOff x="0" y="0"/>
            <a:chExt cx="618480" cy="61848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67512" cy="618490"/>
            </a:xfrm>
            <a:custGeom>
              <a:avLst/>
              <a:gdLst/>
              <a:ahLst/>
              <a:cxnLst/>
              <a:rect l="l" t="t" r="r" b="b"/>
              <a:pathLst>
                <a:path w="667512" h="618490">
                  <a:moveTo>
                    <a:pt x="371729" y="321945"/>
                  </a:moveTo>
                  <a:lnTo>
                    <a:pt x="306070" y="380619"/>
                  </a:lnTo>
                  <a:lnTo>
                    <a:pt x="244221" y="323596"/>
                  </a:lnTo>
                  <a:lnTo>
                    <a:pt x="97790" y="457327"/>
                  </a:lnTo>
                  <a:lnTo>
                    <a:pt x="521462" y="457327"/>
                  </a:lnTo>
                  <a:close/>
                  <a:moveTo>
                    <a:pt x="667512" y="326644"/>
                  </a:moveTo>
                  <a:lnTo>
                    <a:pt x="549275" y="432435"/>
                  </a:lnTo>
                  <a:lnTo>
                    <a:pt x="532638" y="447929"/>
                  </a:lnTo>
                  <a:lnTo>
                    <a:pt x="667385" y="574040"/>
                  </a:lnTo>
                  <a:close/>
                  <a:moveTo>
                    <a:pt x="96647" y="187706"/>
                  </a:moveTo>
                  <a:lnTo>
                    <a:pt x="96647" y="436753"/>
                  </a:lnTo>
                  <a:lnTo>
                    <a:pt x="230886" y="311277"/>
                  </a:lnTo>
                  <a:close/>
                  <a:moveTo>
                    <a:pt x="231648" y="284734"/>
                  </a:moveTo>
                  <a:lnTo>
                    <a:pt x="306578" y="353695"/>
                  </a:lnTo>
                  <a:lnTo>
                    <a:pt x="521843" y="161163"/>
                  </a:lnTo>
                  <a:close/>
                  <a:moveTo>
                    <a:pt x="62230" y="0"/>
                  </a:moveTo>
                  <a:lnTo>
                    <a:pt x="556260" y="0"/>
                  </a:lnTo>
                  <a:cubicBezTo>
                    <a:pt x="590550" y="0"/>
                    <a:pt x="618490" y="27813"/>
                    <a:pt x="618490" y="62230"/>
                  </a:cubicBezTo>
                  <a:lnTo>
                    <a:pt x="618490" y="556260"/>
                  </a:lnTo>
                  <a:cubicBezTo>
                    <a:pt x="618490" y="590550"/>
                    <a:pt x="590677" y="618490"/>
                    <a:pt x="556260" y="618490"/>
                  </a:cubicBezTo>
                  <a:lnTo>
                    <a:pt x="62230" y="618490"/>
                  </a:lnTo>
                  <a:cubicBezTo>
                    <a:pt x="27940" y="618490"/>
                    <a:pt x="0" y="590677"/>
                    <a:pt x="0" y="556260"/>
                  </a:cubicBezTo>
                  <a:lnTo>
                    <a:pt x="0" y="62230"/>
                  </a:lnTo>
                  <a:cubicBezTo>
                    <a:pt x="0" y="27813"/>
                    <a:pt x="27813" y="0"/>
                    <a:pt x="62230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5021720" y="8528220"/>
            <a:ext cx="463860" cy="463860"/>
            <a:chOff x="0" y="0"/>
            <a:chExt cx="618480" cy="6184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18490" cy="618490"/>
            </a:xfrm>
            <a:custGeom>
              <a:avLst/>
              <a:gdLst/>
              <a:ahLst/>
              <a:cxnLst/>
              <a:rect l="l" t="t" r="r" b="b"/>
              <a:pathLst>
                <a:path w="618490" h="618490">
                  <a:moveTo>
                    <a:pt x="493649" y="214630"/>
                  </a:moveTo>
                  <a:cubicBezTo>
                    <a:pt x="493649" y="214122"/>
                    <a:pt x="493522" y="215646"/>
                    <a:pt x="492760" y="221615"/>
                  </a:cubicBezTo>
                  <a:cubicBezTo>
                    <a:pt x="492760" y="221615"/>
                    <a:pt x="493522" y="215392"/>
                    <a:pt x="493649" y="214630"/>
                  </a:cubicBezTo>
                  <a:close/>
                  <a:moveTo>
                    <a:pt x="396494" y="125349"/>
                  </a:moveTo>
                  <a:cubicBezTo>
                    <a:pt x="343281" y="125349"/>
                    <a:pt x="300228" y="168529"/>
                    <a:pt x="300228" y="221615"/>
                  </a:cubicBezTo>
                  <a:cubicBezTo>
                    <a:pt x="300228" y="229743"/>
                    <a:pt x="301244" y="237744"/>
                    <a:pt x="303530" y="245237"/>
                  </a:cubicBezTo>
                  <a:cubicBezTo>
                    <a:pt x="241808" y="235966"/>
                    <a:pt x="183515" y="222631"/>
                    <a:pt x="117602" y="145415"/>
                  </a:cubicBezTo>
                  <a:cubicBezTo>
                    <a:pt x="86868" y="206756"/>
                    <a:pt x="109728" y="245110"/>
                    <a:pt x="146050" y="272669"/>
                  </a:cubicBezTo>
                  <a:cubicBezTo>
                    <a:pt x="130302" y="269748"/>
                    <a:pt x="118491" y="268097"/>
                    <a:pt x="104140" y="257810"/>
                  </a:cubicBezTo>
                  <a:cubicBezTo>
                    <a:pt x="108458" y="318262"/>
                    <a:pt x="141859" y="340106"/>
                    <a:pt x="173863" y="352552"/>
                  </a:cubicBezTo>
                  <a:cubicBezTo>
                    <a:pt x="161036" y="355473"/>
                    <a:pt x="154178" y="354330"/>
                    <a:pt x="133985" y="350520"/>
                  </a:cubicBezTo>
                  <a:cubicBezTo>
                    <a:pt x="151638" y="403352"/>
                    <a:pt x="194183" y="416179"/>
                    <a:pt x="219329" y="415544"/>
                  </a:cubicBezTo>
                  <a:cubicBezTo>
                    <a:pt x="189738" y="437769"/>
                    <a:pt x="166370" y="448310"/>
                    <a:pt x="86614" y="453390"/>
                  </a:cubicBezTo>
                  <a:cubicBezTo>
                    <a:pt x="153035" y="501904"/>
                    <a:pt x="258064" y="498221"/>
                    <a:pt x="309245" y="483108"/>
                  </a:cubicBezTo>
                  <a:cubicBezTo>
                    <a:pt x="418719" y="445262"/>
                    <a:pt x="452247" y="397764"/>
                    <a:pt x="477139" y="317246"/>
                  </a:cubicBezTo>
                  <a:cubicBezTo>
                    <a:pt x="489458" y="248666"/>
                    <a:pt x="487045" y="267970"/>
                    <a:pt x="493014" y="221615"/>
                  </a:cubicBezTo>
                  <a:cubicBezTo>
                    <a:pt x="509016" y="205359"/>
                    <a:pt x="526923" y="191008"/>
                    <a:pt x="532384" y="174498"/>
                  </a:cubicBezTo>
                  <a:cubicBezTo>
                    <a:pt x="516763" y="178054"/>
                    <a:pt x="503301" y="186944"/>
                    <a:pt x="485648" y="185039"/>
                  </a:cubicBezTo>
                  <a:cubicBezTo>
                    <a:pt x="498094" y="178181"/>
                    <a:pt x="513207" y="160528"/>
                    <a:pt x="520954" y="137922"/>
                  </a:cubicBezTo>
                  <a:cubicBezTo>
                    <a:pt x="503936" y="148844"/>
                    <a:pt x="492506" y="155956"/>
                    <a:pt x="467995" y="157607"/>
                  </a:cubicBezTo>
                  <a:cubicBezTo>
                    <a:pt x="450596" y="137795"/>
                    <a:pt x="425069" y="125349"/>
                    <a:pt x="396621" y="125349"/>
                  </a:cubicBezTo>
                  <a:close/>
                  <a:moveTo>
                    <a:pt x="48133" y="0"/>
                  </a:moveTo>
                  <a:lnTo>
                    <a:pt x="570357" y="0"/>
                  </a:lnTo>
                  <a:cubicBezTo>
                    <a:pt x="596900" y="0"/>
                    <a:pt x="618490" y="21590"/>
                    <a:pt x="618490" y="48133"/>
                  </a:cubicBezTo>
                  <a:lnTo>
                    <a:pt x="618490" y="570357"/>
                  </a:lnTo>
                  <a:cubicBezTo>
                    <a:pt x="618490" y="596900"/>
                    <a:pt x="596900" y="618490"/>
                    <a:pt x="570357" y="618490"/>
                  </a:cubicBezTo>
                  <a:lnTo>
                    <a:pt x="48133" y="618490"/>
                  </a:lnTo>
                  <a:cubicBezTo>
                    <a:pt x="21590" y="618490"/>
                    <a:pt x="0" y="596900"/>
                    <a:pt x="0" y="570357"/>
                  </a:cubicBezTo>
                  <a:lnTo>
                    <a:pt x="0" y="48133"/>
                  </a:lnTo>
                  <a:cubicBezTo>
                    <a:pt x="0" y="21590"/>
                    <a:pt x="21590" y="0"/>
                    <a:pt x="48133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4" name="Group 64"/>
          <p:cNvGrpSpPr/>
          <p:nvPr/>
        </p:nvGrpSpPr>
        <p:grpSpPr>
          <a:xfrm rot="2700000">
            <a:off x="6954120" y="6586380"/>
            <a:ext cx="367740" cy="659340"/>
            <a:chOff x="0" y="0"/>
            <a:chExt cx="490320" cy="87912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90347" cy="879094"/>
            </a:xfrm>
            <a:custGeom>
              <a:avLst/>
              <a:gdLst/>
              <a:ahLst/>
              <a:cxnLst/>
              <a:rect l="l" t="t" r="r" b="b"/>
              <a:pathLst>
                <a:path w="490347" h="879094">
                  <a:moveTo>
                    <a:pt x="245364" y="0"/>
                  </a:moveTo>
                  <a:cubicBezTo>
                    <a:pt x="279146" y="1016"/>
                    <a:pt x="314833" y="26543"/>
                    <a:pt x="317881" y="67818"/>
                  </a:cubicBezTo>
                  <a:cubicBezTo>
                    <a:pt x="325755" y="119761"/>
                    <a:pt x="281813" y="132588"/>
                    <a:pt x="294259" y="194945"/>
                  </a:cubicBezTo>
                  <a:lnTo>
                    <a:pt x="490347" y="194945"/>
                  </a:lnTo>
                  <a:lnTo>
                    <a:pt x="490347" y="390652"/>
                  </a:lnTo>
                  <a:cubicBezTo>
                    <a:pt x="429768" y="401828"/>
                    <a:pt x="416687" y="359029"/>
                    <a:pt x="365379" y="366776"/>
                  </a:cubicBezTo>
                  <a:cubicBezTo>
                    <a:pt x="324104" y="369824"/>
                    <a:pt x="298704" y="405511"/>
                    <a:pt x="297688" y="439293"/>
                  </a:cubicBezTo>
                  <a:cubicBezTo>
                    <a:pt x="298323" y="469011"/>
                    <a:pt x="324739" y="512826"/>
                    <a:pt x="373761" y="513207"/>
                  </a:cubicBezTo>
                  <a:cubicBezTo>
                    <a:pt x="433197" y="507111"/>
                    <a:pt x="424434" y="477901"/>
                    <a:pt x="490347" y="480568"/>
                  </a:cubicBezTo>
                  <a:lnTo>
                    <a:pt x="490347" y="685292"/>
                  </a:lnTo>
                  <a:lnTo>
                    <a:pt x="286258" y="685292"/>
                  </a:lnTo>
                  <a:cubicBezTo>
                    <a:pt x="283210" y="752348"/>
                    <a:pt x="312674" y="743204"/>
                    <a:pt x="318897" y="803021"/>
                  </a:cubicBezTo>
                  <a:cubicBezTo>
                    <a:pt x="318516" y="852170"/>
                    <a:pt x="274701" y="878459"/>
                    <a:pt x="244983" y="879094"/>
                  </a:cubicBezTo>
                  <a:cubicBezTo>
                    <a:pt x="211201" y="878078"/>
                    <a:pt x="175514" y="852551"/>
                    <a:pt x="172466" y="811276"/>
                  </a:cubicBezTo>
                  <a:cubicBezTo>
                    <a:pt x="164592" y="759587"/>
                    <a:pt x="208026" y="746760"/>
                    <a:pt x="196215" y="685165"/>
                  </a:cubicBezTo>
                  <a:lnTo>
                    <a:pt x="0" y="685165"/>
                  </a:lnTo>
                  <a:lnTo>
                    <a:pt x="0" y="484124"/>
                  </a:lnTo>
                  <a:cubicBezTo>
                    <a:pt x="62738" y="471424"/>
                    <a:pt x="75438" y="515493"/>
                    <a:pt x="127508" y="507619"/>
                  </a:cubicBezTo>
                  <a:cubicBezTo>
                    <a:pt x="168783" y="504571"/>
                    <a:pt x="194183" y="468884"/>
                    <a:pt x="195199" y="435102"/>
                  </a:cubicBezTo>
                  <a:cubicBezTo>
                    <a:pt x="194564" y="405384"/>
                    <a:pt x="168148" y="361569"/>
                    <a:pt x="119126" y="361188"/>
                  </a:cubicBezTo>
                  <a:cubicBezTo>
                    <a:pt x="58928" y="367284"/>
                    <a:pt x="68707" y="397129"/>
                    <a:pt x="0" y="393700"/>
                  </a:cubicBezTo>
                  <a:lnTo>
                    <a:pt x="0" y="194945"/>
                  </a:lnTo>
                  <a:lnTo>
                    <a:pt x="203962" y="194945"/>
                  </a:lnTo>
                  <a:cubicBezTo>
                    <a:pt x="207264" y="126619"/>
                    <a:pt x="177546" y="136271"/>
                    <a:pt x="171450" y="76200"/>
                  </a:cubicBezTo>
                  <a:cubicBezTo>
                    <a:pt x="171831" y="27051"/>
                    <a:pt x="215646" y="635"/>
                    <a:pt x="24536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2829060" y="6669000"/>
            <a:ext cx="497880" cy="466020"/>
            <a:chOff x="0" y="0"/>
            <a:chExt cx="663840" cy="621360"/>
          </a:xfrm>
        </p:grpSpPr>
        <p:sp>
          <p:nvSpPr>
            <p:cNvPr id="67" name="Freeform 67"/>
            <p:cNvSpPr/>
            <p:nvPr/>
          </p:nvSpPr>
          <p:spPr>
            <a:xfrm>
              <a:off x="0" y="-254"/>
              <a:ext cx="663956" cy="621411"/>
            </a:xfrm>
            <a:custGeom>
              <a:avLst/>
              <a:gdLst/>
              <a:ahLst/>
              <a:cxnLst/>
              <a:rect l="l" t="t" r="r" b="b"/>
              <a:pathLst>
                <a:path w="663956" h="621411">
                  <a:moveTo>
                    <a:pt x="323088" y="569214"/>
                  </a:moveTo>
                  <a:cubicBezTo>
                    <a:pt x="323088" y="569341"/>
                    <a:pt x="340868" y="572135"/>
                    <a:pt x="340868" y="569214"/>
                  </a:cubicBezTo>
                  <a:lnTo>
                    <a:pt x="340868" y="568833"/>
                  </a:lnTo>
                  <a:cubicBezTo>
                    <a:pt x="447802" y="533908"/>
                    <a:pt x="500888" y="512318"/>
                    <a:pt x="612902" y="555117"/>
                  </a:cubicBezTo>
                  <a:lnTo>
                    <a:pt x="614807" y="108077"/>
                  </a:lnTo>
                  <a:lnTo>
                    <a:pt x="584962" y="108077"/>
                  </a:lnTo>
                  <a:cubicBezTo>
                    <a:pt x="585343" y="240919"/>
                    <a:pt x="585851" y="373634"/>
                    <a:pt x="586232" y="506476"/>
                  </a:cubicBezTo>
                  <a:cubicBezTo>
                    <a:pt x="508889" y="474980"/>
                    <a:pt x="420497" y="499745"/>
                    <a:pt x="340741" y="566547"/>
                  </a:cubicBezTo>
                  <a:lnTo>
                    <a:pt x="340741" y="108204"/>
                  </a:lnTo>
                  <a:lnTo>
                    <a:pt x="340741" y="88392"/>
                  </a:lnTo>
                  <a:lnTo>
                    <a:pt x="340741" y="82550"/>
                  </a:lnTo>
                  <a:cubicBezTo>
                    <a:pt x="388620" y="30861"/>
                    <a:pt x="433451" y="635"/>
                    <a:pt x="493014" y="254"/>
                  </a:cubicBezTo>
                  <a:cubicBezTo>
                    <a:pt x="520065" y="0"/>
                    <a:pt x="550037" y="5969"/>
                    <a:pt x="584708" y="18923"/>
                  </a:cubicBezTo>
                  <a:cubicBezTo>
                    <a:pt x="584835" y="42037"/>
                    <a:pt x="584835" y="65278"/>
                    <a:pt x="584962" y="88392"/>
                  </a:cubicBezTo>
                  <a:lnTo>
                    <a:pt x="639445" y="88011"/>
                  </a:lnTo>
                  <a:lnTo>
                    <a:pt x="639445" y="151511"/>
                  </a:lnTo>
                  <a:lnTo>
                    <a:pt x="663956" y="151511"/>
                  </a:lnTo>
                  <a:lnTo>
                    <a:pt x="663956" y="621411"/>
                  </a:lnTo>
                  <a:lnTo>
                    <a:pt x="0" y="621411"/>
                  </a:lnTo>
                  <a:lnTo>
                    <a:pt x="0" y="151511"/>
                  </a:lnTo>
                  <a:lnTo>
                    <a:pt x="20955" y="151511"/>
                  </a:lnTo>
                  <a:lnTo>
                    <a:pt x="20955" y="88011"/>
                  </a:lnTo>
                  <a:lnTo>
                    <a:pt x="78867" y="88392"/>
                  </a:lnTo>
                  <a:cubicBezTo>
                    <a:pt x="78994" y="65278"/>
                    <a:pt x="78994" y="42037"/>
                    <a:pt x="79121" y="18923"/>
                  </a:cubicBezTo>
                  <a:cubicBezTo>
                    <a:pt x="113792" y="5969"/>
                    <a:pt x="143891" y="127"/>
                    <a:pt x="170815" y="254"/>
                  </a:cubicBezTo>
                  <a:cubicBezTo>
                    <a:pt x="230251" y="635"/>
                    <a:pt x="275209" y="30861"/>
                    <a:pt x="322961" y="82550"/>
                  </a:cubicBezTo>
                  <a:lnTo>
                    <a:pt x="322961" y="88392"/>
                  </a:lnTo>
                  <a:lnTo>
                    <a:pt x="322961" y="108204"/>
                  </a:lnTo>
                  <a:lnTo>
                    <a:pt x="322961" y="566674"/>
                  </a:lnTo>
                  <a:cubicBezTo>
                    <a:pt x="243205" y="499999"/>
                    <a:pt x="154813" y="475107"/>
                    <a:pt x="77470" y="506603"/>
                  </a:cubicBezTo>
                  <a:lnTo>
                    <a:pt x="78867" y="108204"/>
                  </a:lnTo>
                  <a:lnTo>
                    <a:pt x="49022" y="108204"/>
                  </a:lnTo>
                  <a:lnTo>
                    <a:pt x="46990" y="551307"/>
                  </a:lnTo>
                  <a:cubicBezTo>
                    <a:pt x="158369" y="505333"/>
                    <a:pt x="221615" y="538099"/>
                    <a:pt x="322961" y="568833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5023880" y="6721380"/>
            <a:ext cx="516780" cy="426600"/>
            <a:chOff x="0" y="0"/>
            <a:chExt cx="689040" cy="568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689102" cy="568833"/>
            </a:xfrm>
            <a:custGeom>
              <a:avLst/>
              <a:gdLst/>
              <a:ahLst/>
              <a:cxnLst/>
              <a:rect l="l" t="t" r="r" b="b"/>
              <a:pathLst>
                <a:path w="689102" h="568833">
                  <a:moveTo>
                    <a:pt x="392557" y="141732"/>
                  </a:moveTo>
                  <a:cubicBezTo>
                    <a:pt x="370078" y="141732"/>
                    <a:pt x="351917" y="159893"/>
                    <a:pt x="351917" y="182372"/>
                  </a:cubicBezTo>
                  <a:cubicBezTo>
                    <a:pt x="351917" y="204851"/>
                    <a:pt x="370078" y="223012"/>
                    <a:pt x="392557" y="223012"/>
                  </a:cubicBezTo>
                  <a:cubicBezTo>
                    <a:pt x="415036" y="223012"/>
                    <a:pt x="433197" y="204851"/>
                    <a:pt x="433197" y="182372"/>
                  </a:cubicBezTo>
                  <a:cubicBezTo>
                    <a:pt x="433197" y="159893"/>
                    <a:pt x="415036" y="141732"/>
                    <a:pt x="392557" y="141732"/>
                  </a:cubicBezTo>
                  <a:close/>
                  <a:moveTo>
                    <a:pt x="262128" y="141732"/>
                  </a:moveTo>
                  <a:cubicBezTo>
                    <a:pt x="239649" y="141732"/>
                    <a:pt x="221488" y="159893"/>
                    <a:pt x="221488" y="182372"/>
                  </a:cubicBezTo>
                  <a:cubicBezTo>
                    <a:pt x="221488" y="204851"/>
                    <a:pt x="239649" y="223012"/>
                    <a:pt x="262128" y="223012"/>
                  </a:cubicBezTo>
                  <a:cubicBezTo>
                    <a:pt x="284607" y="223012"/>
                    <a:pt x="302768" y="204851"/>
                    <a:pt x="302768" y="182372"/>
                  </a:cubicBezTo>
                  <a:cubicBezTo>
                    <a:pt x="302768" y="159893"/>
                    <a:pt x="284607" y="141732"/>
                    <a:pt x="262128" y="141732"/>
                  </a:cubicBezTo>
                  <a:close/>
                  <a:moveTo>
                    <a:pt x="131699" y="141732"/>
                  </a:moveTo>
                  <a:cubicBezTo>
                    <a:pt x="109220" y="141732"/>
                    <a:pt x="91059" y="159893"/>
                    <a:pt x="91059" y="182372"/>
                  </a:cubicBezTo>
                  <a:cubicBezTo>
                    <a:pt x="91059" y="204851"/>
                    <a:pt x="109220" y="223012"/>
                    <a:pt x="131699" y="223012"/>
                  </a:cubicBezTo>
                  <a:cubicBezTo>
                    <a:pt x="154178" y="223012"/>
                    <a:pt x="172339" y="204851"/>
                    <a:pt x="172339" y="182372"/>
                  </a:cubicBezTo>
                  <a:cubicBezTo>
                    <a:pt x="172339" y="159893"/>
                    <a:pt x="154178" y="141732"/>
                    <a:pt x="131699" y="141732"/>
                  </a:cubicBezTo>
                  <a:close/>
                  <a:moveTo>
                    <a:pt x="544068" y="122047"/>
                  </a:moveTo>
                  <a:lnTo>
                    <a:pt x="618236" y="122047"/>
                  </a:lnTo>
                  <a:cubicBezTo>
                    <a:pt x="657352" y="122047"/>
                    <a:pt x="689102" y="153797"/>
                    <a:pt x="689102" y="192913"/>
                  </a:cubicBezTo>
                  <a:lnTo>
                    <a:pt x="689102" y="418338"/>
                  </a:lnTo>
                  <a:cubicBezTo>
                    <a:pt x="689102" y="457454"/>
                    <a:pt x="657352" y="489204"/>
                    <a:pt x="618236" y="489204"/>
                  </a:cubicBezTo>
                  <a:lnTo>
                    <a:pt x="536575" y="489204"/>
                  </a:lnTo>
                  <a:cubicBezTo>
                    <a:pt x="551942" y="513080"/>
                    <a:pt x="550418" y="530479"/>
                    <a:pt x="630047" y="568833"/>
                  </a:cubicBezTo>
                  <a:cubicBezTo>
                    <a:pt x="496062" y="553720"/>
                    <a:pt x="475107" y="546989"/>
                    <a:pt x="411734" y="489204"/>
                  </a:cubicBezTo>
                  <a:lnTo>
                    <a:pt x="235585" y="489204"/>
                  </a:lnTo>
                  <a:cubicBezTo>
                    <a:pt x="206883" y="489204"/>
                    <a:pt x="182118" y="472059"/>
                    <a:pt x="171069" y="447421"/>
                  </a:cubicBezTo>
                  <a:cubicBezTo>
                    <a:pt x="216662" y="433451"/>
                    <a:pt x="253619" y="414147"/>
                    <a:pt x="296926" y="385572"/>
                  </a:cubicBezTo>
                  <a:lnTo>
                    <a:pt x="473202" y="385572"/>
                  </a:lnTo>
                  <a:cubicBezTo>
                    <a:pt x="512318" y="385572"/>
                    <a:pt x="544068" y="353822"/>
                    <a:pt x="544068" y="314706"/>
                  </a:cubicBezTo>
                  <a:lnTo>
                    <a:pt x="544068" y="122047"/>
                  </a:lnTo>
                  <a:close/>
                  <a:moveTo>
                    <a:pt x="70866" y="0"/>
                  </a:moveTo>
                  <a:lnTo>
                    <a:pt x="453390" y="0"/>
                  </a:lnTo>
                  <a:cubicBezTo>
                    <a:pt x="492506" y="0"/>
                    <a:pt x="524256" y="31750"/>
                    <a:pt x="524256" y="70866"/>
                  </a:cubicBezTo>
                  <a:lnTo>
                    <a:pt x="524256" y="296291"/>
                  </a:lnTo>
                  <a:cubicBezTo>
                    <a:pt x="524256" y="335407"/>
                    <a:pt x="492506" y="367157"/>
                    <a:pt x="453390" y="367157"/>
                  </a:cubicBezTo>
                  <a:lnTo>
                    <a:pt x="277241" y="367157"/>
                  </a:lnTo>
                  <a:cubicBezTo>
                    <a:pt x="196342" y="420624"/>
                    <a:pt x="163703" y="430149"/>
                    <a:pt x="29718" y="445262"/>
                  </a:cubicBezTo>
                  <a:cubicBezTo>
                    <a:pt x="107950" y="402590"/>
                    <a:pt x="116586" y="407162"/>
                    <a:pt x="152400" y="367157"/>
                  </a:cubicBezTo>
                  <a:lnTo>
                    <a:pt x="70866" y="367157"/>
                  </a:lnTo>
                  <a:cubicBezTo>
                    <a:pt x="31750" y="367157"/>
                    <a:pt x="0" y="335407"/>
                    <a:pt x="0" y="296291"/>
                  </a:cubicBezTo>
                  <a:lnTo>
                    <a:pt x="0" y="70866"/>
                  </a:lnTo>
                  <a:cubicBezTo>
                    <a:pt x="0" y="31750"/>
                    <a:pt x="31750" y="0"/>
                    <a:pt x="7086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0" name="Group 70"/>
          <p:cNvGrpSpPr/>
          <p:nvPr/>
        </p:nvGrpSpPr>
        <p:grpSpPr>
          <a:xfrm rot="-2794199">
            <a:off x="10908000" y="6627960"/>
            <a:ext cx="565380" cy="559440"/>
            <a:chOff x="0" y="0"/>
            <a:chExt cx="753840" cy="745920"/>
          </a:xfrm>
        </p:grpSpPr>
        <p:sp>
          <p:nvSpPr>
            <p:cNvPr id="71" name="Freeform 71"/>
            <p:cNvSpPr/>
            <p:nvPr/>
          </p:nvSpPr>
          <p:spPr>
            <a:xfrm>
              <a:off x="-3937" y="-3810"/>
              <a:ext cx="753872" cy="745871"/>
            </a:xfrm>
            <a:custGeom>
              <a:avLst/>
              <a:gdLst/>
              <a:ahLst/>
              <a:cxnLst/>
              <a:rect l="l" t="t" r="r" b="b"/>
              <a:pathLst>
                <a:path w="753872" h="745871">
                  <a:moveTo>
                    <a:pt x="298196" y="465074"/>
                  </a:moveTo>
                  <a:cubicBezTo>
                    <a:pt x="322199" y="491617"/>
                    <a:pt x="338709" y="522224"/>
                    <a:pt x="353949" y="560197"/>
                  </a:cubicBezTo>
                  <a:cubicBezTo>
                    <a:pt x="340106" y="589407"/>
                    <a:pt x="315087" y="612267"/>
                    <a:pt x="284226" y="622173"/>
                  </a:cubicBezTo>
                  <a:lnTo>
                    <a:pt x="131191" y="460502"/>
                  </a:lnTo>
                  <a:cubicBezTo>
                    <a:pt x="142875" y="430149"/>
                    <a:pt x="167005" y="406400"/>
                    <a:pt x="196977" y="394335"/>
                  </a:cubicBezTo>
                  <a:cubicBezTo>
                    <a:pt x="242570" y="416052"/>
                    <a:pt x="274193" y="438531"/>
                    <a:pt x="298196" y="465074"/>
                  </a:cubicBezTo>
                  <a:close/>
                  <a:moveTo>
                    <a:pt x="432689" y="168402"/>
                  </a:moveTo>
                  <a:lnTo>
                    <a:pt x="584200" y="328422"/>
                  </a:lnTo>
                  <a:cubicBezTo>
                    <a:pt x="571373" y="333629"/>
                    <a:pt x="557276" y="335788"/>
                    <a:pt x="542671" y="335280"/>
                  </a:cubicBezTo>
                  <a:lnTo>
                    <a:pt x="420116" y="331978"/>
                  </a:lnTo>
                  <a:lnTo>
                    <a:pt x="423418" y="209423"/>
                  </a:lnTo>
                  <a:cubicBezTo>
                    <a:pt x="423799" y="194818"/>
                    <a:pt x="426720" y="180848"/>
                    <a:pt x="432562" y="168402"/>
                  </a:cubicBezTo>
                  <a:close/>
                  <a:moveTo>
                    <a:pt x="457073" y="94107"/>
                  </a:moveTo>
                  <a:cubicBezTo>
                    <a:pt x="413639" y="118999"/>
                    <a:pt x="384429" y="165862"/>
                    <a:pt x="384048" y="219710"/>
                  </a:cubicBezTo>
                  <a:lnTo>
                    <a:pt x="383286" y="345821"/>
                  </a:lnTo>
                  <a:lnTo>
                    <a:pt x="346837" y="381762"/>
                  </a:lnTo>
                  <a:lnTo>
                    <a:pt x="220726" y="381000"/>
                  </a:lnTo>
                  <a:cubicBezTo>
                    <a:pt x="170561" y="380746"/>
                    <a:pt x="126111" y="405511"/>
                    <a:pt x="100584" y="444500"/>
                  </a:cubicBezTo>
                  <a:lnTo>
                    <a:pt x="297180" y="652018"/>
                  </a:lnTo>
                  <a:cubicBezTo>
                    <a:pt x="339090" y="627253"/>
                    <a:pt x="366776" y="581406"/>
                    <a:pt x="367030" y="529082"/>
                  </a:cubicBezTo>
                  <a:lnTo>
                    <a:pt x="367792" y="402971"/>
                  </a:lnTo>
                  <a:lnTo>
                    <a:pt x="404241" y="367030"/>
                  </a:lnTo>
                  <a:lnTo>
                    <a:pt x="530352" y="367792"/>
                  </a:lnTo>
                  <a:cubicBezTo>
                    <a:pt x="581914" y="368173"/>
                    <a:pt x="627507" y="341884"/>
                    <a:pt x="653542" y="301498"/>
                  </a:cubicBezTo>
                  <a:close/>
                  <a:moveTo>
                    <a:pt x="483997" y="15367"/>
                  </a:moveTo>
                  <a:lnTo>
                    <a:pt x="739902" y="285496"/>
                  </a:lnTo>
                  <a:cubicBezTo>
                    <a:pt x="753872" y="300228"/>
                    <a:pt x="753237" y="323596"/>
                    <a:pt x="738505" y="337566"/>
                  </a:cubicBezTo>
                  <a:cubicBezTo>
                    <a:pt x="723773" y="351536"/>
                    <a:pt x="700405" y="350901"/>
                    <a:pt x="686435" y="336169"/>
                  </a:cubicBezTo>
                  <a:lnTo>
                    <a:pt x="682625" y="332232"/>
                  </a:lnTo>
                  <a:cubicBezTo>
                    <a:pt x="648716" y="379476"/>
                    <a:pt x="592836" y="409829"/>
                    <a:pt x="530098" y="409448"/>
                  </a:cubicBezTo>
                  <a:lnTo>
                    <a:pt x="408686" y="408686"/>
                  </a:lnTo>
                  <a:lnTo>
                    <a:pt x="408686" y="528193"/>
                  </a:lnTo>
                  <a:cubicBezTo>
                    <a:pt x="408686" y="592963"/>
                    <a:pt x="376047" y="650240"/>
                    <a:pt x="325882" y="683641"/>
                  </a:cubicBezTo>
                  <a:cubicBezTo>
                    <a:pt x="337312" y="697992"/>
                    <a:pt x="335661" y="718947"/>
                    <a:pt x="322072" y="731901"/>
                  </a:cubicBezTo>
                  <a:cubicBezTo>
                    <a:pt x="307340" y="745871"/>
                    <a:pt x="283972" y="745236"/>
                    <a:pt x="270002" y="730504"/>
                  </a:cubicBezTo>
                  <a:lnTo>
                    <a:pt x="13970" y="460248"/>
                  </a:lnTo>
                  <a:cubicBezTo>
                    <a:pt x="0" y="445516"/>
                    <a:pt x="635" y="422148"/>
                    <a:pt x="15367" y="408178"/>
                  </a:cubicBezTo>
                  <a:cubicBezTo>
                    <a:pt x="30099" y="394208"/>
                    <a:pt x="53467" y="394843"/>
                    <a:pt x="67437" y="409575"/>
                  </a:cubicBezTo>
                  <a:lnTo>
                    <a:pt x="71247" y="413512"/>
                  </a:lnTo>
                  <a:cubicBezTo>
                    <a:pt x="104902" y="368173"/>
                    <a:pt x="159004" y="339471"/>
                    <a:pt x="219837" y="339471"/>
                  </a:cubicBezTo>
                  <a:lnTo>
                    <a:pt x="341757" y="339471"/>
                  </a:lnTo>
                  <a:lnTo>
                    <a:pt x="342519" y="219583"/>
                  </a:lnTo>
                  <a:cubicBezTo>
                    <a:pt x="342900" y="153797"/>
                    <a:pt x="377063" y="96012"/>
                    <a:pt x="428625" y="63119"/>
                  </a:cubicBezTo>
                  <a:cubicBezTo>
                    <a:pt x="416560" y="48641"/>
                    <a:pt x="417830" y="27178"/>
                    <a:pt x="431800" y="13970"/>
                  </a:cubicBezTo>
                  <a:cubicBezTo>
                    <a:pt x="446532" y="0"/>
                    <a:pt x="469900" y="635"/>
                    <a:pt x="483870" y="153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2" name="Group 72"/>
          <p:cNvGrpSpPr/>
          <p:nvPr/>
        </p:nvGrpSpPr>
        <p:grpSpPr>
          <a:xfrm rot="5400000">
            <a:off x="-4484700" y="4442040"/>
            <a:ext cx="10287000" cy="1402380"/>
            <a:chOff x="0" y="0"/>
            <a:chExt cx="13716000" cy="186984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3716000" cy="1869821"/>
            </a:xfrm>
            <a:custGeom>
              <a:avLst/>
              <a:gdLst/>
              <a:ahLst/>
              <a:cxnLst/>
              <a:rect l="l" t="t" r="r" b="b"/>
              <a:pathLst>
                <a:path w="13716000" h="1869821">
                  <a:moveTo>
                    <a:pt x="0" y="1869821"/>
                  </a:moveTo>
                  <a:lnTo>
                    <a:pt x="467614" y="0"/>
                  </a:lnTo>
                  <a:lnTo>
                    <a:pt x="13248387" y="0"/>
                  </a:lnTo>
                  <a:lnTo>
                    <a:pt x="13716000" y="1869821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74" name="Group 74"/>
          <p:cNvGrpSpPr/>
          <p:nvPr/>
        </p:nvGrpSpPr>
        <p:grpSpPr>
          <a:xfrm rot="-5400000">
            <a:off x="12457260" y="4442040"/>
            <a:ext cx="10287000" cy="1402380"/>
            <a:chOff x="0" y="0"/>
            <a:chExt cx="13716000" cy="186984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13716000" cy="1869821"/>
            </a:xfrm>
            <a:custGeom>
              <a:avLst/>
              <a:gdLst/>
              <a:ahLst/>
              <a:cxnLst/>
              <a:rect l="l" t="t" r="r" b="b"/>
              <a:pathLst>
                <a:path w="13716000" h="1869821">
                  <a:moveTo>
                    <a:pt x="0" y="1869821"/>
                  </a:moveTo>
                  <a:lnTo>
                    <a:pt x="467614" y="0"/>
                  </a:lnTo>
                  <a:lnTo>
                    <a:pt x="13248387" y="0"/>
                  </a:lnTo>
                  <a:lnTo>
                    <a:pt x="13716000" y="1869821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7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4800" y="-30240"/>
            <a:ext cx="1007640" cy="1007640"/>
            <a:chOff x="0" y="0"/>
            <a:chExt cx="1343520" cy="1343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3820" y="-14580"/>
            <a:ext cx="7961760" cy="463320"/>
            <a:chOff x="0" y="0"/>
            <a:chExt cx="10615680" cy="6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66300" y="1260900"/>
            <a:ext cx="765180" cy="765180"/>
            <a:chOff x="0" y="0"/>
            <a:chExt cx="1020240" cy="102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659620" y="2309040"/>
            <a:ext cx="572400" cy="572400"/>
            <a:chOff x="0" y="0"/>
            <a:chExt cx="763200" cy="7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-12420" y="9279360"/>
            <a:ext cx="1007640" cy="1007640"/>
            <a:chOff x="0" y="0"/>
            <a:chExt cx="1343520" cy="13435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3533" cy="1343533"/>
            </a:xfrm>
            <a:custGeom>
              <a:avLst/>
              <a:gdLst/>
              <a:ahLst/>
              <a:cxnLst/>
              <a:rect l="l" t="t" r="r" b="b"/>
              <a:pathLst>
                <a:path w="1343533" h="1343533">
                  <a:moveTo>
                    <a:pt x="0" y="0"/>
                  </a:moveTo>
                  <a:lnTo>
                    <a:pt x="1343533" y="0"/>
                  </a:lnTo>
                  <a:lnTo>
                    <a:pt x="1343533" y="1343533"/>
                  </a:lnTo>
                  <a:lnTo>
                    <a:pt x="0" y="134353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233900" y="9807480"/>
            <a:ext cx="7961760" cy="463320"/>
            <a:chOff x="0" y="0"/>
            <a:chExt cx="10615680" cy="617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15676" cy="617728"/>
            </a:xfrm>
            <a:custGeom>
              <a:avLst/>
              <a:gdLst/>
              <a:ahLst/>
              <a:cxnLst/>
              <a:rect l="l" t="t" r="r" b="b"/>
              <a:pathLst>
                <a:path w="10615676" h="617728">
                  <a:moveTo>
                    <a:pt x="0" y="0"/>
                  </a:moveTo>
                  <a:lnTo>
                    <a:pt x="10615676" y="0"/>
                  </a:lnTo>
                  <a:lnTo>
                    <a:pt x="10615676" y="617728"/>
                  </a:lnTo>
                  <a:lnTo>
                    <a:pt x="0" y="617728"/>
                  </a:lnTo>
                  <a:close/>
                </a:path>
              </a:pathLst>
            </a:custGeom>
            <a:solidFill>
              <a:srgbClr val="FFC994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108000" y="8231220"/>
            <a:ext cx="765180" cy="765180"/>
            <a:chOff x="0" y="0"/>
            <a:chExt cx="1020240" cy="102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0191" cy="1020191"/>
            </a:xfrm>
            <a:custGeom>
              <a:avLst/>
              <a:gdLst/>
              <a:ahLst/>
              <a:cxnLst/>
              <a:rect l="l" t="t" r="r" b="b"/>
              <a:pathLst>
                <a:path w="1020191" h="1020191">
                  <a:moveTo>
                    <a:pt x="0" y="0"/>
                  </a:moveTo>
                  <a:lnTo>
                    <a:pt x="1020191" y="0"/>
                  </a:lnTo>
                  <a:lnTo>
                    <a:pt x="1020191" y="1020191"/>
                  </a:lnTo>
                  <a:lnTo>
                    <a:pt x="0" y="102019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07460" y="7375320"/>
            <a:ext cx="572400" cy="572400"/>
            <a:chOff x="0" y="0"/>
            <a:chExt cx="763200" cy="7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3143" cy="763143"/>
            </a:xfrm>
            <a:custGeom>
              <a:avLst/>
              <a:gdLst/>
              <a:ahLst/>
              <a:cxnLst/>
              <a:rect l="l" t="t" r="r" b="b"/>
              <a:pathLst>
                <a:path w="763143" h="763143">
                  <a:moveTo>
                    <a:pt x="0" y="0"/>
                  </a:moveTo>
                  <a:lnTo>
                    <a:pt x="763143" y="0"/>
                  </a:lnTo>
                  <a:lnTo>
                    <a:pt x="763143" y="763143"/>
                  </a:lnTo>
                  <a:lnTo>
                    <a:pt x="0" y="763143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8472060" y="5964300"/>
            <a:ext cx="354780" cy="354780"/>
            <a:chOff x="0" y="0"/>
            <a:chExt cx="473040" cy="4730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8966700" y="5964300"/>
            <a:ext cx="354780" cy="354780"/>
            <a:chOff x="0" y="0"/>
            <a:chExt cx="473040" cy="4730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9461340" y="5964300"/>
            <a:ext cx="354780" cy="354780"/>
            <a:chOff x="0" y="0"/>
            <a:chExt cx="473040" cy="4730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/>
          <p:nvPr/>
        </p:nvGrpSpPr>
        <p:grpSpPr>
          <a:xfrm rot="5400000">
            <a:off x="3113640" y="2024460"/>
            <a:ext cx="1371600" cy="1371600"/>
            <a:chOff x="0" y="0"/>
            <a:chExt cx="1828800" cy="1828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828800" cy="1828800"/>
            </a:xfrm>
            <a:custGeom>
              <a:avLst/>
              <a:gdLst/>
              <a:ahLst/>
              <a:cxnLst/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364363" y="0"/>
                  </a:lnTo>
                  <a:lnTo>
                    <a:pt x="364363" y="1462405"/>
                  </a:lnTo>
                  <a:lnTo>
                    <a:pt x="1828800" y="1462405"/>
                  </a:lnTo>
                  <a:lnTo>
                    <a:pt x="1828800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3113640" y="7862400"/>
            <a:ext cx="1371600" cy="1371600"/>
            <a:chOff x="0" y="0"/>
            <a:chExt cx="1828800" cy="1828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828800" cy="1828800"/>
            </a:xfrm>
            <a:custGeom>
              <a:avLst/>
              <a:gdLst/>
              <a:ahLst/>
              <a:cxnLst/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364363" y="0"/>
                  </a:lnTo>
                  <a:lnTo>
                    <a:pt x="364363" y="1462405"/>
                  </a:lnTo>
                  <a:lnTo>
                    <a:pt x="1828800" y="1462405"/>
                  </a:lnTo>
                  <a:lnTo>
                    <a:pt x="1828800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5400000">
            <a:off x="13802400" y="7862400"/>
            <a:ext cx="1371600" cy="1371600"/>
            <a:chOff x="0" y="0"/>
            <a:chExt cx="1828800" cy="1828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828800" cy="1828800"/>
            </a:xfrm>
            <a:custGeom>
              <a:avLst/>
              <a:gdLst/>
              <a:ahLst/>
              <a:cxnLst/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364363" y="0"/>
                  </a:lnTo>
                  <a:lnTo>
                    <a:pt x="364363" y="1462405"/>
                  </a:lnTo>
                  <a:lnTo>
                    <a:pt x="1828800" y="1462405"/>
                  </a:lnTo>
                  <a:lnTo>
                    <a:pt x="1828800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10800000">
            <a:off x="13802400" y="2023920"/>
            <a:ext cx="1371600" cy="1371600"/>
            <a:chOff x="0" y="0"/>
            <a:chExt cx="1828800" cy="1828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828800" cy="1828800"/>
            </a:xfrm>
            <a:custGeom>
              <a:avLst/>
              <a:gdLst/>
              <a:ahLst/>
              <a:cxnLst/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364363" y="0"/>
                  </a:lnTo>
                  <a:lnTo>
                    <a:pt x="364363" y="1462405"/>
                  </a:lnTo>
                  <a:lnTo>
                    <a:pt x="1828800" y="1462405"/>
                  </a:lnTo>
                  <a:lnTo>
                    <a:pt x="1828800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sp>
        <p:nvSpPr>
          <p:cNvPr id="32" name="TextBox 32"/>
          <p:cNvSpPr txBox="1"/>
          <p:nvPr/>
        </p:nvSpPr>
        <p:spPr>
          <a:xfrm>
            <a:off x="3908160" y="4678035"/>
            <a:ext cx="1047186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fa-IR" sz="6600" spc="96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ارائه عالی</a:t>
            </a:r>
            <a:endParaRPr lang="en-US" sz="6600" spc="96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4" name="Group 34"/>
          <p:cNvGrpSpPr/>
          <p:nvPr/>
        </p:nvGrpSpPr>
        <p:grpSpPr>
          <a:xfrm>
            <a:off x="7196040" y="8127000"/>
            <a:ext cx="3896100" cy="648000"/>
            <a:chOff x="0" y="0"/>
            <a:chExt cx="5194800" cy="8640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194808" cy="863981"/>
            </a:xfrm>
            <a:custGeom>
              <a:avLst/>
              <a:gdLst/>
              <a:ahLst/>
              <a:cxnLst/>
              <a:rect l="l" t="t" r="r" b="b"/>
              <a:pathLst>
                <a:path w="5194808" h="863981">
                  <a:moveTo>
                    <a:pt x="0" y="0"/>
                  </a:moveTo>
                  <a:lnTo>
                    <a:pt x="5194808" y="0"/>
                  </a:lnTo>
                  <a:lnTo>
                    <a:pt x="5194808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47625"/>
              <a:ext cx="5194800" cy="816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118" dirty="0">
                  <a:solidFill>
                    <a:srgbClr val="F27900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27900"/>
                </a:solidFill>
                <a:latin typeface="Montserrat"/>
                <a:cs typeface="B Nazanin" pitchFamily="2" charset="-78"/>
              </a:endParaRP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5264640" y="5907124"/>
            <a:ext cx="7758360" cy="244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</a:t>
            </a:r>
            <a:r>
              <a:rPr lang="ar-SA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ctr" rtl="1">
              <a:lnSpc>
                <a:spcPct val="150000"/>
              </a:lnSpc>
            </a:pP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8" name="Group 38"/>
          <p:cNvGrpSpPr/>
          <p:nvPr/>
        </p:nvGrpSpPr>
        <p:grpSpPr>
          <a:xfrm>
            <a:off x="9245880" y="1651860"/>
            <a:ext cx="1051380" cy="2128680"/>
            <a:chOff x="0" y="0"/>
            <a:chExt cx="1401840" cy="28382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401826" cy="2838196"/>
            </a:xfrm>
            <a:custGeom>
              <a:avLst/>
              <a:gdLst/>
              <a:ahLst/>
              <a:cxnLst/>
              <a:rect l="l" t="t" r="r" b="b"/>
              <a:pathLst>
                <a:path w="1401826" h="2838196">
                  <a:moveTo>
                    <a:pt x="1092581" y="1032129"/>
                  </a:moveTo>
                  <a:cubicBezTo>
                    <a:pt x="1308989" y="908304"/>
                    <a:pt x="1308989" y="908304"/>
                    <a:pt x="1308989" y="908304"/>
                  </a:cubicBezTo>
                  <a:cubicBezTo>
                    <a:pt x="1123569" y="567690"/>
                    <a:pt x="1123569" y="567690"/>
                    <a:pt x="1123569" y="567690"/>
                  </a:cubicBezTo>
                  <a:cubicBezTo>
                    <a:pt x="896747" y="691515"/>
                    <a:pt x="896747" y="691515"/>
                    <a:pt x="896747" y="691515"/>
                  </a:cubicBezTo>
                  <a:cubicBezTo>
                    <a:pt x="845185" y="639953"/>
                    <a:pt x="783336" y="577977"/>
                    <a:pt x="731774" y="536702"/>
                  </a:cubicBezTo>
                  <a:cubicBezTo>
                    <a:pt x="865886" y="299339"/>
                    <a:pt x="865886" y="299339"/>
                    <a:pt x="865886" y="299339"/>
                  </a:cubicBezTo>
                  <a:cubicBezTo>
                    <a:pt x="525653" y="103251"/>
                    <a:pt x="525653" y="103251"/>
                    <a:pt x="525653" y="103251"/>
                  </a:cubicBezTo>
                  <a:cubicBezTo>
                    <a:pt x="391668" y="340614"/>
                    <a:pt x="391668" y="340614"/>
                    <a:pt x="391668" y="340614"/>
                  </a:cubicBezTo>
                  <a:cubicBezTo>
                    <a:pt x="319532" y="319913"/>
                    <a:pt x="247396" y="299339"/>
                    <a:pt x="175260" y="289052"/>
                  </a:cubicBezTo>
                  <a:cubicBezTo>
                    <a:pt x="175260" y="0"/>
                    <a:pt x="175260" y="0"/>
                    <a:pt x="175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7690"/>
                    <a:pt x="0" y="567690"/>
                    <a:pt x="0" y="567690"/>
                  </a:cubicBezTo>
                  <a:cubicBezTo>
                    <a:pt x="0" y="836041"/>
                    <a:pt x="0" y="836041"/>
                    <a:pt x="0" y="836041"/>
                  </a:cubicBezTo>
                  <a:cubicBezTo>
                    <a:pt x="309245" y="846328"/>
                    <a:pt x="556641" y="1104392"/>
                    <a:pt x="556641" y="1424305"/>
                  </a:cubicBezTo>
                  <a:cubicBezTo>
                    <a:pt x="556641" y="1702943"/>
                    <a:pt x="371094" y="1930019"/>
                    <a:pt x="113411" y="1991995"/>
                  </a:cubicBezTo>
                  <a:cubicBezTo>
                    <a:pt x="103124" y="1991995"/>
                    <a:pt x="82550" y="2002282"/>
                    <a:pt x="72136" y="2002282"/>
                  </a:cubicBezTo>
                  <a:cubicBezTo>
                    <a:pt x="61722" y="2002282"/>
                    <a:pt x="61849" y="2002282"/>
                    <a:pt x="61849" y="2002282"/>
                  </a:cubicBezTo>
                  <a:cubicBezTo>
                    <a:pt x="41275" y="2002282"/>
                    <a:pt x="20574" y="2012569"/>
                    <a:pt x="0" y="2012569"/>
                  </a:cubicBezTo>
                  <a:cubicBezTo>
                    <a:pt x="0" y="2280920"/>
                    <a:pt x="0" y="2280920"/>
                    <a:pt x="0" y="2280920"/>
                  </a:cubicBezTo>
                  <a:cubicBezTo>
                    <a:pt x="0" y="2838196"/>
                    <a:pt x="0" y="2838196"/>
                    <a:pt x="0" y="2838196"/>
                  </a:cubicBezTo>
                  <a:cubicBezTo>
                    <a:pt x="175260" y="2838196"/>
                    <a:pt x="175260" y="2838196"/>
                    <a:pt x="175260" y="2838196"/>
                  </a:cubicBezTo>
                  <a:cubicBezTo>
                    <a:pt x="175260" y="2662682"/>
                    <a:pt x="175260" y="2662682"/>
                    <a:pt x="175260" y="2662682"/>
                  </a:cubicBezTo>
                  <a:cubicBezTo>
                    <a:pt x="247396" y="2652395"/>
                    <a:pt x="319532" y="2641981"/>
                    <a:pt x="381381" y="2611120"/>
                  </a:cubicBezTo>
                  <a:cubicBezTo>
                    <a:pt x="463804" y="2765933"/>
                    <a:pt x="463804" y="2765933"/>
                    <a:pt x="463804" y="2765933"/>
                  </a:cubicBezTo>
                  <a:cubicBezTo>
                    <a:pt x="814324" y="2580132"/>
                    <a:pt x="814324" y="2580132"/>
                    <a:pt x="814324" y="2580132"/>
                  </a:cubicBezTo>
                  <a:cubicBezTo>
                    <a:pt x="721614" y="2425319"/>
                    <a:pt x="721614" y="2425319"/>
                    <a:pt x="721614" y="2425319"/>
                  </a:cubicBezTo>
                  <a:cubicBezTo>
                    <a:pt x="793750" y="2373757"/>
                    <a:pt x="845312" y="2311781"/>
                    <a:pt x="907161" y="2249805"/>
                  </a:cubicBezTo>
                  <a:cubicBezTo>
                    <a:pt x="1061720" y="2353056"/>
                    <a:pt x="1061720" y="2353056"/>
                    <a:pt x="1061720" y="2353056"/>
                  </a:cubicBezTo>
                  <a:cubicBezTo>
                    <a:pt x="1278128" y="2022729"/>
                    <a:pt x="1278128" y="2022729"/>
                    <a:pt x="1278128" y="2022729"/>
                  </a:cubicBezTo>
                  <a:cubicBezTo>
                    <a:pt x="1102868" y="1909191"/>
                    <a:pt x="1102868" y="1909191"/>
                    <a:pt x="1102868" y="1909191"/>
                  </a:cubicBezTo>
                  <a:cubicBezTo>
                    <a:pt x="1133729" y="1826641"/>
                    <a:pt x="1154430" y="1744091"/>
                    <a:pt x="1164717" y="1661541"/>
                  </a:cubicBezTo>
                  <a:cubicBezTo>
                    <a:pt x="1391539" y="1661541"/>
                    <a:pt x="1391539" y="1661541"/>
                    <a:pt x="1391539" y="1661541"/>
                  </a:cubicBezTo>
                  <a:cubicBezTo>
                    <a:pt x="1401826" y="1269365"/>
                    <a:pt x="1401826" y="1269365"/>
                    <a:pt x="1401826" y="1269365"/>
                  </a:cubicBezTo>
                  <a:cubicBezTo>
                    <a:pt x="1164717" y="1269365"/>
                    <a:pt x="1164717" y="1269365"/>
                    <a:pt x="1164717" y="1269365"/>
                  </a:cubicBezTo>
                  <a:cubicBezTo>
                    <a:pt x="1144143" y="1186815"/>
                    <a:pt x="1123442" y="1104265"/>
                    <a:pt x="1092581" y="103200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7990380" y="1502820"/>
            <a:ext cx="1223100" cy="2378160"/>
            <a:chOff x="0" y="0"/>
            <a:chExt cx="1630800" cy="31708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630934" cy="3170809"/>
            </a:xfrm>
            <a:custGeom>
              <a:avLst/>
              <a:gdLst/>
              <a:ahLst/>
              <a:cxnLst/>
              <a:rect l="l" t="t" r="r" b="b"/>
              <a:pathLst>
                <a:path w="1630934" h="3170809">
                  <a:moveTo>
                    <a:pt x="1568831" y="2003806"/>
                  </a:moveTo>
                  <a:cubicBezTo>
                    <a:pt x="1568831" y="485521"/>
                    <a:pt x="1568831" y="485521"/>
                    <a:pt x="1568831" y="485521"/>
                  </a:cubicBezTo>
                  <a:cubicBezTo>
                    <a:pt x="1568831" y="320294"/>
                    <a:pt x="1568831" y="320294"/>
                    <a:pt x="1568831" y="320294"/>
                  </a:cubicBezTo>
                  <a:cubicBezTo>
                    <a:pt x="1155954" y="0"/>
                    <a:pt x="557403" y="330454"/>
                    <a:pt x="670941" y="733298"/>
                  </a:cubicBezTo>
                  <a:cubicBezTo>
                    <a:pt x="268351" y="640334"/>
                    <a:pt x="61976" y="1146429"/>
                    <a:pt x="227076" y="1332357"/>
                  </a:cubicBezTo>
                  <a:cubicBezTo>
                    <a:pt x="10287" y="1456309"/>
                    <a:pt x="0" y="1879854"/>
                    <a:pt x="216789" y="2024380"/>
                  </a:cubicBezTo>
                  <a:cubicBezTo>
                    <a:pt x="41275" y="2344547"/>
                    <a:pt x="289052" y="2695702"/>
                    <a:pt x="660654" y="2592451"/>
                  </a:cubicBezTo>
                  <a:cubicBezTo>
                    <a:pt x="732917" y="3170809"/>
                    <a:pt x="1630934" y="3160522"/>
                    <a:pt x="1568958" y="2778379"/>
                  </a:cubicBezTo>
                  <a:lnTo>
                    <a:pt x="1568958" y="200367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88430" y="761130"/>
            <a:ext cx="5287680" cy="7862400"/>
            <a:chOff x="0" y="0"/>
            <a:chExt cx="7050240" cy="10483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50278" cy="10483215"/>
            </a:xfrm>
            <a:custGeom>
              <a:avLst/>
              <a:gdLst/>
              <a:ahLst/>
              <a:cxnLst/>
              <a:rect l="l" t="t" r="r" b="b"/>
              <a:pathLst>
                <a:path w="7050278" h="10483215">
                  <a:moveTo>
                    <a:pt x="88900" y="0"/>
                  </a:moveTo>
                  <a:lnTo>
                    <a:pt x="6961378" y="0"/>
                  </a:lnTo>
                  <a:cubicBezTo>
                    <a:pt x="7010527" y="0"/>
                    <a:pt x="7050278" y="39751"/>
                    <a:pt x="7050278" y="88900"/>
                  </a:cubicBezTo>
                  <a:lnTo>
                    <a:pt x="7050278" y="10394315"/>
                  </a:lnTo>
                  <a:cubicBezTo>
                    <a:pt x="7050278" y="10443464"/>
                    <a:pt x="7010527" y="10483215"/>
                    <a:pt x="6961378" y="10483215"/>
                  </a:cubicBezTo>
                  <a:lnTo>
                    <a:pt x="88900" y="10483215"/>
                  </a:lnTo>
                  <a:cubicBezTo>
                    <a:pt x="39751" y="10483215"/>
                    <a:pt x="0" y="10443464"/>
                    <a:pt x="0" y="10394315"/>
                  </a:cubicBezTo>
                  <a:lnTo>
                    <a:pt x="0" y="88900"/>
                  </a:lnTo>
                  <a:cubicBezTo>
                    <a:pt x="0" y="39751"/>
                    <a:pt x="39751" y="0"/>
                    <a:pt x="88900" y="0"/>
                  </a:cubicBezTo>
                  <a:moveTo>
                    <a:pt x="88900" y="177800"/>
                  </a:moveTo>
                  <a:lnTo>
                    <a:pt x="88900" y="88900"/>
                  </a:lnTo>
                  <a:lnTo>
                    <a:pt x="177800" y="88900"/>
                  </a:lnTo>
                  <a:lnTo>
                    <a:pt x="177800" y="10394315"/>
                  </a:lnTo>
                  <a:lnTo>
                    <a:pt x="88900" y="10394315"/>
                  </a:lnTo>
                  <a:lnTo>
                    <a:pt x="88900" y="10305415"/>
                  </a:lnTo>
                  <a:lnTo>
                    <a:pt x="6961378" y="10305415"/>
                  </a:lnTo>
                  <a:lnTo>
                    <a:pt x="6961378" y="10394315"/>
                  </a:lnTo>
                  <a:lnTo>
                    <a:pt x="6872478" y="10394315"/>
                  </a:lnTo>
                  <a:lnTo>
                    <a:pt x="6872478" y="88900"/>
                  </a:lnTo>
                  <a:lnTo>
                    <a:pt x="6961378" y="88900"/>
                  </a:lnTo>
                  <a:lnTo>
                    <a:pt x="6961378" y="177800"/>
                  </a:lnTo>
                  <a:lnTo>
                    <a:pt x="88900" y="177800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301040" y="912960"/>
            <a:ext cx="7887420" cy="2262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105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ارائه عالی</a:t>
            </a:r>
          </a:p>
          <a:p>
            <a:pPr algn="ctr" rtl="1">
              <a:lnSpc>
                <a:spcPts val="8640"/>
              </a:lnSpc>
            </a:pPr>
            <a:endParaRPr lang="en-US" sz="7200" spc="105" dirty="0">
              <a:solidFill>
                <a:srgbClr val="262626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 rot="-5400000">
            <a:off x="4770000" y="5358769"/>
            <a:ext cx="7242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29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طرح بندی اسلاید متنی برای ارائه شما</a:t>
            </a:r>
            <a:endParaRPr lang="en-US" sz="2100" spc="29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4497120" y="3963600"/>
            <a:ext cx="68580" cy="1508760"/>
            <a:chOff x="0" y="0"/>
            <a:chExt cx="91440" cy="20116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BBC0C3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301040" y="5765129"/>
            <a:ext cx="6652440" cy="244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</a:t>
            </a:r>
            <a:r>
              <a:rPr lang="ar-SA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ctr" rtl="1">
              <a:lnSpc>
                <a:spcPct val="150000"/>
              </a:lnSpc>
            </a:pPr>
            <a:endParaRPr lang="en-US" sz="1800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390500" y="8583840"/>
            <a:ext cx="3896100" cy="648000"/>
            <a:chOff x="0" y="0"/>
            <a:chExt cx="5194800" cy="864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194808" cy="863981"/>
            </a:xfrm>
            <a:custGeom>
              <a:avLst/>
              <a:gdLst/>
              <a:ahLst/>
              <a:cxnLst/>
              <a:rect l="l" t="t" r="r" b="b"/>
              <a:pathLst>
                <a:path w="5194808" h="863981">
                  <a:moveTo>
                    <a:pt x="0" y="0"/>
                  </a:moveTo>
                  <a:lnTo>
                    <a:pt x="5194808" y="0"/>
                  </a:lnTo>
                  <a:lnTo>
                    <a:pt x="5194808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F2790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47625"/>
              <a:ext cx="5194800" cy="816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88"/>
                </a:lnSpc>
              </a:pPr>
              <a:r>
                <a:rPr lang="fa-IR" sz="3600" spc="5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3600" spc="5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095080" y="4095720"/>
            <a:ext cx="1640160" cy="79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8">
                <a:solidFill>
                  <a:srgbClr val="F27900"/>
                </a:solidFill>
                <a:latin typeface="Montserrat Bold"/>
                <a:cs typeface="B Nazanin" pitchFamily="2" charset="-78"/>
              </a:rPr>
              <a:t>60%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095080" y="4979160"/>
            <a:ext cx="21952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21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0269720" y="1277100"/>
            <a:ext cx="5657580" cy="8483940"/>
          </a:xfrm>
          <a:custGeom>
            <a:avLst/>
            <a:gdLst/>
            <a:ahLst/>
            <a:cxnLst/>
            <a:rect l="l" t="t" r="r" b="b"/>
            <a:pathLst>
              <a:path w="5657580" h="8483940">
                <a:moveTo>
                  <a:pt x="0" y="0"/>
                </a:moveTo>
                <a:lnTo>
                  <a:pt x="5657580" y="0"/>
                </a:lnTo>
                <a:lnTo>
                  <a:pt x="5657580" y="8483940"/>
                </a:lnTo>
                <a:lnTo>
                  <a:pt x="0" y="84839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73" b="-201"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28760" cy="1385100"/>
            <a:chOff x="0" y="0"/>
            <a:chExt cx="571680" cy="1846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627" cy="1846834"/>
            </a:xfrm>
            <a:custGeom>
              <a:avLst/>
              <a:gdLst/>
              <a:ahLst/>
              <a:cxnLst/>
              <a:rect l="l" t="t" r="r" b="b"/>
              <a:pathLst>
                <a:path w="571627" h="1846834">
                  <a:moveTo>
                    <a:pt x="0" y="0"/>
                  </a:moveTo>
                  <a:lnTo>
                    <a:pt x="571627" y="0"/>
                  </a:lnTo>
                  <a:lnTo>
                    <a:pt x="571627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A5AAA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02840" y="1385100"/>
            <a:ext cx="309960" cy="8881920"/>
            <a:chOff x="0" y="0"/>
            <a:chExt cx="413280" cy="11842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3258" cy="11842623"/>
            </a:xfrm>
            <a:custGeom>
              <a:avLst/>
              <a:gdLst/>
              <a:ahLst/>
              <a:cxnLst/>
              <a:rect l="l" t="t" r="r" b="b"/>
              <a:pathLst>
                <a:path w="413258" h="11842623">
                  <a:moveTo>
                    <a:pt x="0" y="0"/>
                  </a:moveTo>
                  <a:lnTo>
                    <a:pt x="413258" y="0"/>
                  </a:lnTo>
                  <a:lnTo>
                    <a:pt x="413258" y="11842623"/>
                  </a:lnTo>
                  <a:lnTo>
                    <a:pt x="0" y="11842623"/>
                  </a:lnTo>
                  <a:close/>
                </a:path>
              </a:pathLst>
            </a:custGeom>
            <a:solidFill>
              <a:srgbClr val="F27900"/>
            </a:solidFill>
          </p:spPr>
        </p:sp>
      </p:grpSp>
      <p:sp>
        <p:nvSpPr>
          <p:cNvPr id="6" name="AutoShape 6"/>
          <p:cNvSpPr/>
          <p:nvPr/>
        </p:nvSpPr>
        <p:spPr>
          <a:xfrm rot="11391">
            <a:off x="365532" y="1736565"/>
            <a:ext cx="17437236" cy="0"/>
          </a:xfrm>
          <a:prstGeom prst="line">
            <a:avLst/>
          </a:prstGeom>
          <a:ln w="28575" cap="rnd">
            <a:solidFill>
              <a:srgbClr val="F279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549980" y="552840"/>
            <a:ext cx="166462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7435"/>
              </a:lnSpc>
            </a:pPr>
            <a:r>
              <a:rPr lang="fa-IR" sz="6884" spc="10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884" spc="100" dirty="0">
              <a:solidFill>
                <a:srgbClr val="F279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68540" y="2633400"/>
            <a:ext cx="76838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نقاط قوت</a:t>
            </a:r>
            <a:endParaRPr lang="en-US" sz="2700" spc="38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68540" y="3034080"/>
            <a:ext cx="76838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و به ارائه های خود متوسل شوید. تغییر رنگ، عکس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44880" y="4459680"/>
            <a:ext cx="76838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ضعف</a:t>
            </a:r>
            <a:endParaRPr lang="en-US" sz="2700" spc="38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44880" y="4852260"/>
            <a:ext cx="76838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و به ارائه های خود متوسل شوید. تغییر رنگ، عکس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44880" y="6257880"/>
            <a:ext cx="76838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فرصت ها</a:t>
            </a:r>
            <a:endParaRPr lang="en-US" sz="2700" spc="38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44880" y="6652080"/>
            <a:ext cx="76838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و به ارائه های خود متوسل شوید. تغییر رنگ، عکس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06440" y="8037180"/>
            <a:ext cx="77459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38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تهدیدها</a:t>
            </a:r>
            <a:endParaRPr lang="en-US" sz="2700" spc="38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06440" y="8432460"/>
            <a:ext cx="77459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8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و به ارائه های خود متوسل شوید. تغییر رنگ، عکس و متن آسان است.</a:t>
            </a:r>
            <a:endParaRPr lang="en-US" sz="18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0466820" y="0"/>
            <a:ext cx="6858000" cy="10287000"/>
          </a:xfrm>
          <a:custGeom>
            <a:avLst/>
            <a:gdLst/>
            <a:ahLst/>
            <a:cxnLst/>
            <a:rect l="l" t="t" r="r" b="b"/>
            <a:pathLst>
              <a:path w="6858000" h="10287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38" b="-13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3082</Words>
  <Application>Microsoft Office PowerPoint</Application>
  <PresentationFormat>Custom</PresentationFormat>
  <Paragraphs>365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9" baseType="lpstr">
      <vt:lpstr>Montserrat Bold</vt:lpstr>
      <vt:lpstr>Lato Black</vt:lpstr>
      <vt:lpstr>Roboto Medium</vt:lpstr>
      <vt:lpstr>Lato</vt:lpstr>
      <vt:lpstr>Montserrat</vt:lpstr>
      <vt:lpstr>Open Sans Light</vt:lpstr>
      <vt:lpstr>Arimo Bold</vt:lpstr>
      <vt:lpstr>Amatic SC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2023-11-12T18:30:25Z</dcterms:created>
  <dcterms:modified xsi:type="dcterms:W3CDTF">2023-11-12T18:30:48Z</dcterms:modified>
  <dc:identifier/>
</cp:coreProperties>
</file>