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3"/>
  </p:notesMasterIdLst>
  <p:sldIdLst>
    <p:sldId id="256" r:id="rId4"/>
    <p:sldId id="341" r:id="rId5"/>
    <p:sldId id="317" r:id="rId6"/>
    <p:sldId id="325" r:id="rId7"/>
    <p:sldId id="336" r:id="rId8"/>
    <p:sldId id="340" r:id="rId9"/>
    <p:sldId id="300" r:id="rId10"/>
    <p:sldId id="301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56" autoAdjust="0"/>
  </p:normalViewPr>
  <p:slideViewPr>
    <p:cSldViewPr snapToGrid="0" showGuides="1">
      <p:cViewPr varScale="1">
        <p:scale>
          <a:sx n="62" d="100"/>
          <a:sy n="62" d="100"/>
        </p:scale>
        <p:origin x="978" y="60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Item 1</c:v>
                      </c:pt>
                      <c:pt idx="1">
                        <c:v>Item 2</c:v>
                      </c:pt>
                      <c:pt idx="2">
                        <c:v>Item 3</c:v>
                      </c:pt>
                      <c:pt idx="3">
                        <c:v>Item 4</c:v>
                      </c:pt>
                      <c:pt idx="4">
                        <c:v>Item 5</c:v>
                      </c:pt>
                      <c:pt idx="5">
                        <c:v>Item 6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50E-42F7-8A4B-3032684F99E2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Item 1</c:v>
                      </c:pt>
                      <c:pt idx="1">
                        <c:v>Item 2</c:v>
                      </c:pt>
                      <c:pt idx="2">
                        <c:v>Item 3</c:v>
                      </c:pt>
                      <c:pt idx="3">
                        <c:v>Item 4</c:v>
                      </c:pt>
                      <c:pt idx="4">
                        <c:v>Item 5</c:v>
                      </c:pt>
                      <c:pt idx="5">
                        <c:v>Item 6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50E-42F7-8A4B-3032684F99E2}"/>
            </c:ext>
          </c:extLst>
        </c:ser>
        <c:ser>
          <c:idx val="2"/>
          <c:order val="2"/>
          <c:spPr>
            <a:solidFill>
              <a:schemeClr val="accent4"/>
            </a:solidFill>
          </c:spPr>
          <c:invertIfNegative val="0"/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Item 1</c:v>
                      </c:pt>
                      <c:pt idx="1">
                        <c:v>Item 2</c:v>
                      </c:pt>
                      <c:pt idx="2">
                        <c:v>Item 3</c:v>
                      </c:pt>
                      <c:pt idx="3">
                        <c:v>Item 4</c:v>
                      </c:pt>
                      <c:pt idx="4">
                        <c:v>Item 5</c:v>
                      </c:pt>
                      <c:pt idx="5">
                        <c:v>Item 6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850E-42F7-8A4B-3032684F9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62692352"/>
        <c:axId val="65237760"/>
      </c:barChart>
      <c:catAx>
        <c:axId val="62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5237760"/>
        <c:crosses val="autoZero"/>
        <c:auto val="1"/>
        <c:lblAlgn val="ctr"/>
        <c:lblOffset val="100"/>
        <c:noMultiLvlLbl val="0"/>
      </c:catAx>
      <c:valAx>
        <c:axId val="65237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269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FCC-4C9B-91E1-EB0B65D9A445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FCC-4C9B-91E1-EB0B65D9A445}"/>
              </c:ext>
            </c:extLst>
          </c:dP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0FCC-4C9B-91E1-EB0B65D9A445}"/>
            </c:ext>
          </c:extLst>
        </c:ser>
        <c:ser>
          <c:idx val="2"/>
          <c:order val="2"/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FCC-4C9B-91E1-EB0B65D9A445}"/>
              </c:ext>
            </c:extLst>
          </c:dP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0FCC-4C9B-91E1-EB0B65D9A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261C-4BCA-9407-C2C2CB5CB860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261C-4BCA-9407-C2C2CB5CB860}"/>
            </c:ext>
          </c:extLst>
        </c:ser>
        <c:ser>
          <c:idx val="2"/>
          <c:order val="2"/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1C-4BCA-9407-C2C2CB5CB860}"/>
              </c:ext>
            </c:extLst>
          </c:dPt>
          <c:val>
            <c:numRef>
              <c:f>Sheet1!$D$2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261C-4BCA-9407-C2C2CB5CB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2490-4C98-B4F5-833D92A32B29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2490-4C98-B4F5-833D92A32B29}"/>
            </c:ext>
          </c:extLst>
        </c:ser>
        <c:ser>
          <c:idx val="2"/>
          <c:order val="2"/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90-4C98-B4F5-833D92A32B29}"/>
              </c:ext>
            </c:extLst>
          </c:dP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2490-4C98-B4F5-833D92A32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5E54-47A5-85F3-BE56D8975337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5E54-47A5-85F3-BE56D8975337}"/>
            </c:ext>
          </c:extLst>
        </c:ser>
        <c:ser>
          <c:idx val="2"/>
          <c:order val="2"/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E54-47A5-85F3-BE56D8975337}"/>
              </c:ext>
            </c:extLst>
          </c:dP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5E54-47A5-85F3-BE56D8975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ED3FB-A5C4-42A9-B0B7-7DFD61CBC69E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EB6D0-0203-46CC-93C0-DFBD2820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5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0649BC-ADBF-454F-8CD4-164F22332A8C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4A0F0-2F7C-4223-B283-6A1CA9138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A5E9409-B20A-489B-A759-D773202358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271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84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116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19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10060426" y="0"/>
            <a:ext cx="2131574" cy="1251701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1EB2B1-1FFF-40A7-8916-39F9F66C67AE}"/>
              </a:ext>
            </a:extLst>
          </p:cNvPr>
          <p:cNvGrpSpPr/>
          <p:nvPr userDrawn="1"/>
        </p:nvGrpSpPr>
        <p:grpSpPr>
          <a:xfrm>
            <a:off x="-189873" y="30973"/>
            <a:ext cx="2984373" cy="1122167"/>
            <a:chOff x="-82869" y="2041805"/>
            <a:chExt cx="2984373" cy="112216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E57FF97-F37F-4F19-9B19-E980E9F0D19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701247-9B01-4379-8F79-CA130966C099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0C40288-889F-4C14-813B-93CB4BE35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A988AA3-AADC-43BF-BC51-C5A0FD6710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7ACEEB3-7388-4FAA-9D8F-35B2DDACC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28B62BF-3D3C-4C75-B055-91752138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C31D63E-DEE2-491E-9108-5BD8FEECDE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A36B86-0126-4E44-9EB4-D5952A49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FC6C0F2-4F5A-465F-B239-2C2658FF3BC2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F8833E-DE8E-4ACF-991D-49002FAD3BF4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E6E730-12DC-414C-84D3-DC429C339049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CB1C93-47AD-4BD1-8229-9CFC6459EAAF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385550C-3847-41F7-8366-E6F331200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D958013-051E-4D57-83E4-4510DA1FC7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892A3E6-91D0-4236-9EB4-5F593A2EBB68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49B3538-18F0-488E-BB58-795CA3E8B7C1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3342D1-A811-485D-BB35-CA6AD2F8F98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E4E21AD-0E48-482D-92A7-D8F93B494FD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4407AE8-E730-48DD-A85F-BB30A7105592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954099B-AE86-4318-A3AA-7879DA254C89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4796D9-34CB-446F-8C6C-E892F8C5B9A5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F2ABBB4-D4BB-4625-A164-F50D7D41F3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9710375-77AA-49E0-A302-408F4182C3F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20859B-CDB1-4EDD-95C3-AD7E058B4EA0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308384-A5E5-46C3-9EB3-5223C132CDAC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3E74C94-8210-46D1-8EDD-B2C85995DB80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9258143-A5BC-432E-8135-895A78D7C940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21C80A-6649-41B0-88E4-C5D5531E250B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A23F11-AC30-4BC4-9767-A2A015B40E0E}"/>
                  </a:ext>
                </a:extLst>
              </p:cNvPr>
              <p:cNvCxnSpPr>
                <a:cxnSpLocks/>
                <a:endCxn id="103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B0467B1-3C2E-4AED-BF5C-475467E36519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81F91D-A5F6-4D87-BD20-0F2144E81D98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141A34-43F0-4BB2-B8F7-CCE47CC97474}"/>
                  </a:ext>
                </a:extLst>
              </p:cNvPr>
              <p:cNvCxnSpPr>
                <a:cxnSpLocks/>
                <a:endCxn id="97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46D093-C87E-4FDE-8401-F242157D8F87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E092B6-338B-4D0B-A830-BFE6769978DF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74C63A9-B1AA-42AC-A07D-663E5B3DC602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3BF2365-0B0D-40B9-A063-33FD0FCECA0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89CC75-F22D-4E8B-AA38-EB6225EAE0D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FD7047D-8AC7-435B-B610-9DBAF202BD5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8C52008-23DF-4D3A-8C73-AEE0F453261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F23CB5B-5948-44E4-9BF6-B83CCE7F777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EAF4F6D-11CE-4C3D-AE20-E4F6CF1428B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700EA4F-DA6F-4D72-B8FA-FD385DDD00E9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8746034" y="-17976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그림 개체 틀 2">
            <a:extLst>
              <a:ext uri="{FF2B5EF4-FFF2-40B4-BE49-F238E27FC236}">
                <a16:creationId xmlns:a16="http://schemas.microsoft.com/office/drawing/2014/main" id="{F4ED8358-82BF-4BDB-9FF6-4C88568C98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4" r:id="rId16"/>
    <p:sldLayoutId id="2147483695" r:id="rId17"/>
    <p:sldLayoutId id="214748369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096000" y="4641444"/>
            <a:ext cx="565614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5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 : فناوری سخت افزار</a:t>
            </a:r>
          </a:p>
          <a:p>
            <a:pPr algn="ctr"/>
            <a:r>
              <a:rPr lang="fa-IR" sz="5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 کامپیوتر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39858" y="6016114"/>
            <a:ext cx="296259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6FC45528-D78A-1977-15DD-3227A253A6E7}"/>
              </a:ext>
            </a:extLst>
          </p:cNvPr>
          <p:cNvSpPr/>
          <p:nvPr/>
        </p:nvSpPr>
        <p:spPr>
          <a:xfrm>
            <a:off x="9205613" y="621887"/>
            <a:ext cx="2430326" cy="413563"/>
          </a:xfrm>
          <a:prstGeom prst="roundRect">
            <a:avLst>
              <a:gd name="adj" fmla="val 50000"/>
            </a:avLst>
          </a:prstGeom>
          <a:solidFill>
            <a:schemeClr val="tx1">
              <a:alpha val="0"/>
            </a:schemeClr>
          </a:solid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  <a:endParaRPr lang="ko-KR" altLang="en-US" sz="27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CDDDB0E5-C9C9-44D8-BEB8-16A6CA8920CA}"/>
              </a:ext>
            </a:extLst>
          </p:cNvPr>
          <p:cNvGrpSpPr/>
          <p:nvPr/>
        </p:nvGrpSpPr>
        <p:grpSpPr>
          <a:xfrm>
            <a:off x="4753009" y="790578"/>
            <a:ext cx="5621924" cy="958096"/>
            <a:chOff x="4753009" y="790578"/>
            <a:chExt cx="5621924" cy="95809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3B1B118-F505-4515-85EB-DF3A6D81B1CF}"/>
                </a:ext>
              </a:extLst>
            </p:cNvPr>
            <p:cNvGrpSpPr/>
            <p:nvPr/>
          </p:nvGrpSpPr>
          <p:grpSpPr>
            <a:xfrm>
              <a:off x="5946145" y="869517"/>
              <a:ext cx="4428788" cy="615553"/>
              <a:chOff x="6557475" y="1411926"/>
              <a:chExt cx="4507692" cy="61555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C279EB-25F2-4AAC-812A-C5EF117055F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0B0A2E-B69D-4686-9B34-E9CF61AD14C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مطالب در اینجا</a:t>
                </a:r>
                <a:endParaRPr lang="ko-KR" altLang="en-US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331986-E857-4609-B617-F76377A73F02}"/>
                </a:ext>
              </a:extLst>
            </p:cNvPr>
            <p:cNvSpPr txBox="1"/>
            <p:nvPr/>
          </p:nvSpPr>
          <p:spPr>
            <a:xfrm>
              <a:off x="4753009" y="1008016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28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D1B7BFE-C7D7-4846-B6EF-E78809137F86}"/>
                </a:ext>
              </a:extLst>
            </p:cNvPr>
            <p:cNvSpPr/>
            <p:nvPr/>
          </p:nvSpPr>
          <p:spPr>
            <a:xfrm>
              <a:off x="4753009" y="790578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7350D3-4353-45F7-BF03-021199F2298D}"/>
              </a:ext>
            </a:extLst>
          </p:cNvPr>
          <p:cNvGrpSpPr/>
          <p:nvPr/>
        </p:nvGrpSpPr>
        <p:grpSpPr>
          <a:xfrm>
            <a:off x="5350009" y="2230161"/>
            <a:ext cx="5595548" cy="958096"/>
            <a:chOff x="5276743" y="2230161"/>
            <a:chExt cx="5595548" cy="9580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D39D320-44C3-45A3-BB6D-400026F3020C}"/>
                </a:ext>
              </a:extLst>
            </p:cNvPr>
            <p:cNvGrpSpPr/>
            <p:nvPr/>
          </p:nvGrpSpPr>
          <p:grpSpPr>
            <a:xfrm>
              <a:off x="6443503" y="2309100"/>
              <a:ext cx="4428788" cy="615553"/>
              <a:chOff x="6557475" y="1411926"/>
              <a:chExt cx="4507692" cy="61555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2B1483-4729-4FCB-8A42-9C3435FD044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4EDEA-EFF2-4A05-A482-92CFDD885CE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مطالب در اینجا</a:t>
                </a:r>
                <a:endParaRPr lang="ko-KR" altLang="en-US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A08F88-D243-4550-8E31-B93DA73D17CE}"/>
                </a:ext>
              </a:extLst>
            </p:cNvPr>
            <p:cNvSpPr txBox="1"/>
            <p:nvPr/>
          </p:nvSpPr>
          <p:spPr>
            <a:xfrm>
              <a:off x="5276743" y="2447599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28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9B487FA-C5D3-415D-9C56-BE12457EB2F4}"/>
                </a:ext>
              </a:extLst>
            </p:cNvPr>
            <p:cNvSpPr/>
            <p:nvPr/>
          </p:nvSpPr>
          <p:spPr>
            <a:xfrm>
              <a:off x="5276743" y="2230161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943C8E-7316-4346-AF7D-CBEB760F9A17}"/>
              </a:ext>
            </a:extLst>
          </p:cNvPr>
          <p:cNvGrpSpPr/>
          <p:nvPr/>
        </p:nvGrpSpPr>
        <p:grpSpPr>
          <a:xfrm>
            <a:off x="5920633" y="3669744"/>
            <a:ext cx="5595548" cy="958096"/>
            <a:chOff x="5800477" y="3669744"/>
            <a:chExt cx="5595548" cy="95809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9FCB8E2-BFA8-4C4D-97A9-E20899D344C9}"/>
                </a:ext>
              </a:extLst>
            </p:cNvPr>
            <p:cNvGrpSpPr/>
            <p:nvPr/>
          </p:nvGrpSpPr>
          <p:grpSpPr>
            <a:xfrm>
              <a:off x="6967237" y="3748683"/>
              <a:ext cx="4428788" cy="615553"/>
              <a:chOff x="6557475" y="1411926"/>
              <a:chExt cx="4507692" cy="61555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7BC9CB-C0B8-4DE9-99B3-27BACBC4E04A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AEF471-EEEB-40C9-97CC-790BB0C9B8B7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مطالب در اینجا</a:t>
                </a:r>
                <a:endParaRPr lang="ko-KR" altLang="en-US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87524-AF6F-4CD2-A1BD-5ADC8F48C5CF}"/>
                </a:ext>
              </a:extLst>
            </p:cNvPr>
            <p:cNvSpPr txBox="1"/>
            <p:nvPr/>
          </p:nvSpPr>
          <p:spPr>
            <a:xfrm>
              <a:off x="5800477" y="3887182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28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C05B87-5692-4628-A1F1-262A89461E67}"/>
                </a:ext>
              </a:extLst>
            </p:cNvPr>
            <p:cNvSpPr/>
            <p:nvPr/>
          </p:nvSpPr>
          <p:spPr>
            <a:xfrm>
              <a:off x="5800477" y="3669744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CC2E432-B497-422F-8B32-AB2B0B147F5D}"/>
              </a:ext>
            </a:extLst>
          </p:cNvPr>
          <p:cNvGrpSpPr/>
          <p:nvPr/>
        </p:nvGrpSpPr>
        <p:grpSpPr>
          <a:xfrm>
            <a:off x="6491258" y="5109327"/>
            <a:ext cx="5595548" cy="958096"/>
            <a:chOff x="6324210" y="5109327"/>
            <a:chExt cx="5595548" cy="95809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4968D29-C51E-4772-95A3-C35833739789}"/>
                </a:ext>
              </a:extLst>
            </p:cNvPr>
            <p:cNvGrpSpPr/>
            <p:nvPr/>
          </p:nvGrpSpPr>
          <p:grpSpPr>
            <a:xfrm>
              <a:off x="7490970" y="5188266"/>
              <a:ext cx="4428788" cy="615553"/>
              <a:chOff x="6557475" y="1411926"/>
              <a:chExt cx="4507692" cy="61555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97DAC5E-6F2D-4076-B60D-21553D5F40D8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3F3B3A-F7F3-4BF4-B2C0-3E0DDB19AB2D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مطالب در اینجا</a:t>
                </a:r>
                <a:endParaRPr lang="ko-KR" altLang="en-US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31FB6E-8C9A-40B7-8594-A93E33F43832}"/>
                </a:ext>
              </a:extLst>
            </p:cNvPr>
            <p:cNvSpPr txBox="1"/>
            <p:nvPr/>
          </p:nvSpPr>
          <p:spPr>
            <a:xfrm>
              <a:off x="6324210" y="5326765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28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0CF0BC-5F8F-4C30-8EC7-27D55E1038BE}"/>
                </a:ext>
              </a:extLst>
            </p:cNvPr>
            <p:cNvSpPr/>
            <p:nvPr/>
          </p:nvSpPr>
          <p:spPr>
            <a:xfrm>
              <a:off x="6324210" y="5109327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DF8E06D-B8BF-4F1D-B167-4621298F421C}"/>
              </a:ext>
            </a:extLst>
          </p:cNvPr>
          <p:cNvSpPr txBox="1"/>
          <p:nvPr/>
        </p:nvSpPr>
        <p:spPr>
          <a:xfrm>
            <a:off x="626112" y="484796"/>
            <a:ext cx="292597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دستور جلسه سبک</a:t>
            </a:r>
            <a:endParaRPr lang="ko-KR" altLang="en-US" sz="4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7910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D19D7-0AF7-473C-A4F3-35F106A2A8F6}"/>
              </a:ext>
            </a:extLst>
          </p:cNvPr>
          <p:cNvSpPr txBox="1"/>
          <p:nvPr/>
        </p:nvSpPr>
        <p:spPr>
          <a:xfrm>
            <a:off x="6471139" y="841763"/>
            <a:ext cx="4976854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altLang="ko-K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48A7B-F52E-4115-B0DB-408D4440DDA8}"/>
              </a:ext>
            </a:extLst>
          </p:cNvPr>
          <p:cNvSpPr txBox="1"/>
          <p:nvPr/>
        </p:nvSpPr>
        <p:spPr>
          <a:xfrm>
            <a:off x="6471139" y="6137803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100" dirty="0">
                <a:solidFill>
                  <a:schemeClr val="bg1"/>
                </a:solidFill>
                <a:cs typeface="B Nazanin" panose="00000400000000000000" pitchFamily="2" charset="-78"/>
              </a:rPr>
              <a:t>لورم درد او دوست داشتنی است،</a:t>
            </a:r>
            <a:r>
              <a:rPr lang="en-GB" altLang="ko-KR" sz="1100" dirty="0">
                <a:solidFill>
                  <a:schemeClr val="bg1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1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1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A0ED3-6074-4658-8777-5B87189719FE}"/>
              </a:ext>
            </a:extLst>
          </p:cNvPr>
          <p:cNvSpPr txBox="1"/>
          <p:nvPr/>
        </p:nvSpPr>
        <p:spPr>
          <a:xfrm>
            <a:off x="6471139" y="5561647"/>
            <a:ext cx="30611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400" dirty="0">
                <a:solidFill>
                  <a:schemeClr val="accent1"/>
                </a:solidFill>
                <a:cs typeface="B Nazanin" panose="00000400000000000000" pitchFamily="2" charset="-78"/>
              </a:rPr>
              <a:t>لورم اپیسوم هویج،</a:t>
            </a:r>
            <a:endParaRPr lang="ko-KR" altLang="en-US" sz="24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2E4D8-0B03-41C6-B24F-CCABD3CF4130}"/>
              </a:ext>
            </a:extLst>
          </p:cNvPr>
          <p:cNvSpPr txBox="1"/>
          <p:nvPr/>
        </p:nvSpPr>
        <p:spPr>
          <a:xfrm>
            <a:off x="744008" y="687875"/>
            <a:ext cx="308812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32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طرح بندی </a:t>
            </a:r>
            <a:r>
              <a:rPr lang="en-GB" altLang="ko-KR" sz="32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ALLPPT</a:t>
            </a:r>
            <a:r>
              <a:rPr lang="fa-IR" altLang="ko-KR" sz="32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اسلاید متنی را برای ارائه خود تمیز کنید</a:t>
            </a:r>
            <a:endParaRPr lang="ko-KR" altLang="en-US" sz="32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DC61A9-C04F-4671-B8D8-86744B395B7D}"/>
              </a:ext>
            </a:extLst>
          </p:cNvPr>
          <p:cNvGrpSpPr/>
          <p:nvPr/>
        </p:nvGrpSpPr>
        <p:grpSpPr>
          <a:xfrm>
            <a:off x="3741176" y="2237322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27A1577B-1DF4-47FA-87F0-30DBCF738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FABD66-D134-4EF4-89EC-A6C2E27D48A6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C675D221-8905-40E2-8D19-8A1D86331146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DFBA10B9-A7B7-4528-8BD0-B1D0DB106895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2A9DD5CD-0E35-46BF-8856-D30D1C0A7717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9940D5AC-8F77-4C44-A4DD-DFA33C496F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0AA8B0-D317-4EAF-B258-55E0D41EA06D}"/>
              </a:ext>
            </a:extLst>
          </p:cNvPr>
          <p:cNvGrpSpPr/>
          <p:nvPr/>
        </p:nvGrpSpPr>
        <p:grpSpPr>
          <a:xfrm>
            <a:off x="8743953" y="2632016"/>
            <a:ext cx="2654101" cy="871879"/>
            <a:chOff x="-475010" y="1114178"/>
            <a:chExt cx="4241713" cy="8718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9061B4-3393-40DD-B1A3-9994D85C93C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7779DE-A78D-4D84-9071-1C33FC615C9A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06448-D792-47F4-9B0D-ACF55E600AD3}"/>
              </a:ext>
            </a:extLst>
          </p:cNvPr>
          <p:cNvSpPr/>
          <p:nvPr/>
        </p:nvSpPr>
        <p:spPr>
          <a:xfrm>
            <a:off x="9761526" y="1963481"/>
            <a:ext cx="622189" cy="622189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B5BCF5D3-F569-4691-996E-AC420A75974B}"/>
              </a:ext>
            </a:extLst>
          </p:cNvPr>
          <p:cNvSpPr/>
          <p:nvPr/>
        </p:nvSpPr>
        <p:spPr>
          <a:xfrm>
            <a:off x="9929917" y="2150215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59987A-96B3-401F-ABD0-E14D70DD8445}"/>
              </a:ext>
            </a:extLst>
          </p:cNvPr>
          <p:cNvGrpSpPr/>
          <p:nvPr/>
        </p:nvGrpSpPr>
        <p:grpSpPr>
          <a:xfrm>
            <a:off x="8743953" y="5160827"/>
            <a:ext cx="2654101" cy="871879"/>
            <a:chOff x="-475010" y="1114178"/>
            <a:chExt cx="4241713" cy="871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CADF53-26DF-429F-A603-452EA222A7B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7A7590-01D6-425C-8EDF-1D91784B852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6B1666-9FF1-4BEE-8FA1-47F152762AE2}"/>
              </a:ext>
            </a:extLst>
          </p:cNvPr>
          <p:cNvSpPr/>
          <p:nvPr/>
        </p:nvSpPr>
        <p:spPr>
          <a:xfrm>
            <a:off x="9761526" y="4492292"/>
            <a:ext cx="622189" cy="62218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D5D23-671C-42C2-997B-D59A6A3EABD2}"/>
              </a:ext>
            </a:extLst>
          </p:cNvPr>
          <p:cNvGrpSpPr/>
          <p:nvPr/>
        </p:nvGrpSpPr>
        <p:grpSpPr>
          <a:xfrm>
            <a:off x="840558" y="2640908"/>
            <a:ext cx="2654101" cy="871879"/>
            <a:chOff x="-475010" y="1114178"/>
            <a:chExt cx="4241713" cy="871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FA2FD5-E65E-455A-8C02-FD71BAD9E1E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124835-ABEC-4B6D-9045-E6E8975C5BD6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ECB972-3728-4D5F-86D9-BC249C1A86E4}"/>
              </a:ext>
            </a:extLst>
          </p:cNvPr>
          <p:cNvSpPr/>
          <p:nvPr/>
        </p:nvSpPr>
        <p:spPr>
          <a:xfrm>
            <a:off x="1858132" y="1972373"/>
            <a:ext cx="622189" cy="622189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D77BEB-2373-4390-A030-9EE778898979}"/>
              </a:ext>
            </a:extLst>
          </p:cNvPr>
          <p:cNvGrpSpPr/>
          <p:nvPr/>
        </p:nvGrpSpPr>
        <p:grpSpPr>
          <a:xfrm>
            <a:off x="840558" y="5169720"/>
            <a:ext cx="2654101" cy="871879"/>
            <a:chOff x="-475010" y="1114178"/>
            <a:chExt cx="4241713" cy="8718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F8FC50-7602-4E81-A8C2-79165DE26F0A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653B04-6DE6-4077-8B7C-C1327D34499C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BD69EEF-801A-455C-8A33-8FE83526E3BE}"/>
              </a:ext>
            </a:extLst>
          </p:cNvPr>
          <p:cNvSpPr/>
          <p:nvPr/>
        </p:nvSpPr>
        <p:spPr>
          <a:xfrm>
            <a:off x="1858132" y="4501185"/>
            <a:ext cx="622189" cy="622189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8E155EBA-C9CF-4FAE-9855-550DDD49744E}"/>
              </a:ext>
            </a:extLst>
          </p:cNvPr>
          <p:cNvSpPr/>
          <p:nvPr/>
        </p:nvSpPr>
        <p:spPr>
          <a:xfrm rot="20700000">
            <a:off x="1998970" y="4674796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3A6B6CCC-8314-492C-8EAC-33CF7EABED14}"/>
              </a:ext>
            </a:extLst>
          </p:cNvPr>
          <p:cNvSpPr/>
          <p:nvPr/>
        </p:nvSpPr>
        <p:spPr>
          <a:xfrm>
            <a:off x="9910595" y="4637842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E6E3BA17-300F-45EB-8378-EDBBC7BB6827}"/>
              </a:ext>
            </a:extLst>
          </p:cNvPr>
          <p:cNvSpPr/>
          <p:nvPr/>
        </p:nvSpPr>
        <p:spPr>
          <a:xfrm>
            <a:off x="1991022" y="2105435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309F74BD-CE85-4FE4-8810-1EDAB03B9F39}"/>
              </a:ext>
            </a:extLst>
          </p:cNvPr>
          <p:cNvGrpSpPr/>
          <p:nvPr/>
        </p:nvGrpSpPr>
        <p:grpSpPr>
          <a:xfrm>
            <a:off x="5396784" y="2909081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B3C51B-C42C-4B78-B151-10459C597F2A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EC84B45-4EC3-45CD-8ED2-91999E0E067B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8E2CF2-FB4B-4B56-8470-C9DDA3794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916562"/>
              </p:ext>
            </p:extLst>
          </p:nvPr>
        </p:nvGraphicFramePr>
        <p:xfrm>
          <a:off x="870169" y="2136781"/>
          <a:ext cx="1046005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4">
            <a:extLst>
              <a:ext uri="{FF2B5EF4-FFF2-40B4-BE49-F238E27FC236}">
                <a16:creationId xmlns:a16="http://schemas.microsoft.com/office/drawing/2014/main" id="{EB5FC187-7CF9-4798-8CF1-5193A2076FA2}"/>
              </a:ext>
            </a:extLst>
          </p:cNvPr>
          <p:cNvGrpSpPr/>
          <p:nvPr/>
        </p:nvGrpSpPr>
        <p:grpSpPr>
          <a:xfrm>
            <a:off x="1370445" y="5269245"/>
            <a:ext cx="2520000" cy="1232541"/>
            <a:chOff x="1380493" y="5188857"/>
            <a:chExt cx="2520000" cy="12325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642D44-A8F1-4E77-BB0A-EA30668323E4}"/>
                </a:ext>
              </a:extLst>
            </p:cNvPr>
            <p:cNvSpPr txBox="1"/>
            <p:nvPr/>
          </p:nvSpPr>
          <p:spPr>
            <a:xfrm>
              <a:off x="1380493" y="5188857"/>
              <a:ext cx="25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فهرست</a:t>
              </a:r>
              <a:r>
                <a:rPr lang="en-US" altLang="ko-KR" sz="16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 A </a:t>
              </a:r>
              <a:endParaRPr lang="ko-KR" altLang="en-US" sz="16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51D398-B399-496F-B713-8908B33E9946}"/>
                </a:ext>
              </a:extLst>
            </p:cNvPr>
            <p:cNvSpPr txBox="1"/>
            <p:nvPr/>
          </p:nvSpPr>
          <p:spPr>
            <a:xfrm>
              <a:off x="1380493" y="5467291"/>
              <a:ext cx="2520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5AC881C4-A3F1-4AC5-8106-78C20C10D5E3}"/>
              </a:ext>
            </a:extLst>
          </p:cNvPr>
          <p:cNvGrpSpPr/>
          <p:nvPr/>
        </p:nvGrpSpPr>
        <p:grpSpPr>
          <a:xfrm>
            <a:off x="5093765" y="5269245"/>
            <a:ext cx="2520000" cy="1232541"/>
            <a:chOff x="5347343" y="5188857"/>
            <a:chExt cx="2520000" cy="12325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A82958-2964-4DAC-9268-9158FBF9AE93}"/>
                </a:ext>
              </a:extLst>
            </p:cNvPr>
            <p:cNvSpPr txBox="1"/>
            <p:nvPr/>
          </p:nvSpPr>
          <p:spPr>
            <a:xfrm>
              <a:off x="5347343" y="5188857"/>
              <a:ext cx="25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فهرست</a:t>
              </a:r>
              <a:r>
                <a:rPr lang="en-US" altLang="ko-KR" sz="16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 B </a:t>
              </a:r>
              <a:endParaRPr lang="ko-KR" altLang="en-US" sz="16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121794-B75A-4FB9-8F87-7A78CFDCC142}"/>
                </a:ext>
              </a:extLst>
            </p:cNvPr>
            <p:cNvSpPr txBox="1"/>
            <p:nvPr/>
          </p:nvSpPr>
          <p:spPr>
            <a:xfrm>
              <a:off x="5347343" y="5467291"/>
              <a:ext cx="2520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11A4DCD0-EC62-4D05-BF8B-05F497A3FA5E}"/>
              </a:ext>
            </a:extLst>
          </p:cNvPr>
          <p:cNvGrpSpPr/>
          <p:nvPr/>
        </p:nvGrpSpPr>
        <p:grpSpPr>
          <a:xfrm>
            <a:off x="8817086" y="5269245"/>
            <a:ext cx="2520000" cy="1232541"/>
            <a:chOff x="8690400" y="5188857"/>
            <a:chExt cx="2520000" cy="12325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779D6A-FA34-4DBF-BB09-D472E9DCB401}"/>
                </a:ext>
              </a:extLst>
            </p:cNvPr>
            <p:cNvSpPr txBox="1"/>
            <p:nvPr/>
          </p:nvSpPr>
          <p:spPr>
            <a:xfrm>
              <a:off x="8690400" y="5188857"/>
              <a:ext cx="25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فهرست</a:t>
              </a:r>
              <a:r>
                <a:rPr lang="en-US" altLang="ko-KR" sz="16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 C </a:t>
              </a:r>
              <a:endParaRPr lang="ko-KR" altLang="en-US" sz="16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309D56-24C3-4275-9D66-0E143B8127CE}"/>
                </a:ext>
              </a:extLst>
            </p:cNvPr>
            <p:cNvSpPr txBox="1"/>
            <p:nvPr/>
          </p:nvSpPr>
          <p:spPr>
            <a:xfrm>
              <a:off x="8690400" y="5467291"/>
              <a:ext cx="2520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2B1210-69A1-4D23-9C97-DA01BFCA9713}"/>
              </a:ext>
            </a:extLst>
          </p:cNvPr>
          <p:cNvGrpSpPr/>
          <p:nvPr/>
        </p:nvGrpSpPr>
        <p:grpSpPr>
          <a:xfrm>
            <a:off x="6745944" y="1827533"/>
            <a:ext cx="4626167" cy="276999"/>
            <a:chOff x="2302349" y="1400535"/>
            <a:chExt cx="4626167" cy="2769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11F5D7-77CC-4C8B-852D-572067ED90BB}"/>
                </a:ext>
              </a:extLst>
            </p:cNvPr>
            <p:cNvGrpSpPr/>
            <p:nvPr/>
          </p:nvGrpSpPr>
          <p:grpSpPr>
            <a:xfrm>
              <a:off x="2302349" y="1400535"/>
              <a:ext cx="1457815" cy="276999"/>
              <a:chOff x="5658150" y="2096795"/>
              <a:chExt cx="1457815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999A4AE-749C-410D-B916-CDA31EFE80D1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928207-9FD2-4877-B607-6F72FD81D1B3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محتویات _ نوع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BD958-10A8-4347-8EA6-EF61A6C1EFBC}"/>
                </a:ext>
              </a:extLst>
            </p:cNvPr>
            <p:cNvGrpSpPr/>
            <p:nvPr/>
          </p:nvGrpSpPr>
          <p:grpSpPr>
            <a:xfrm>
              <a:off x="3886525" y="1400535"/>
              <a:ext cx="1457815" cy="276999"/>
              <a:chOff x="5388820" y="2096795"/>
              <a:chExt cx="1457815" cy="2769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4AA5CC-17C7-4828-84B6-F3E9807BC1EE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BA1B4D-D03B-4C9D-AABA-551C13BCE9E6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محتویات _ نوع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2C9E61C-E60D-42CB-8A96-0C5EF39F08F8}"/>
                </a:ext>
              </a:extLst>
            </p:cNvPr>
            <p:cNvGrpSpPr/>
            <p:nvPr/>
          </p:nvGrpSpPr>
          <p:grpSpPr>
            <a:xfrm>
              <a:off x="5470701" y="1400535"/>
              <a:ext cx="1457815" cy="276999"/>
              <a:chOff x="5119489" y="2096795"/>
              <a:chExt cx="1457815" cy="27699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958EC8-D43B-4776-A542-4987CE95DD9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0B6ECD-F87E-44C9-B89D-A8532B93446D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محتویات _ نوع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7CA66C92-46CC-4011-B233-92514A42F873}"/>
              </a:ext>
            </a:extLst>
          </p:cNvPr>
          <p:cNvSpPr/>
          <p:nvPr/>
        </p:nvSpPr>
        <p:spPr>
          <a:xfrm>
            <a:off x="4540710" y="546354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sz="2000" dirty="0">
              <a:cs typeface="B Nazanin" panose="00000400000000000000" pitchFamily="2" charset="-78"/>
            </a:endParaRPr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FB6CD6DA-2A01-4133-B0FF-3B9143890F92}"/>
              </a:ext>
            </a:extLst>
          </p:cNvPr>
          <p:cNvSpPr>
            <a:spLocks noChangeAspect="1"/>
          </p:cNvSpPr>
          <p:nvPr/>
        </p:nvSpPr>
        <p:spPr>
          <a:xfrm>
            <a:off x="8253754" y="546354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sz="2000" dirty="0">
              <a:cs typeface="B Nazanin" panose="00000400000000000000" pitchFamily="2" charset="-78"/>
            </a:endParaRPr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95EC1FF9-BE03-4FB0-9C80-371E9E765F82}"/>
              </a:ext>
            </a:extLst>
          </p:cNvPr>
          <p:cNvSpPr/>
          <p:nvPr/>
        </p:nvSpPr>
        <p:spPr>
          <a:xfrm>
            <a:off x="870169" y="543190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그룹 38">
            <a:extLst>
              <a:ext uri="{FF2B5EF4-FFF2-40B4-BE49-F238E27FC236}">
                <a16:creationId xmlns:a16="http://schemas.microsoft.com/office/drawing/2014/main" id="{81F72874-737D-4E42-8AB8-5FD894654EF2}"/>
              </a:ext>
            </a:extLst>
          </p:cNvPr>
          <p:cNvGrpSpPr/>
          <p:nvPr/>
        </p:nvGrpSpPr>
        <p:grpSpPr>
          <a:xfrm>
            <a:off x="6543652" y="1958989"/>
            <a:ext cx="4691070" cy="470129"/>
            <a:chOff x="6902577" y="1677264"/>
            <a:chExt cx="4691070" cy="470129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52637551-BD05-4997-B76E-A5B756DC6FD6}"/>
                </a:ext>
              </a:extLst>
            </p:cNvPr>
            <p:cNvSpPr/>
            <p:nvPr/>
          </p:nvSpPr>
          <p:spPr>
            <a:xfrm flipH="1">
              <a:off x="6902577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" name="자유형: 도형 59">
              <a:extLst>
                <a:ext uri="{FF2B5EF4-FFF2-40B4-BE49-F238E27FC236}">
                  <a16:creationId xmlns:a16="http://schemas.microsoft.com/office/drawing/2014/main" id="{144C7EA6-C4DD-443C-A6B0-53C6CE0375D3}"/>
                </a:ext>
              </a:extLst>
            </p:cNvPr>
            <p:cNvSpPr/>
            <p:nvPr/>
          </p:nvSpPr>
          <p:spPr>
            <a:xfrm>
              <a:off x="6902577" y="1677264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713A7CF-8CBF-451D-9AF3-12599F474A53}"/>
              </a:ext>
            </a:extLst>
          </p:cNvPr>
          <p:cNvSpPr/>
          <p:nvPr/>
        </p:nvSpPr>
        <p:spPr>
          <a:xfrm>
            <a:off x="1693009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18D782-7D2B-4A93-89DD-0CEEDA594654}"/>
              </a:ext>
            </a:extLst>
          </p:cNvPr>
          <p:cNvSpPr/>
          <p:nvPr/>
        </p:nvSpPr>
        <p:spPr>
          <a:xfrm>
            <a:off x="1693009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0E6322-19D8-4974-87AC-C4D30FF8AEB4}"/>
              </a:ext>
            </a:extLst>
          </p:cNvPr>
          <p:cNvSpPr/>
          <p:nvPr/>
        </p:nvSpPr>
        <p:spPr>
          <a:xfrm>
            <a:off x="1693009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C1F08-5A69-4122-A66D-E30AA967E80A}"/>
              </a:ext>
            </a:extLst>
          </p:cNvPr>
          <p:cNvSpPr txBox="1"/>
          <p:nvPr/>
        </p:nvSpPr>
        <p:spPr>
          <a:xfrm>
            <a:off x="1962812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53 </a:t>
            </a:r>
            <a:r>
              <a:rPr lang="fa-IR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 محتوا</a:t>
            </a:r>
            <a:endParaRPr lang="ko-KR" altLang="en-US" sz="1400" b="1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25CB4-C83D-41E2-A81A-29A7F005F496}"/>
              </a:ext>
            </a:extLst>
          </p:cNvPr>
          <p:cNvSpPr txBox="1"/>
          <p:nvPr/>
        </p:nvSpPr>
        <p:spPr>
          <a:xfrm>
            <a:off x="1960580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45 </a:t>
            </a:r>
            <a:r>
              <a:rPr lang="fa-IR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 محتوا</a:t>
            </a:r>
            <a:endParaRPr lang="ko-KR" altLang="en-US" sz="1400" b="1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FDB4C-0FB0-4071-AE93-AE9DB51B4421}"/>
              </a:ext>
            </a:extLst>
          </p:cNvPr>
          <p:cNvSpPr txBox="1"/>
          <p:nvPr/>
        </p:nvSpPr>
        <p:spPr>
          <a:xfrm>
            <a:off x="1958348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64 </a:t>
            </a:r>
            <a:r>
              <a:rPr lang="fa-IR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 محتوا</a:t>
            </a:r>
            <a:endParaRPr lang="ko-KR" altLang="en-US" sz="1400" b="1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E23632-D5E5-44BF-A6FD-97A0650E529B}"/>
              </a:ext>
            </a:extLst>
          </p:cNvPr>
          <p:cNvSpPr/>
          <p:nvPr/>
        </p:nvSpPr>
        <p:spPr>
          <a:xfrm>
            <a:off x="3710905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107B5F-78FB-45CA-BDBD-02C900AB7484}"/>
              </a:ext>
            </a:extLst>
          </p:cNvPr>
          <p:cNvSpPr/>
          <p:nvPr/>
        </p:nvSpPr>
        <p:spPr>
          <a:xfrm>
            <a:off x="3710905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E54614-47CA-48D8-9E38-72BE3851A096}"/>
              </a:ext>
            </a:extLst>
          </p:cNvPr>
          <p:cNvSpPr/>
          <p:nvPr/>
        </p:nvSpPr>
        <p:spPr>
          <a:xfrm>
            <a:off x="3710905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C0B726-F7AB-4E02-A8BF-52DAE7C1C1A2}"/>
              </a:ext>
            </a:extLst>
          </p:cNvPr>
          <p:cNvSpPr txBox="1"/>
          <p:nvPr/>
        </p:nvSpPr>
        <p:spPr>
          <a:xfrm>
            <a:off x="3980708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73 </a:t>
            </a:r>
            <a:r>
              <a:rPr lang="fa-IR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 محتوا</a:t>
            </a:r>
            <a:endParaRPr lang="ko-KR" altLang="en-US" sz="1400" b="1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F8198E-BC8C-47B9-B9D0-D665BA1C1DA0}"/>
              </a:ext>
            </a:extLst>
          </p:cNvPr>
          <p:cNvSpPr txBox="1"/>
          <p:nvPr/>
        </p:nvSpPr>
        <p:spPr>
          <a:xfrm>
            <a:off x="3978476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 </a:t>
            </a:r>
            <a:r>
              <a:rPr lang="en-US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45</a:t>
            </a:r>
            <a:r>
              <a:rPr lang="fa-IR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 محتوا</a:t>
            </a:r>
            <a:endParaRPr lang="ko-KR" altLang="en-US" sz="1400" b="1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74E22A-1512-4EBB-8B6F-8D98CCB12DE7}"/>
              </a:ext>
            </a:extLst>
          </p:cNvPr>
          <p:cNvSpPr txBox="1"/>
          <p:nvPr/>
        </p:nvSpPr>
        <p:spPr>
          <a:xfrm>
            <a:off x="3976244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34 </a:t>
            </a:r>
            <a:r>
              <a:rPr lang="fa-IR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محتوا</a:t>
            </a:r>
            <a:endParaRPr lang="ko-KR" altLang="en-US" sz="1400" b="1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A3D712-1C3B-4A86-AC95-74F318A758D1}"/>
              </a:ext>
            </a:extLst>
          </p:cNvPr>
          <p:cNvSpPr/>
          <p:nvPr/>
        </p:nvSpPr>
        <p:spPr>
          <a:xfrm>
            <a:off x="7131578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7F2D03-E542-4B2E-980F-C9BA54E62EAA}"/>
              </a:ext>
            </a:extLst>
          </p:cNvPr>
          <p:cNvSpPr/>
          <p:nvPr/>
        </p:nvSpPr>
        <p:spPr>
          <a:xfrm>
            <a:off x="7131578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38FA08-8A54-416F-8632-B4D8A73181E9}"/>
              </a:ext>
            </a:extLst>
          </p:cNvPr>
          <p:cNvSpPr/>
          <p:nvPr/>
        </p:nvSpPr>
        <p:spPr>
          <a:xfrm>
            <a:off x="7131578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E508BA-76E9-4A24-B26C-A8DE5CEE84AB}"/>
              </a:ext>
            </a:extLst>
          </p:cNvPr>
          <p:cNvSpPr txBox="1"/>
          <p:nvPr/>
        </p:nvSpPr>
        <p:spPr>
          <a:xfrm>
            <a:off x="7401381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43 </a:t>
            </a:r>
            <a:r>
              <a:rPr lang="fa-IR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 محتوا</a:t>
            </a:r>
            <a:endParaRPr lang="ko-KR" altLang="en-US" sz="1400" b="1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2A464E-E140-403D-BBF0-B67C6F5E30A9}"/>
              </a:ext>
            </a:extLst>
          </p:cNvPr>
          <p:cNvSpPr txBox="1"/>
          <p:nvPr/>
        </p:nvSpPr>
        <p:spPr>
          <a:xfrm>
            <a:off x="7399149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65 </a:t>
            </a:r>
            <a:r>
              <a:rPr lang="fa-IR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 محتوا</a:t>
            </a:r>
            <a:endParaRPr lang="ko-KR" altLang="en-US" sz="1400" b="1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C5351C-5381-42D0-A392-9098F67AFCE1}"/>
              </a:ext>
            </a:extLst>
          </p:cNvPr>
          <p:cNvSpPr txBox="1"/>
          <p:nvPr/>
        </p:nvSpPr>
        <p:spPr>
          <a:xfrm>
            <a:off x="7396917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54 </a:t>
            </a:r>
            <a:r>
              <a:rPr lang="fa-IR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 محتوا</a:t>
            </a:r>
            <a:endParaRPr lang="ko-KR" altLang="en-US" sz="1400" b="1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E4CC37-4B67-4FC8-A2A8-3DB1A2F0AAF8}"/>
              </a:ext>
            </a:extLst>
          </p:cNvPr>
          <p:cNvSpPr/>
          <p:nvPr/>
        </p:nvSpPr>
        <p:spPr>
          <a:xfrm>
            <a:off x="9115566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AF8CC9-ACA4-40D2-863E-2B96D2820354}"/>
              </a:ext>
            </a:extLst>
          </p:cNvPr>
          <p:cNvSpPr/>
          <p:nvPr/>
        </p:nvSpPr>
        <p:spPr>
          <a:xfrm>
            <a:off x="9115566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0E6C4AE-D3D5-4599-80C2-9C69650FD5AE}"/>
              </a:ext>
            </a:extLst>
          </p:cNvPr>
          <p:cNvSpPr/>
          <p:nvPr/>
        </p:nvSpPr>
        <p:spPr>
          <a:xfrm>
            <a:off x="9115566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1C6D6C-DE36-401E-B484-5681A016AE67}"/>
              </a:ext>
            </a:extLst>
          </p:cNvPr>
          <p:cNvSpPr txBox="1"/>
          <p:nvPr/>
        </p:nvSpPr>
        <p:spPr>
          <a:xfrm>
            <a:off x="9385369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53 </a:t>
            </a:r>
            <a:r>
              <a:rPr lang="fa-IR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 محتوا</a:t>
            </a:r>
            <a:endParaRPr lang="ko-KR" altLang="en-US" sz="1400" b="1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342C4D-A961-4F83-B814-DD9F950BC15E}"/>
              </a:ext>
            </a:extLst>
          </p:cNvPr>
          <p:cNvSpPr txBox="1"/>
          <p:nvPr/>
        </p:nvSpPr>
        <p:spPr>
          <a:xfrm>
            <a:off x="9383137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45 </a:t>
            </a:r>
            <a:r>
              <a:rPr lang="fa-IR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 محتوا</a:t>
            </a:r>
            <a:endParaRPr lang="ko-KR" altLang="en-US" sz="1400" b="1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4E2277-B806-4016-A22B-1A2E7847CE19}"/>
              </a:ext>
            </a:extLst>
          </p:cNvPr>
          <p:cNvSpPr txBox="1"/>
          <p:nvPr/>
        </p:nvSpPr>
        <p:spPr>
          <a:xfrm>
            <a:off x="9380905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64 </a:t>
            </a:r>
            <a:r>
              <a:rPr lang="fa-IR" altLang="ko-KR" sz="1400" b="1" dirty="0">
                <a:solidFill>
                  <a:srgbClr val="262626"/>
                </a:solidFill>
                <a:cs typeface="B Nazanin" panose="00000400000000000000" pitchFamily="2" charset="-78"/>
              </a:rPr>
              <a:t> محتوا</a:t>
            </a:r>
            <a:endParaRPr lang="ko-KR" altLang="en-US" sz="1400" b="1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6F8605-78D8-4833-993F-143410F380EE}"/>
              </a:ext>
            </a:extLst>
          </p:cNvPr>
          <p:cNvGrpSpPr/>
          <p:nvPr/>
        </p:nvGrpSpPr>
        <p:grpSpPr>
          <a:xfrm>
            <a:off x="948114" y="1958988"/>
            <a:ext cx="4691070" cy="475860"/>
            <a:chOff x="948114" y="1671533"/>
            <a:chExt cx="4691070" cy="475860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626F2CCE-EED2-4AE8-886C-19257A5D168E}"/>
                </a:ext>
              </a:extLst>
            </p:cNvPr>
            <p:cNvSpPr/>
            <p:nvPr/>
          </p:nvSpPr>
          <p:spPr>
            <a:xfrm flipH="1">
              <a:off x="956865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32" name="자유형: 도형 58">
              <a:extLst>
                <a:ext uri="{FF2B5EF4-FFF2-40B4-BE49-F238E27FC236}">
                  <a16:creationId xmlns:a16="http://schemas.microsoft.com/office/drawing/2014/main" id="{D3080068-BFB3-43FA-A1A8-3A7F8A31D5A4}"/>
                </a:ext>
              </a:extLst>
            </p:cNvPr>
            <p:cNvSpPr/>
            <p:nvPr/>
          </p:nvSpPr>
          <p:spPr>
            <a:xfrm>
              <a:off x="948114" y="1671533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2F92930-DB82-40CA-B397-9DF27380107A}"/>
              </a:ext>
            </a:extLst>
          </p:cNvPr>
          <p:cNvSpPr txBox="1"/>
          <p:nvPr/>
        </p:nvSpPr>
        <p:spPr>
          <a:xfrm>
            <a:off x="1063194" y="198692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2019 متن شما اینجاست</a:t>
            </a:r>
            <a:endParaRPr lang="ko-KR" alt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57A254-0D79-47E8-A84C-AF29E0EC1EB0}"/>
              </a:ext>
            </a:extLst>
          </p:cNvPr>
          <p:cNvSpPr txBox="1"/>
          <p:nvPr/>
        </p:nvSpPr>
        <p:spPr>
          <a:xfrm>
            <a:off x="1043643" y="2328366"/>
            <a:ext cx="460429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11A530-00A5-4DF7-BA76-24B8A699BD65}"/>
              </a:ext>
            </a:extLst>
          </p:cNvPr>
          <p:cNvSpPr txBox="1"/>
          <p:nvPr/>
        </p:nvSpPr>
        <p:spPr>
          <a:xfrm>
            <a:off x="6649982" y="198692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2020 متن شما اینجاست</a:t>
            </a:r>
            <a:endParaRPr lang="ko-KR" alt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CCB93E-ED20-485C-934E-EE0D2187F0F9}"/>
              </a:ext>
            </a:extLst>
          </p:cNvPr>
          <p:cNvSpPr txBox="1"/>
          <p:nvPr/>
        </p:nvSpPr>
        <p:spPr>
          <a:xfrm>
            <a:off x="6630430" y="2328366"/>
            <a:ext cx="460429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7" name="그룹 39">
            <a:extLst>
              <a:ext uri="{FF2B5EF4-FFF2-40B4-BE49-F238E27FC236}">
                <a16:creationId xmlns:a16="http://schemas.microsoft.com/office/drawing/2014/main" id="{A94741B9-6F43-44E6-AEB3-B2A917C3F094}"/>
              </a:ext>
            </a:extLst>
          </p:cNvPr>
          <p:cNvGrpSpPr/>
          <p:nvPr/>
        </p:nvGrpSpPr>
        <p:grpSpPr>
          <a:xfrm>
            <a:off x="1267264" y="2693634"/>
            <a:ext cx="4182246" cy="2648855"/>
            <a:chOff x="1557824" y="2679645"/>
            <a:chExt cx="4182246" cy="2648855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AA05E83F-7880-4D32-BE48-5E1E44E699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9620708"/>
                </p:ext>
              </p:extLst>
            </p:nvPr>
          </p:nvGraphicFramePr>
          <p:xfrm>
            <a:off x="155782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43B465E-A207-485E-9E49-8A1B173CE73B}"/>
                </a:ext>
              </a:extLst>
            </p:cNvPr>
            <p:cNvSpPr/>
            <p:nvPr/>
          </p:nvSpPr>
          <p:spPr>
            <a:xfrm>
              <a:off x="200247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6CA2D3-8FE5-430C-BF4C-2D991D34A41D}"/>
                </a:ext>
              </a:extLst>
            </p:cNvPr>
            <p:cNvSpPr txBox="1"/>
            <p:nvPr/>
          </p:nvSpPr>
          <p:spPr>
            <a:xfrm>
              <a:off x="200247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5733157-286D-45AA-BAEF-4E5C475DBEC2}"/>
                </a:ext>
              </a:extLst>
            </p:cNvPr>
            <p:cNvSpPr/>
            <p:nvPr/>
          </p:nvSpPr>
          <p:spPr>
            <a:xfrm>
              <a:off x="4020370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B4362A-AB62-464E-A9DE-C52ED1C13D05}"/>
                </a:ext>
              </a:extLst>
            </p:cNvPr>
            <p:cNvSpPr txBox="1"/>
            <p:nvPr/>
          </p:nvSpPr>
          <p:spPr>
            <a:xfrm>
              <a:off x="4020370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aphicFrame>
          <p:nvGraphicFramePr>
            <p:cNvPr id="43" name="Chart 1">
              <a:extLst>
                <a:ext uri="{FF2B5EF4-FFF2-40B4-BE49-F238E27FC236}">
                  <a16:creationId xmlns:a16="http://schemas.microsoft.com/office/drawing/2014/main" id="{5FAAF5C3-FAEE-441D-A91E-CFA915BA00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91589726"/>
                </p:ext>
              </p:extLst>
            </p:nvPr>
          </p:nvGraphicFramePr>
          <p:xfrm>
            <a:off x="3579830" y="2692711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44" name="그룹 44">
            <a:extLst>
              <a:ext uri="{FF2B5EF4-FFF2-40B4-BE49-F238E27FC236}">
                <a16:creationId xmlns:a16="http://schemas.microsoft.com/office/drawing/2014/main" id="{855C2859-7B94-4983-9910-EA838917C9A8}"/>
              </a:ext>
            </a:extLst>
          </p:cNvPr>
          <p:cNvGrpSpPr/>
          <p:nvPr/>
        </p:nvGrpSpPr>
        <p:grpSpPr>
          <a:xfrm>
            <a:off x="6685104" y="2693634"/>
            <a:ext cx="4160096" cy="2648855"/>
            <a:chOff x="6514188" y="2679645"/>
            <a:chExt cx="4160096" cy="26488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DA22C62-A444-4ECF-9B86-48CAD98CF6BB}"/>
                </a:ext>
              </a:extLst>
            </p:cNvPr>
            <p:cNvSpPr/>
            <p:nvPr/>
          </p:nvSpPr>
          <p:spPr>
            <a:xfrm>
              <a:off x="6971026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334F449-B557-438E-9B65-0328E811E890}"/>
                </a:ext>
              </a:extLst>
            </p:cNvPr>
            <p:cNvSpPr txBox="1"/>
            <p:nvPr/>
          </p:nvSpPr>
          <p:spPr>
            <a:xfrm>
              <a:off x="6971026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E78B1C-52A3-4034-850E-0B149E1D502E}"/>
                </a:ext>
              </a:extLst>
            </p:cNvPr>
            <p:cNvSpPr/>
            <p:nvPr/>
          </p:nvSpPr>
          <p:spPr>
            <a:xfrm>
              <a:off x="895501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0C6B11D-4703-4D7E-B8C3-EF735CF11243}"/>
                </a:ext>
              </a:extLst>
            </p:cNvPr>
            <p:cNvSpPr txBox="1"/>
            <p:nvPr/>
          </p:nvSpPr>
          <p:spPr>
            <a:xfrm>
              <a:off x="895501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aphicFrame>
          <p:nvGraphicFramePr>
            <p:cNvPr id="49" name="Chart 1">
              <a:extLst>
                <a:ext uri="{FF2B5EF4-FFF2-40B4-BE49-F238E27FC236}">
                  <a16:creationId xmlns:a16="http://schemas.microsoft.com/office/drawing/2014/main" id="{D9C62CDD-DFC7-43E4-B682-7452B0B6D7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69369190"/>
                </p:ext>
              </p:extLst>
            </p:nvPr>
          </p:nvGraphicFramePr>
          <p:xfrm>
            <a:off x="6514188" y="2698443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0" name="Chart 1">
              <a:extLst>
                <a:ext uri="{FF2B5EF4-FFF2-40B4-BE49-F238E27FC236}">
                  <a16:creationId xmlns:a16="http://schemas.microsoft.com/office/drawing/2014/main" id="{D42C0C47-7BD7-4DC4-8E36-2AA1FAC1125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4225012"/>
                </p:ext>
              </p:extLst>
            </p:nvPr>
          </p:nvGraphicFramePr>
          <p:xfrm>
            <a:off x="851404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7C3082-E18A-43B0-AEEB-23E85DCF14F6}"/>
              </a:ext>
            </a:extLst>
          </p:cNvPr>
          <p:cNvSpPr/>
          <p:nvPr/>
        </p:nvSpPr>
        <p:spPr>
          <a:xfrm>
            <a:off x="0" y="209550"/>
            <a:ext cx="12192000" cy="64389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317941C-78CC-42E4-B3FF-52AFE2013F4A}"/>
              </a:ext>
            </a:extLst>
          </p:cNvPr>
          <p:cNvSpPr txBox="1">
            <a:spLocks/>
          </p:cNvSpPr>
          <p:nvPr/>
        </p:nvSpPr>
        <p:spPr>
          <a:xfrm>
            <a:off x="487571" y="992501"/>
            <a:ext cx="2783167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10000"/>
              </a:lnSpc>
              <a:buNone/>
            </a:pPr>
            <a:r>
              <a:rPr lang="fa-IR" altLang="ko-KR" sz="44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ستون ها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fa-IR" altLang="ko-KR" sz="44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سبک</a:t>
            </a:r>
            <a:endParaRPr lang="en-US" altLang="ko-KR" sz="44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880F9F-7A8C-40D8-8B18-379BFE2DB62C}"/>
              </a:ext>
            </a:extLst>
          </p:cNvPr>
          <p:cNvGrpSpPr/>
          <p:nvPr/>
        </p:nvGrpSpPr>
        <p:grpSpPr>
          <a:xfrm>
            <a:off x="487571" y="3001309"/>
            <a:ext cx="3425006" cy="3324785"/>
            <a:chOff x="487571" y="3121223"/>
            <a:chExt cx="3529701" cy="33247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40291D-64F0-45E2-BECB-1FAE2730F93A}"/>
                </a:ext>
              </a:extLst>
            </p:cNvPr>
            <p:cNvSpPr/>
            <p:nvPr/>
          </p:nvSpPr>
          <p:spPr>
            <a:xfrm>
              <a:off x="487571" y="3121223"/>
              <a:ext cx="3529701" cy="307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682B77-4C30-46F3-B161-C09BA1D73ADD}"/>
                </a:ext>
              </a:extLst>
            </p:cNvPr>
            <p:cNvSpPr txBox="1"/>
            <p:nvPr/>
          </p:nvSpPr>
          <p:spPr>
            <a:xfrm>
              <a:off x="637040" y="312122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99D707-F4C2-4799-8917-F088221571B3}"/>
                </a:ext>
              </a:extLst>
            </p:cNvPr>
            <p:cNvSpPr txBox="1"/>
            <p:nvPr/>
          </p:nvSpPr>
          <p:spPr>
            <a:xfrm>
              <a:off x="491788" y="3606769"/>
              <a:ext cx="3525484" cy="2839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E2F8DA-D62F-4E99-B1CA-1C85626BE834}"/>
              </a:ext>
            </a:extLst>
          </p:cNvPr>
          <p:cNvGrpSpPr/>
          <p:nvPr/>
        </p:nvGrpSpPr>
        <p:grpSpPr>
          <a:xfrm>
            <a:off x="4381389" y="1154649"/>
            <a:ext cx="3425130" cy="4086532"/>
            <a:chOff x="4719603" y="1353970"/>
            <a:chExt cx="3425130" cy="40865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F2DB8F2-766F-4456-B099-91095866E7B8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04CAB2-6D9C-4841-8D0E-28A2B8ED6127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1D7107-9C50-46F1-90D9-2F8C0A87E0E3}"/>
                  </a:ext>
                </a:extLst>
              </p:cNvPr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/>
                <a:r>
                  <a:rPr lang="fa-IR" altLang="ko-KR" sz="14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ارائه پاورپوینت</a:t>
                </a:r>
                <a:endParaRPr lang="ko-KR" altLang="en-US" sz="14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894B00-8BD5-4E3E-8845-B9D40905550B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</a:t>
              </a: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</a:t>
              </a:r>
            </a:p>
            <a:p>
              <a:pPr algn="r" rtl="1"/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متن.شما به سادگی می توانید مخاطبان خود را تحت تاثیر قرار دهید و به ارائه های خود جذابیت و زیبایی بی نظیری اضافه کنید.شما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93904C-AE0F-49AC-8734-626CB742B2CD}"/>
              </a:ext>
            </a:extLst>
          </p:cNvPr>
          <p:cNvGrpSpPr/>
          <p:nvPr/>
        </p:nvGrpSpPr>
        <p:grpSpPr>
          <a:xfrm>
            <a:off x="8275331" y="1154649"/>
            <a:ext cx="3425006" cy="4271198"/>
            <a:chOff x="8951633" y="-413283"/>
            <a:chExt cx="3529701" cy="42711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9DB045-5FD7-4A7E-837E-95ECAE8B0500}"/>
                </a:ext>
              </a:extLst>
            </p:cNvPr>
            <p:cNvSpPr/>
            <p:nvPr/>
          </p:nvSpPr>
          <p:spPr>
            <a:xfrm>
              <a:off x="8951633" y="-413283"/>
              <a:ext cx="3529701" cy="307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5723A0-98BA-49DB-B318-BD101AD23ED4}"/>
                </a:ext>
              </a:extLst>
            </p:cNvPr>
            <p:cNvSpPr txBox="1"/>
            <p:nvPr/>
          </p:nvSpPr>
          <p:spPr>
            <a:xfrm>
              <a:off x="9101102" y="-41328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2DAB8A-639F-4CAD-AC71-6728EAF61407}"/>
                </a:ext>
              </a:extLst>
            </p:cNvPr>
            <p:cNvSpPr txBox="1"/>
            <p:nvPr/>
          </p:nvSpPr>
          <p:spPr>
            <a:xfrm>
              <a:off x="8955850" y="72263"/>
              <a:ext cx="352548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algn="r" rtl="1"/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 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algn="r" rtl="1"/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 ارائه پاورپوینت مدرنی را دریافت کنید که به زیبایی طراحی شده است. آسان برای تغییر رنگ، عکس و متن.شما به سادگی می توانید مخاطبان خود را تحت تاثیر قرار دهید و به ارائه های خود جذابیت و زیبایی بی نظیری اضافه کنید.شما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CEC6EF-3D6C-421F-B82A-F3549DDDEB81}"/>
              </a:ext>
            </a:extLst>
          </p:cNvPr>
          <p:cNvSpPr/>
          <p:nvPr/>
        </p:nvSpPr>
        <p:spPr>
          <a:xfrm>
            <a:off x="0" y="2373923"/>
            <a:ext cx="12192000" cy="2110154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070579-6F03-474B-AE81-BC0EF41048BD}"/>
              </a:ext>
            </a:extLst>
          </p:cNvPr>
          <p:cNvGrpSpPr/>
          <p:nvPr/>
        </p:nvGrpSpPr>
        <p:grpSpPr>
          <a:xfrm>
            <a:off x="0" y="2769507"/>
            <a:ext cx="12192000" cy="1318987"/>
            <a:chOff x="0" y="2759605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2759605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6000" dirty="0">
                  <a:solidFill>
                    <a:schemeClr val="bg1"/>
                  </a:solidFill>
                  <a:cs typeface="B Nazanin" panose="00000400000000000000" pitchFamily="2" charset="-78"/>
                </a:rPr>
                <a:t>با تشکر از شما دوستان عزیز ... !</a:t>
              </a:r>
              <a:endParaRPr lang="ko-KR" altLang="en-US" sz="60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3698936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867" dirty="0">
                  <a:solidFill>
                    <a:schemeClr val="bg1"/>
                  </a:solidFill>
                  <a:cs typeface="B Nazanin" panose="00000400000000000000" pitchFamily="2" charset="-78"/>
                </a:rPr>
                <a:t>زیرنویس ارائه خود را وارد کنید</a:t>
              </a:r>
              <a:endParaRPr lang="ko-KR" altLang="en-US" sz="1867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F02E75B-0DD2-492A-99DA-3FFFF785B047}"/>
              </a:ext>
            </a:extLst>
          </p:cNvPr>
          <p:cNvSpPr/>
          <p:nvPr/>
        </p:nvSpPr>
        <p:spPr>
          <a:xfrm>
            <a:off x="393743" y="4729844"/>
            <a:ext cx="1907776" cy="1564306"/>
          </a:xfrm>
          <a:custGeom>
            <a:avLst/>
            <a:gdLst>
              <a:gd name="connsiteX0" fmla="*/ 1426845 w 2355308"/>
              <a:gd name="connsiteY0" fmla="*/ 407149 h 1931266"/>
              <a:gd name="connsiteX1" fmla="*/ 744095 w 2355308"/>
              <a:gd name="connsiteY1" fmla="*/ 800908 h 1931266"/>
              <a:gd name="connsiteX2" fmla="*/ 961366 w 2355308"/>
              <a:gd name="connsiteY2" fmla="*/ 926911 h 1931266"/>
              <a:gd name="connsiteX3" fmla="*/ 1644116 w 2355308"/>
              <a:gd name="connsiteY3" fmla="*/ 533011 h 1931266"/>
              <a:gd name="connsiteX4" fmla="*/ 1786722 w 2355308"/>
              <a:gd name="connsiteY4" fmla="*/ 0 h 1931266"/>
              <a:gd name="connsiteX5" fmla="*/ 2343934 w 2355308"/>
              <a:gd name="connsiteY5" fmla="*/ 322786 h 1931266"/>
              <a:gd name="connsiteX6" fmla="*/ 2355307 w 2355308"/>
              <a:gd name="connsiteY6" fmla="*/ 316224 h 1931266"/>
              <a:gd name="connsiteX7" fmla="*/ 2355307 w 2355308"/>
              <a:gd name="connsiteY7" fmla="*/ 329375 h 1931266"/>
              <a:gd name="connsiteX8" fmla="*/ 2355308 w 2355308"/>
              <a:gd name="connsiteY8" fmla="*/ 329375 h 1931266"/>
              <a:gd name="connsiteX9" fmla="*/ 2355307 w 2355308"/>
              <a:gd name="connsiteY9" fmla="*/ 329376 h 1931266"/>
              <a:gd name="connsiteX10" fmla="*/ 2355307 w 2355308"/>
              <a:gd name="connsiteY10" fmla="*/ 535194 h 1931266"/>
              <a:gd name="connsiteX11" fmla="*/ 2277975 w 2355308"/>
              <a:gd name="connsiteY11" fmla="*/ 579682 h 1931266"/>
              <a:gd name="connsiteX12" fmla="*/ 2277472 w 2355308"/>
              <a:gd name="connsiteY12" fmla="*/ 663447 h 1931266"/>
              <a:gd name="connsiteX13" fmla="*/ 2241591 w 2355308"/>
              <a:gd name="connsiteY13" fmla="*/ 687737 h 1931266"/>
              <a:gd name="connsiteX14" fmla="*/ 2240671 w 2355308"/>
              <a:gd name="connsiteY14" fmla="*/ 1032569 h 1931266"/>
              <a:gd name="connsiteX15" fmla="*/ 2205525 w 2355308"/>
              <a:gd name="connsiteY15" fmla="*/ 1052993 h 1931266"/>
              <a:gd name="connsiteX16" fmla="*/ 2203317 w 2355308"/>
              <a:gd name="connsiteY16" fmla="*/ 707241 h 1931266"/>
              <a:gd name="connsiteX17" fmla="*/ 2165595 w 2355308"/>
              <a:gd name="connsiteY17" fmla="*/ 724355 h 1931266"/>
              <a:gd name="connsiteX18" fmla="*/ 2165400 w 2355308"/>
              <a:gd name="connsiteY18" fmla="*/ 644444 h 1931266"/>
              <a:gd name="connsiteX19" fmla="*/ 2087947 w 2355308"/>
              <a:gd name="connsiteY19" fmla="*/ 689001 h 1931266"/>
              <a:gd name="connsiteX20" fmla="*/ 2087392 w 2355308"/>
              <a:gd name="connsiteY20" fmla="*/ 773300 h 1931266"/>
              <a:gd name="connsiteX21" fmla="*/ 2051510 w 2355308"/>
              <a:gd name="connsiteY21" fmla="*/ 797590 h 1931266"/>
              <a:gd name="connsiteX22" fmla="*/ 2050590 w 2355308"/>
              <a:gd name="connsiteY22" fmla="*/ 1142421 h 1931266"/>
              <a:gd name="connsiteX23" fmla="*/ 2015445 w 2355308"/>
              <a:gd name="connsiteY23" fmla="*/ 1162663 h 1931266"/>
              <a:gd name="connsiteX24" fmla="*/ 2013237 w 2355308"/>
              <a:gd name="connsiteY24" fmla="*/ 817094 h 1931266"/>
              <a:gd name="connsiteX25" fmla="*/ 1975513 w 2355308"/>
              <a:gd name="connsiteY25" fmla="*/ 834207 h 1931266"/>
              <a:gd name="connsiteX26" fmla="*/ 1975318 w 2355308"/>
              <a:gd name="connsiteY26" fmla="*/ 753795 h 1931266"/>
              <a:gd name="connsiteX27" fmla="*/ 1898004 w 2355308"/>
              <a:gd name="connsiteY27" fmla="*/ 798273 h 1931266"/>
              <a:gd name="connsiteX28" fmla="*/ 1897496 w 2355308"/>
              <a:gd name="connsiteY28" fmla="*/ 883152 h 1931266"/>
              <a:gd name="connsiteX29" fmla="*/ 1861430 w 2355308"/>
              <a:gd name="connsiteY29" fmla="*/ 907442 h 1931266"/>
              <a:gd name="connsiteX30" fmla="*/ 1860510 w 2355308"/>
              <a:gd name="connsiteY30" fmla="*/ 1252090 h 1931266"/>
              <a:gd name="connsiteX31" fmla="*/ 1825549 w 2355308"/>
              <a:gd name="connsiteY31" fmla="*/ 1272515 h 1931266"/>
              <a:gd name="connsiteX32" fmla="*/ 1823157 w 2355308"/>
              <a:gd name="connsiteY32" fmla="*/ 926948 h 1931266"/>
              <a:gd name="connsiteX33" fmla="*/ 1785434 w 2355308"/>
              <a:gd name="connsiteY33" fmla="*/ 944060 h 1931266"/>
              <a:gd name="connsiteX34" fmla="*/ 1785237 w 2355308"/>
              <a:gd name="connsiteY34" fmla="*/ 863146 h 1931266"/>
              <a:gd name="connsiteX35" fmla="*/ 1707926 w 2355308"/>
              <a:gd name="connsiteY35" fmla="*/ 907622 h 1931266"/>
              <a:gd name="connsiteX36" fmla="*/ 1707415 w 2355308"/>
              <a:gd name="connsiteY36" fmla="*/ 992823 h 1931266"/>
              <a:gd name="connsiteX37" fmla="*/ 1671533 w 2355308"/>
              <a:gd name="connsiteY37" fmla="*/ 1017111 h 1931266"/>
              <a:gd name="connsiteX38" fmla="*/ 1670429 w 2355308"/>
              <a:gd name="connsiteY38" fmla="*/ 1361944 h 1931266"/>
              <a:gd name="connsiteX39" fmla="*/ 1635467 w 2355308"/>
              <a:gd name="connsiteY39" fmla="*/ 1382368 h 1931266"/>
              <a:gd name="connsiteX40" fmla="*/ 1633076 w 2355308"/>
              <a:gd name="connsiteY40" fmla="*/ 1036801 h 1931266"/>
              <a:gd name="connsiteX41" fmla="*/ 1595354 w 2355308"/>
              <a:gd name="connsiteY41" fmla="*/ 1053729 h 1931266"/>
              <a:gd name="connsiteX42" fmla="*/ 1595205 w 2355308"/>
              <a:gd name="connsiteY42" fmla="*/ 972469 h 1931266"/>
              <a:gd name="connsiteX43" fmla="*/ 1517847 w 2355308"/>
              <a:gd name="connsiteY43" fmla="*/ 1016971 h 1931266"/>
              <a:gd name="connsiteX44" fmla="*/ 1517333 w 2355308"/>
              <a:gd name="connsiteY44" fmla="*/ 1102675 h 1931266"/>
              <a:gd name="connsiteX45" fmla="*/ 1481452 w 2355308"/>
              <a:gd name="connsiteY45" fmla="*/ 1126964 h 1931266"/>
              <a:gd name="connsiteX46" fmla="*/ 1480348 w 2355308"/>
              <a:gd name="connsiteY46" fmla="*/ 1471796 h 1931266"/>
              <a:gd name="connsiteX47" fmla="*/ 1445386 w 2355308"/>
              <a:gd name="connsiteY47" fmla="*/ 1492037 h 1931266"/>
              <a:gd name="connsiteX48" fmla="*/ 1443178 w 2355308"/>
              <a:gd name="connsiteY48" fmla="*/ 1146469 h 1931266"/>
              <a:gd name="connsiteX49" fmla="*/ 1405272 w 2355308"/>
              <a:gd name="connsiteY49" fmla="*/ 1163582 h 1931266"/>
              <a:gd name="connsiteX50" fmla="*/ 1405123 w 2355308"/>
              <a:gd name="connsiteY50" fmla="*/ 1081819 h 1931266"/>
              <a:gd name="connsiteX51" fmla="*/ 1327770 w 2355308"/>
              <a:gd name="connsiteY51" fmla="*/ 1126319 h 1931266"/>
              <a:gd name="connsiteX52" fmla="*/ 1327253 w 2355308"/>
              <a:gd name="connsiteY52" fmla="*/ 1212529 h 1931266"/>
              <a:gd name="connsiteX53" fmla="*/ 1291371 w 2355308"/>
              <a:gd name="connsiteY53" fmla="*/ 1236817 h 1931266"/>
              <a:gd name="connsiteX54" fmla="*/ 1290451 w 2355308"/>
              <a:gd name="connsiteY54" fmla="*/ 1581465 h 1931266"/>
              <a:gd name="connsiteX55" fmla="*/ 1255306 w 2355308"/>
              <a:gd name="connsiteY55" fmla="*/ 1601891 h 1931266"/>
              <a:gd name="connsiteX56" fmla="*/ 1253097 w 2355308"/>
              <a:gd name="connsiteY56" fmla="*/ 1256323 h 1931266"/>
              <a:gd name="connsiteX57" fmla="*/ 1215375 w 2355308"/>
              <a:gd name="connsiteY57" fmla="*/ 1273435 h 1931266"/>
              <a:gd name="connsiteX58" fmla="*/ 1215175 w 2355308"/>
              <a:gd name="connsiteY58" fmla="*/ 1191094 h 1931266"/>
              <a:gd name="connsiteX59" fmla="*/ 1137744 w 2355308"/>
              <a:gd name="connsiteY59" fmla="*/ 1235638 h 1931266"/>
              <a:gd name="connsiteX60" fmla="*/ 1137173 w 2355308"/>
              <a:gd name="connsiteY60" fmla="*/ 1322199 h 1931266"/>
              <a:gd name="connsiteX61" fmla="*/ 1101291 w 2355308"/>
              <a:gd name="connsiteY61" fmla="*/ 1346487 h 1931266"/>
              <a:gd name="connsiteX62" fmla="*/ 1100370 w 2355308"/>
              <a:gd name="connsiteY62" fmla="*/ 1691318 h 1931266"/>
              <a:gd name="connsiteX63" fmla="*/ 1065226 w 2355308"/>
              <a:gd name="connsiteY63" fmla="*/ 1711744 h 1931266"/>
              <a:gd name="connsiteX64" fmla="*/ 1063018 w 2355308"/>
              <a:gd name="connsiteY64" fmla="*/ 1366176 h 1931266"/>
              <a:gd name="connsiteX65" fmla="*/ 1025295 w 2355308"/>
              <a:gd name="connsiteY65" fmla="*/ 1383288 h 1931266"/>
              <a:gd name="connsiteX66" fmla="*/ 1025094 w 2355308"/>
              <a:gd name="connsiteY66" fmla="*/ 1300444 h 1931266"/>
              <a:gd name="connsiteX67" fmla="*/ 947798 w 2355308"/>
              <a:gd name="connsiteY67" fmla="*/ 1344910 h 1931266"/>
              <a:gd name="connsiteX68" fmla="*/ 947275 w 2355308"/>
              <a:gd name="connsiteY68" fmla="*/ 1432051 h 1931266"/>
              <a:gd name="connsiteX69" fmla="*/ 911394 w 2355308"/>
              <a:gd name="connsiteY69" fmla="*/ 1456340 h 1931266"/>
              <a:gd name="connsiteX70" fmla="*/ 910289 w 2355308"/>
              <a:gd name="connsiteY70" fmla="*/ 1801172 h 1931266"/>
              <a:gd name="connsiteX71" fmla="*/ 875328 w 2355308"/>
              <a:gd name="connsiteY71" fmla="*/ 1821413 h 1931266"/>
              <a:gd name="connsiteX72" fmla="*/ 872936 w 2355308"/>
              <a:gd name="connsiteY72" fmla="*/ 1475845 h 1931266"/>
              <a:gd name="connsiteX73" fmla="*/ 835213 w 2355308"/>
              <a:gd name="connsiteY73" fmla="*/ 1492958 h 1931266"/>
              <a:gd name="connsiteX74" fmla="*/ 835011 w 2355308"/>
              <a:gd name="connsiteY74" fmla="*/ 1409795 h 1931266"/>
              <a:gd name="connsiteX75" fmla="*/ 757721 w 2355308"/>
              <a:gd name="connsiteY75" fmla="*/ 1454260 h 1931266"/>
              <a:gd name="connsiteX76" fmla="*/ 757195 w 2355308"/>
              <a:gd name="connsiteY76" fmla="*/ 1541904 h 1931266"/>
              <a:gd name="connsiteX77" fmla="*/ 721314 w 2355308"/>
              <a:gd name="connsiteY77" fmla="*/ 1566193 h 1931266"/>
              <a:gd name="connsiteX78" fmla="*/ 720210 w 2355308"/>
              <a:gd name="connsiteY78" fmla="*/ 1911025 h 1931266"/>
              <a:gd name="connsiteX79" fmla="*/ 685249 w 2355308"/>
              <a:gd name="connsiteY79" fmla="*/ 1931266 h 1931266"/>
              <a:gd name="connsiteX80" fmla="*/ 682856 w 2355308"/>
              <a:gd name="connsiteY80" fmla="*/ 1585698 h 1931266"/>
              <a:gd name="connsiteX81" fmla="*/ 645134 w 2355308"/>
              <a:gd name="connsiteY81" fmla="*/ 1602811 h 1931266"/>
              <a:gd name="connsiteX82" fmla="*/ 644981 w 2355308"/>
              <a:gd name="connsiteY82" fmla="*/ 1519116 h 1931266"/>
              <a:gd name="connsiteX83" fmla="*/ 568586 w 2355308"/>
              <a:gd name="connsiteY83" fmla="*/ 1563066 h 1931266"/>
              <a:gd name="connsiteX84" fmla="*/ 568586 w 2355308"/>
              <a:gd name="connsiteY84" fmla="*/ 1563064 h 1931266"/>
              <a:gd name="connsiteX85" fmla="*/ 373214 w 2355308"/>
              <a:gd name="connsiteY85" fmla="*/ 1450773 h 1931266"/>
              <a:gd name="connsiteX86" fmla="*/ 373169 w 2355308"/>
              <a:gd name="connsiteY86" fmla="*/ 1467467 h 1931266"/>
              <a:gd name="connsiteX87" fmla="*/ 338023 w 2355308"/>
              <a:gd name="connsiteY87" fmla="*/ 1487893 h 1931266"/>
              <a:gd name="connsiteX88" fmla="*/ 337656 w 2355308"/>
              <a:gd name="connsiteY88" fmla="*/ 1430335 h 1931266"/>
              <a:gd name="connsiteX89" fmla="*/ 183717 w 2355308"/>
              <a:gd name="connsiteY89" fmla="*/ 1341859 h 1931266"/>
              <a:gd name="connsiteX90" fmla="*/ 183088 w 2355308"/>
              <a:gd name="connsiteY90" fmla="*/ 1577321 h 1931266"/>
              <a:gd name="connsiteX91" fmla="*/ 147944 w 2355308"/>
              <a:gd name="connsiteY91" fmla="*/ 1597746 h 1931266"/>
              <a:gd name="connsiteX92" fmla="*/ 146171 w 2355308"/>
              <a:gd name="connsiteY92" fmla="*/ 1320278 h 1931266"/>
              <a:gd name="connsiteX93" fmla="*/ 0 w 2355308"/>
              <a:gd name="connsiteY93" fmla="*/ 1236266 h 1931266"/>
              <a:gd name="connsiteX94" fmla="*/ 0 w 2355308"/>
              <a:gd name="connsiteY94" fmla="*/ 1030448 h 1931266"/>
              <a:gd name="connsiteX95" fmla="*/ 0 w 2355308"/>
              <a:gd name="connsiteY95" fmla="*/ 1017296 h 1931266"/>
              <a:gd name="connsiteX96" fmla="*/ 11370 w 2355308"/>
              <a:gd name="connsiteY96" fmla="*/ 1023890 h 1931266"/>
              <a:gd name="connsiteX97" fmla="*/ 107280 w 2355308"/>
              <a:gd name="connsiteY97" fmla="*/ 968577 h 1931266"/>
              <a:gd name="connsiteX98" fmla="*/ 107277 w 2355308"/>
              <a:gd name="connsiteY98" fmla="*/ 967332 h 1931266"/>
              <a:gd name="connsiteX99" fmla="*/ 221914 w 2355308"/>
              <a:gd name="connsiteY99" fmla="*/ 901273 h 1931266"/>
              <a:gd name="connsiteX100" fmla="*/ 221907 w 2355308"/>
              <a:gd name="connsiteY100" fmla="*/ 902469 h 1931266"/>
              <a:gd name="connsiteX101" fmla="*/ 297361 w 2355308"/>
              <a:gd name="connsiteY101" fmla="*/ 858953 h 1931266"/>
              <a:gd name="connsiteX102" fmla="*/ 297357 w 2355308"/>
              <a:gd name="connsiteY102" fmla="*/ 857479 h 1931266"/>
              <a:gd name="connsiteX103" fmla="*/ 411811 w 2355308"/>
              <a:gd name="connsiteY103" fmla="*/ 791420 h 1931266"/>
              <a:gd name="connsiteX104" fmla="*/ 411801 w 2355308"/>
              <a:gd name="connsiteY104" fmla="*/ 792952 h 193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355308" h="1931266">
                <a:moveTo>
                  <a:pt x="1426845" y="407149"/>
                </a:moveTo>
                <a:lnTo>
                  <a:pt x="744095" y="800908"/>
                </a:lnTo>
                <a:lnTo>
                  <a:pt x="961366" y="926911"/>
                </a:lnTo>
                <a:lnTo>
                  <a:pt x="1644116" y="533011"/>
                </a:lnTo>
                <a:close/>
                <a:moveTo>
                  <a:pt x="1786722" y="0"/>
                </a:moveTo>
                <a:lnTo>
                  <a:pt x="2343934" y="322786"/>
                </a:lnTo>
                <a:lnTo>
                  <a:pt x="2355307" y="316224"/>
                </a:lnTo>
                <a:lnTo>
                  <a:pt x="2355307" y="329375"/>
                </a:lnTo>
                <a:lnTo>
                  <a:pt x="2355308" y="329375"/>
                </a:lnTo>
                <a:lnTo>
                  <a:pt x="2355307" y="329376"/>
                </a:lnTo>
                <a:lnTo>
                  <a:pt x="2355307" y="535194"/>
                </a:lnTo>
                <a:lnTo>
                  <a:pt x="2277975" y="579682"/>
                </a:lnTo>
                <a:lnTo>
                  <a:pt x="2277472" y="663447"/>
                </a:lnTo>
                <a:lnTo>
                  <a:pt x="2241591" y="687737"/>
                </a:lnTo>
                <a:lnTo>
                  <a:pt x="2240671" y="1032569"/>
                </a:lnTo>
                <a:lnTo>
                  <a:pt x="2205525" y="1052993"/>
                </a:lnTo>
                <a:lnTo>
                  <a:pt x="2203317" y="707241"/>
                </a:lnTo>
                <a:lnTo>
                  <a:pt x="2165595" y="724355"/>
                </a:lnTo>
                <a:lnTo>
                  <a:pt x="2165400" y="644444"/>
                </a:lnTo>
                <a:lnTo>
                  <a:pt x="2087947" y="689001"/>
                </a:lnTo>
                <a:lnTo>
                  <a:pt x="2087392" y="773300"/>
                </a:lnTo>
                <a:lnTo>
                  <a:pt x="2051510" y="797590"/>
                </a:lnTo>
                <a:lnTo>
                  <a:pt x="2050590" y="1142421"/>
                </a:lnTo>
                <a:lnTo>
                  <a:pt x="2015445" y="1162663"/>
                </a:lnTo>
                <a:lnTo>
                  <a:pt x="2013237" y="817094"/>
                </a:lnTo>
                <a:lnTo>
                  <a:pt x="1975513" y="834207"/>
                </a:lnTo>
                <a:lnTo>
                  <a:pt x="1975318" y="753795"/>
                </a:lnTo>
                <a:lnTo>
                  <a:pt x="1898004" y="798273"/>
                </a:lnTo>
                <a:lnTo>
                  <a:pt x="1897496" y="883152"/>
                </a:lnTo>
                <a:lnTo>
                  <a:pt x="1861430" y="907442"/>
                </a:lnTo>
                <a:lnTo>
                  <a:pt x="1860510" y="1252090"/>
                </a:lnTo>
                <a:lnTo>
                  <a:pt x="1825549" y="1272515"/>
                </a:lnTo>
                <a:lnTo>
                  <a:pt x="1823157" y="926948"/>
                </a:lnTo>
                <a:lnTo>
                  <a:pt x="1785434" y="944060"/>
                </a:lnTo>
                <a:lnTo>
                  <a:pt x="1785237" y="863146"/>
                </a:lnTo>
                <a:lnTo>
                  <a:pt x="1707926" y="907622"/>
                </a:lnTo>
                <a:lnTo>
                  <a:pt x="1707415" y="992823"/>
                </a:lnTo>
                <a:lnTo>
                  <a:pt x="1671533" y="1017111"/>
                </a:lnTo>
                <a:lnTo>
                  <a:pt x="1670429" y="1361944"/>
                </a:lnTo>
                <a:lnTo>
                  <a:pt x="1635467" y="1382368"/>
                </a:lnTo>
                <a:lnTo>
                  <a:pt x="1633076" y="1036801"/>
                </a:lnTo>
                <a:lnTo>
                  <a:pt x="1595354" y="1053729"/>
                </a:lnTo>
                <a:lnTo>
                  <a:pt x="1595205" y="972469"/>
                </a:lnTo>
                <a:lnTo>
                  <a:pt x="1517847" y="1016971"/>
                </a:lnTo>
                <a:lnTo>
                  <a:pt x="1517333" y="1102675"/>
                </a:lnTo>
                <a:lnTo>
                  <a:pt x="1481452" y="1126964"/>
                </a:lnTo>
                <a:lnTo>
                  <a:pt x="1480348" y="1471796"/>
                </a:lnTo>
                <a:lnTo>
                  <a:pt x="1445386" y="1492037"/>
                </a:lnTo>
                <a:lnTo>
                  <a:pt x="1443178" y="1146469"/>
                </a:lnTo>
                <a:lnTo>
                  <a:pt x="1405272" y="1163582"/>
                </a:lnTo>
                <a:lnTo>
                  <a:pt x="1405123" y="1081819"/>
                </a:lnTo>
                <a:lnTo>
                  <a:pt x="1327770" y="1126319"/>
                </a:lnTo>
                <a:lnTo>
                  <a:pt x="1327253" y="1212529"/>
                </a:lnTo>
                <a:lnTo>
                  <a:pt x="1291371" y="1236817"/>
                </a:lnTo>
                <a:lnTo>
                  <a:pt x="1290451" y="1581465"/>
                </a:lnTo>
                <a:lnTo>
                  <a:pt x="1255306" y="1601891"/>
                </a:lnTo>
                <a:lnTo>
                  <a:pt x="1253097" y="1256323"/>
                </a:lnTo>
                <a:lnTo>
                  <a:pt x="1215375" y="1273435"/>
                </a:lnTo>
                <a:lnTo>
                  <a:pt x="1215175" y="1191094"/>
                </a:lnTo>
                <a:lnTo>
                  <a:pt x="1137744" y="1235638"/>
                </a:lnTo>
                <a:lnTo>
                  <a:pt x="1137173" y="1322199"/>
                </a:lnTo>
                <a:lnTo>
                  <a:pt x="1101291" y="1346487"/>
                </a:lnTo>
                <a:lnTo>
                  <a:pt x="1100370" y="1691318"/>
                </a:lnTo>
                <a:lnTo>
                  <a:pt x="1065226" y="1711744"/>
                </a:lnTo>
                <a:lnTo>
                  <a:pt x="1063018" y="1366176"/>
                </a:lnTo>
                <a:lnTo>
                  <a:pt x="1025295" y="1383288"/>
                </a:lnTo>
                <a:lnTo>
                  <a:pt x="1025094" y="1300444"/>
                </a:lnTo>
                <a:lnTo>
                  <a:pt x="947798" y="1344910"/>
                </a:lnTo>
                <a:lnTo>
                  <a:pt x="947275" y="1432051"/>
                </a:lnTo>
                <a:lnTo>
                  <a:pt x="911394" y="1456340"/>
                </a:lnTo>
                <a:lnTo>
                  <a:pt x="910289" y="1801172"/>
                </a:lnTo>
                <a:lnTo>
                  <a:pt x="875328" y="1821413"/>
                </a:lnTo>
                <a:lnTo>
                  <a:pt x="872936" y="1475845"/>
                </a:lnTo>
                <a:lnTo>
                  <a:pt x="835213" y="1492958"/>
                </a:lnTo>
                <a:lnTo>
                  <a:pt x="835011" y="1409795"/>
                </a:lnTo>
                <a:lnTo>
                  <a:pt x="757721" y="1454260"/>
                </a:lnTo>
                <a:lnTo>
                  <a:pt x="757195" y="1541904"/>
                </a:lnTo>
                <a:lnTo>
                  <a:pt x="721314" y="1566193"/>
                </a:lnTo>
                <a:lnTo>
                  <a:pt x="720210" y="1911025"/>
                </a:lnTo>
                <a:lnTo>
                  <a:pt x="685249" y="1931266"/>
                </a:lnTo>
                <a:lnTo>
                  <a:pt x="682856" y="1585698"/>
                </a:lnTo>
                <a:lnTo>
                  <a:pt x="645134" y="1602811"/>
                </a:lnTo>
                <a:lnTo>
                  <a:pt x="644981" y="1519116"/>
                </a:lnTo>
                <a:lnTo>
                  <a:pt x="568586" y="1563066"/>
                </a:lnTo>
                <a:lnTo>
                  <a:pt x="568586" y="1563064"/>
                </a:lnTo>
                <a:lnTo>
                  <a:pt x="373214" y="1450773"/>
                </a:lnTo>
                <a:lnTo>
                  <a:pt x="373169" y="1467467"/>
                </a:lnTo>
                <a:lnTo>
                  <a:pt x="338023" y="1487893"/>
                </a:lnTo>
                <a:lnTo>
                  <a:pt x="337656" y="1430335"/>
                </a:lnTo>
                <a:lnTo>
                  <a:pt x="183717" y="1341859"/>
                </a:lnTo>
                <a:lnTo>
                  <a:pt x="183088" y="1577321"/>
                </a:lnTo>
                <a:lnTo>
                  <a:pt x="147944" y="1597746"/>
                </a:lnTo>
                <a:lnTo>
                  <a:pt x="146171" y="1320278"/>
                </a:lnTo>
                <a:lnTo>
                  <a:pt x="0" y="1236266"/>
                </a:lnTo>
                <a:lnTo>
                  <a:pt x="0" y="1030448"/>
                </a:lnTo>
                <a:lnTo>
                  <a:pt x="0" y="1017296"/>
                </a:lnTo>
                <a:lnTo>
                  <a:pt x="11370" y="1023890"/>
                </a:lnTo>
                <a:lnTo>
                  <a:pt x="107280" y="968577"/>
                </a:lnTo>
                <a:lnTo>
                  <a:pt x="107277" y="967332"/>
                </a:lnTo>
                <a:lnTo>
                  <a:pt x="221914" y="901273"/>
                </a:lnTo>
                <a:lnTo>
                  <a:pt x="221907" y="902469"/>
                </a:lnTo>
                <a:lnTo>
                  <a:pt x="297361" y="858953"/>
                </a:lnTo>
                <a:lnTo>
                  <a:pt x="297357" y="857479"/>
                </a:lnTo>
                <a:lnTo>
                  <a:pt x="411811" y="791420"/>
                </a:lnTo>
                <a:lnTo>
                  <a:pt x="411801" y="792952"/>
                </a:lnTo>
                <a:close/>
              </a:path>
            </a:pathLst>
          </a:custGeom>
          <a:solidFill>
            <a:schemeClr val="tx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028238-166B-4212-A0A4-393A21DCB340}"/>
              </a:ext>
            </a:extLst>
          </p:cNvPr>
          <p:cNvGrpSpPr/>
          <p:nvPr/>
        </p:nvGrpSpPr>
        <p:grpSpPr>
          <a:xfrm>
            <a:off x="529655" y="1343410"/>
            <a:ext cx="2350360" cy="2703224"/>
            <a:chOff x="548226" y="342079"/>
            <a:chExt cx="5440770" cy="6257605"/>
          </a:xfrm>
          <a:solidFill>
            <a:schemeClr val="accent4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3652E67-8368-417A-B176-AA6F20CD76EA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23CDD6-4873-4409-A2FB-FDFA6FD19042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FCB37C5-5137-4167-9DF8-52F4648B5394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DF8076B-3D41-4C4A-87BA-9B853B589E42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30C1125-147B-4826-851E-EC2C7FFF7A63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E8C7AF7-6EA9-4FB1-A636-CC679FFE32E4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8437426-B212-40E2-AA3E-09705E535C36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BE7511-CC78-487D-A461-D54CE214AAF5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832EDB-7C24-4A8B-9EB2-6D0804FD63CC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B24C28-0D4C-4D68-8136-6E94D464E2AC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271689A-B1CD-4135-8DD6-4735F7EE5893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AC2BEA5-D03B-4A36-A124-12738E5E09CE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17A249E-2150-4B9D-9A67-9800E35EB2FE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447E596-5C29-4EFE-8700-A53DD2D486EC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1264744-86A4-48E5-9FF9-0851BB9AF6E3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F6E4179-9ADA-4ABE-B297-B2E64D6D8CA3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A5F82BA-A2FE-4E2F-9A02-0884A24132A9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6E73C7-7C5D-4A79-9290-FF4F3ECBFE4E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FCE9C-C580-4215-A081-C64701C8F736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2BB9282-9026-40AE-BA4D-D62DD64F1F7D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F4FFB39-E2E8-498A-AF2F-357CB2F9690F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AA2B0A-2095-41C4-B46E-87277A469FD7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0036F77-21B5-4F69-83E3-BA55A1DD2587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DD5599D-9CC2-4EE5-A8AD-78B7E01F0D0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5D7E1F2-83FA-46D0-91DC-36B8A3942232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83C773A-3FCA-4C4C-A948-4D606A166C07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AF1587B-4453-444C-BC8A-3B47FD1D6533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73EAD87-DEF7-4F84-BA09-300E584F7F25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2AABDE7-D3D5-47F0-99DC-DE5320D0F09B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D40AC90-52B5-42F0-AA4A-4B59FCD8A2ED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A40DC1F-D2B7-4E01-AA29-DB95B3C19C4A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8109832-D8ED-4F81-A676-BFE0A81EFAEA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CA29E54-2058-426F-9B45-2D655545CA9C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aphic 175">
            <a:extLst>
              <a:ext uri="{FF2B5EF4-FFF2-40B4-BE49-F238E27FC236}">
                <a16:creationId xmlns:a16="http://schemas.microsoft.com/office/drawing/2014/main" id="{4ABD8590-81DC-4622-8394-AE55C205B681}"/>
              </a:ext>
            </a:extLst>
          </p:cNvPr>
          <p:cNvGrpSpPr/>
          <p:nvPr/>
        </p:nvGrpSpPr>
        <p:grpSpPr>
          <a:xfrm>
            <a:off x="2935687" y="1245874"/>
            <a:ext cx="2436510" cy="2481940"/>
            <a:chOff x="2729766" y="0"/>
            <a:chExt cx="6732468" cy="6858000"/>
          </a:xfrm>
          <a:solidFill>
            <a:schemeClr val="accent4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F6BC158-4017-4843-9FBF-8C22E0D28762}"/>
                </a:ext>
              </a:extLst>
            </p:cNvPr>
            <p:cNvSpPr/>
            <p:nvPr/>
          </p:nvSpPr>
          <p:spPr>
            <a:xfrm>
              <a:off x="4798397" y="2642113"/>
              <a:ext cx="3409179" cy="1725071"/>
            </a:xfrm>
            <a:custGeom>
              <a:avLst/>
              <a:gdLst>
                <a:gd name="connsiteX0" fmla="*/ 0 w 3409179"/>
                <a:gd name="connsiteY0" fmla="*/ 0 h 1725071"/>
                <a:gd name="connsiteX1" fmla="*/ 3409179 w 3409179"/>
                <a:gd name="connsiteY1" fmla="*/ 0 h 1725071"/>
                <a:gd name="connsiteX2" fmla="*/ 3409179 w 3409179"/>
                <a:gd name="connsiteY2" fmla="*/ 1725071 h 1725071"/>
                <a:gd name="connsiteX3" fmla="*/ 0 w 3409179"/>
                <a:gd name="connsiteY3" fmla="*/ 1725071 h 172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179" h="1725071">
                  <a:moveTo>
                    <a:pt x="0" y="0"/>
                  </a:moveTo>
                  <a:lnTo>
                    <a:pt x="3409179" y="0"/>
                  </a:lnTo>
                  <a:lnTo>
                    <a:pt x="3409179" y="1725071"/>
                  </a:lnTo>
                  <a:lnTo>
                    <a:pt x="0" y="1725071"/>
                  </a:lnTo>
                  <a:close/>
                </a:path>
              </a:pathLst>
            </a:custGeom>
            <a:solidFill>
              <a:schemeClr val="accent6"/>
            </a:solidFill>
            <a:ln w="6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175">
              <a:extLst>
                <a:ext uri="{FF2B5EF4-FFF2-40B4-BE49-F238E27FC236}">
                  <a16:creationId xmlns:a16="http://schemas.microsoft.com/office/drawing/2014/main" id="{3362B7B9-BB28-4974-8594-6C05B53D9832}"/>
                </a:ext>
              </a:extLst>
            </p:cNvPr>
            <p:cNvGrpSpPr/>
            <p:nvPr/>
          </p:nvGrpSpPr>
          <p:grpSpPr>
            <a:xfrm>
              <a:off x="2729515" y="94"/>
              <a:ext cx="6734700" cy="6857244"/>
              <a:chOff x="2729515" y="94"/>
              <a:chExt cx="6734700" cy="6857244"/>
            </a:xfrm>
            <a:grpFill/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1C8370D-D151-4D77-9B17-257969E8265C}"/>
                  </a:ext>
                </a:extLst>
              </p:cNvPr>
              <p:cNvSpPr/>
              <p:nvPr/>
            </p:nvSpPr>
            <p:spPr>
              <a:xfrm>
                <a:off x="5552518" y="4176739"/>
                <a:ext cx="1022414" cy="2680599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5FD0D3C-B655-4708-9DD6-4951A8FBD9CC}"/>
                  </a:ext>
                </a:extLst>
              </p:cNvPr>
              <p:cNvSpPr/>
              <p:nvPr/>
            </p:nvSpPr>
            <p:spPr>
              <a:xfrm>
                <a:off x="8052384" y="3197426"/>
                <a:ext cx="1411831" cy="236127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C974E7A-CE53-4A33-A5C9-4238EC9D73AB}"/>
                  </a:ext>
                </a:extLst>
              </p:cNvPr>
              <p:cNvSpPr/>
              <p:nvPr/>
            </p:nvSpPr>
            <p:spPr>
              <a:xfrm>
                <a:off x="2729515" y="2321991"/>
                <a:ext cx="2214270" cy="1321734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94B3E46-D63E-4276-BE35-7085866AD12D}"/>
                  </a:ext>
                </a:extLst>
              </p:cNvPr>
              <p:cNvSpPr/>
              <p:nvPr/>
            </p:nvSpPr>
            <p:spPr>
              <a:xfrm>
                <a:off x="7126457" y="97002"/>
                <a:ext cx="1002965" cy="2721551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F7B6011-5568-4EC7-91E0-2E6259639DF7}"/>
                  </a:ext>
                </a:extLst>
              </p:cNvPr>
              <p:cNvSpPr/>
              <p:nvPr/>
            </p:nvSpPr>
            <p:spPr>
              <a:xfrm>
                <a:off x="4759365" y="4189423"/>
                <a:ext cx="965361" cy="245124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4A1F41F-E8BB-42F9-AA97-5C56DF37CC6A}"/>
                  </a:ext>
                </a:extLst>
              </p:cNvPr>
              <p:cNvSpPr/>
              <p:nvPr/>
            </p:nvSpPr>
            <p:spPr>
              <a:xfrm>
                <a:off x="6680486" y="94"/>
                <a:ext cx="240102" cy="2819084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05BB89-CF2A-440A-92F6-76B1400977D7}"/>
                  </a:ext>
                </a:extLst>
              </p:cNvPr>
              <p:cNvSpPr/>
              <p:nvPr/>
            </p:nvSpPr>
            <p:spPr>
              <a:xfrm>
                <a:off x="7550148" y="1375059"/>
                <a:ext cx="1347294" cy="1442833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6810B82-5B10-4B28-8D15-8BDFA86F1AC5}"/>
                  </a:ext>
                </a:extLst>
              </p:cNvPr>
              <p:cNvSpPr/>
              <p:nvPr/>
            </p:nvSpPr>
            <p:spPr>
              <a:xfrm>
                <a:off x="5247977" y="706226"/>
                <a:ext cx="832880" cy="2112990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857C55D-01C9-49DD-9C97-9C2AC5D7A828}"/>
                  </a:ext>
                </a:extLst>
              </p:cNvPr>
              <p:cNvSpPr/>
              <p:nvPr/>
            </p:nvSpPr>
            <p:spPr>
              <a:xfrm>
                <a:off x="3359158" y="3849861"/>
                <a:ext cx="1583966" cy="1084079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1786443-D050-4094-B1DF-F8543149D50C}"/>
                  </a:ext>
                </a:extLst>
              </p:cNvPr>
              <p:cNvSpPr/>
              <p:nvPr/>
            </p:nvSpPr>
            <p:spPr>
              <a:xfrm>
                <a:off x="5898934" y="4190086"/>
                <a:ext cx="245340" cy="2179597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AEE6E97-435C-425E-A28D-619E51297D02}"/>
                  </a:ext>
                </a:extLst>
              </p:cNvPr>
              <p:cNvSpPr/>
              <p:nvPr/>
            </p:nvSpPr>
            <p:spPr>
              <a:xfrm>
                <a:off x="4227471" y="4190083"/>
                <a:ext cx="1075696" cy="1355897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AAE0C32-D684-466D-8D61-2A8F93F3E9BB}"/>
                  </a:ext>
                </a:extLst>
              </p:cNvPr>
              <p:cNvSpPr/>
              <p:nvPr/>
            </p:nvSpPr>
            <p:spPr>
              <a:xfrm>
                <a:off x="3293888" y="2993741"/>
                <a:ext cx="1648569" cy="227140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5B73D3A-E6A3-4752-8AA4-853F2CC98A02}"/>
                  </a:ext>
                </a:extLst>
              </p:cNvPr>
              <p:cNvSpPr/>
              <p:nvPr/>
            </p:nvSpPr>
            <p:spPr>
              <a:xfrm>
                <a:off x="6279180" y="1086333"/>
                <a:ext cx="222690" cy="1732846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32162A9-214F-4113-BD3F-F7F8BEB42C7E}"/>
                  </a:ext>
                </a:extLst>
              </p:cNvPr>
              <p:cNvSpPr/>
              <p:nvPr/>
            </p:nvSpPr>
            <p:spPr>
              <a:xfrm>
                <a:off x="3870094" y="2245460"/>
                <a:ext cx="1373154" cy="572397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951154F-4A20-423E-B1C7-B9D1A8BA368C}"/>
                  </a:ext>
                </a:extLst>
              </p:cNvPr>
              <p:cNvSpPr/>
              <p:nvPr/>
            </p:nvSpPr>
            <p:spPr>
              <a:xfrm>
                <a:off x="4749966" y="1974605"/>
                <a:ext cx="912667" cy="843913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940FB08-6126-4A1A-A5C8-CDE673639E29}"/>
                  </a:ext>
                </a:extLst>
              </p:cNvPr>
              <p:cNvSpPr/>
              <p:nvPr/>
            </p:nvSpPr>
            <p:spPr>
              <a:xfrm>
                <a:off x="7687611" y="4552498"/>
                <a:ext cx="1189667" cy="1242834"/>
              </a:xfrm>
              <a:custGeom>
                <a:avLst/>
                <a:gdLst>
                  <a:gd name="connsiteX0" fmla="*/ 1128465 w 1189667"/>
                  <a:gd name="connsiteY0" fmla="*/ 1052165 h 1242834"/>
                  <a:gd name="connsiteX1" fmla="*/ 1016147 w 1189667"/>
                  <a:gd name="connsiteY1" fmla="*/ 1089825 h 1242834"/>
                  <a:gd name="connsiteX2" fmla="*/ 979809 w 1189667"/>
                  <a:gd name="connsiteY2" fmla="*/ 1108985 h 1242834"/>
                  <a:gd name="connsiteX3" fmla="*/ 85229 w 1189667"/>
                  <a:gd name="connsiteY3" fmla="*/ 1108985 h 1242834"/>
                  <a:gd name="connsiteX4" fmla="*/ 54837 w 1189667"/>
                  <a:gd name="connsiteY4" fmla="*/ 1077272 h 1242834"/>
                  <a:gd name="connsiteX5" fmla="*/ 55498 w 1189667"/>
                  <a:gd name="connsiteY5" fmla="*/ 41304 h 1242834"/>
                  <a:gd name="connsiteX6" fmla="*/ 55498 w 1189667"/>
                  <a:gd name="connsiteY6" fmla="*/ 17519 h 1242834"/>
                  <a:gd name="connsiteX7" fmla="*/ 48891 w 1189667"/>
                  <a:gd name="connsiteY7" fmla="*/ 4305 h 1242834"/>
                  <a:gd name="connsiteX8" fmla="*/ 661 w 1189667"/>
                  <a:gd name="connsiteY8" fmla="*/ 32055 h 1242834"/>
                  <a:gd name="connsiteX9" fmla="*/ 661 w 1189667"/>
                  <a:gd name="connsiteY9" fmla="*/ 583734 h 1242834"/>
                  <a:gd name="connsiteX10" fmla="*/ 0 w 1189667"/>
                  <a:gd name="connsiteY10" fmla="*/ 1130127 h 1242834"/>
                  <a:gd name="connsiteX11" fmla="*/ 33035 w 1189667"/>
                  <a:gd name="connsiteY11" fmla="*/ 1164483 h 1242834"/>
                  <a:gd name="connsiteX12" fmla="*/ 972541 w 1189667"/>
                  <a:gd name="connsiteY12" fmla="*/ 1163823 h 1242834"/>
                  <a:gd name="connsiteX13" fmla="*/ 1008218 w 1189667"/>
                  <a:gd name="connsiteY13" fmla="*/ 1185626 h 1242834"/>
                  <a:gd name="connsiteX14" fmla="*/ 1114590 w 1189667"/>
                  <a:gd name="connsiteY14" fmla="*/ 1241124 h 1242834"/>
                  <a:gd name="connsiteX15" fmla="*/ 1189249 w 1189667"/>
                  <a:gd name="connsiteY15" fmla="*/ 1154573 h 1242834"/>
                  <a:gd name="connsiteX16" fmla="*/ 1128465 w 1189667"/>
                  <a:gd name="connsiteY16" fmla="*/ 1052165 h 12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9667" h="1242834">
                    <a:moveTo>
                      <a:pt x="1128465" y="1052165"/>
                    </a:moveTo>
                    <a:cubicBezTo>
                      <a:pt x="1084859" y="1037630"/>
                      <a:pt x="1037950" y="1051505"/>
                      <a:pt x="1016147" y="1089825"/>
                    </a:cubicBezTo>
                    <a:cubicBezTo>
                      <a:pt x="1006897" y="1105682"/>
                      <a:pt x="996986" y="1108985"/>
                      <a:pt x="979809" y="1108985"/>
                    </a:cubicBezTo>
                    <a:cubicBezTo>
                      <a:pt x="681836" y="1108324"/>
                      <a:pt x="383863" y="1108324"/>
                      <a:pt x="85229" y="1108985"/>
                    </a:cubicBezTo>
                    <a:cubicBezTo>
                      <a:pt x="59462" y="1108985"/>
                      <a:pt x="54837" y="1101057"/>
                      <a:pt x="54837" y="1077272"/>
                    </a:cubicBezTo>
                    <a:cubicBezTo>
                      <a:pt x="55498" y="731729"/>
                      <a:pt x="55498" y="386186"/>
                      <a:pt x="55498" y="41304"/>
                    </a:cubicBezTo>
                    <a:cubicBezTo>
                      <a:pt x="55498" y="33376"/>
                      <a:pt x="55498" y="25448"/>
                      <a:pt x="55498" y="17519"/>
                    </a:cubicBezTo>
                    <a:cubicBezTo>
                      <a:pt x="55498" y="12234"/>
                      <a:pt x="54837" y="6948"/>
                      <a:pt x="48891" y="4305"/>
                    </a:cubicBezTo>
                    <a:cubicBezTo>
                      <a:pt x="25106" y="-7587"/>
                      <a:pt x="661" y="6287"/>
                      <a:pt x="661" y="32055"/>
                    </a:cubicBezTo>
                    <a:cubicBezTo>
                      <a:pt x="661" y="215727"/>
                      <a:pt x="661" y="400061"/>
                      <a:pt x="661" y="583734"/>
                    </a:cubicBezTo>
                    <a:cubicBezTo>
                      <a:pt x="661" y="766085"/>
                      <a:pt x="1321" y="947776"/>
                      <a:pt x="0" y="1130127"/>
                    </a:cubicBezTo>
                    <a:cubicBezTo>
                      <a:pt x="0" y="1156555"/>
                      <a:pt x="5285" y="1164483"/>
                      <a:pt x="33035" y="1164483"/>
                    </a:cubicBezTo>
                    <a:cubicBezTo>
                      <a:pt x="346203" y="1163162"/>
                      <a:pt x="659372" y="1163823"/>
                      <a:pt x="972541" y="1163823"/>
                    </a:cubicBezTo>
                    <a:cubicBezTo>
                      <a:pt x="989719" y="1163823"/>
                      <a:pt x="1000951" y="1165144"/>
                      <a:pt x="1008218" y="1185626"/>
                    </a:cubicBezTo>
                    <a:cubicBezTo>
                      <a:pt x="1023414" y="1229231"/>
                      <a:pt x="1065038" y="1249052"/>
                      <a:pt x="1114590" y="1241124"/>
                    </a:cubicBezTo>
                    <a:cubicBezTo>
                      <a:pt x="1155553" y="1234517"/>
                      <a:pt x="1185284" y="1200161"/>
                      <a:pt x="1189249" y="1154573"/>
                    </a:cubicBezTo>
                    <a:cubicBezTo>
                      <a:pt x="1193213" y="1106342"/>
                      <a:pt x="1168767" y="1066040"/>
                      <a:pt x="1128465" y="105216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A960F6C-1394-471D-BDCE-ECEDD467E4EA}"/>
                  </a:ext>
                </a:extLst>
              </p:cNvPr>
              <p:cNvSpPr/>
              <p:nvPr/>
            </p:nvSpPr>
            <p:spPr>
              <a:xfrm>
                <a:off x="6744671" y="4554792"/>
                <a:ext cx="190088" cy="1673439"/>
              </a:xfrm>
              <a:custGeom>
                <a:avLst/>
                <a:gdLst>
                  <a:gd name="connsiteX0" fmla="*/ 146804 w 190088"/>
                  <a:gd name="connsiteY0" fmla="*/ 1460823 h 1673439"/>
                  <a:gd name="connsiteX1" fmla="*/ 146804 w 190088"/>
                  <a:gd name="connsiteY1" fmla="*/ 748595 h 1673439"/>
                  <a:gd name="connsiteX2" fmla="*/ 146804 w 190088"/>
                  <a:gd name="connsiteY2" fmla="*/ 28439 h 1673439"/>
                  <a:gd name="connsiteX3" fmla="*/ 121037 w 190088"/>
                  <a:gd name="connsiteY3" fmla="*/ 29 h 1673439"/>
                  <a:gd name="connsiteX4" fmla="*/ 91306 w 190088"/>
                  <a:gd name="connsiteY4" fmla="*/ 32403 h 1673439"/>
                  <a:gd name="connsiteX5" fmla="*/ 91966 w 190088"/>
                  <a:gd name="connsiteY5" fmla="*/ 1443645 h 1673439"/>
                  <a:gd name="connsiteX6" fmla="*/ 63557 w 190088"/>
                  <a:gd name="connsiteY6" fmla="*/ 1483286 h 1673439"/>
                  <a:gd name="connsiteX7" fmla="*/ 21933 w 190088"/>
                  <a:gd name="connsiteY7" fmla="*/ 1510375 h 1673439"/>
                  <a:gd name="connsiteX8" fmla="*/ 30522 w 190088"/>
                  <a:gd name="connsiteY8" fmla="*/ 1649781 h 1673439"/>
                  <a:gd name="connsiteX9" fmla="*/ 162000 w 190088"/>
                  <a:gd name="connsiteY9" fmla="*/ 1646477 h 1673439"/>
                  <a:gd name="connsiteX10" fmla="*/ 162661 w 190088"/>
                  <a:gd name="connsiteY10" fmla="*/ 1505750 h 1673439"/>
                  <a:gd name="connsiteX11" fmla="*/ 146804 w 190088"/>
                  <a:gd name="connsiteY11" fmla="*/ 1460823 h 167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088" h="1673439">
                    <a:moveTo>
                      <a:pt x="146804" y="1460823"/>
                    </a:moveTo>
                    <a:cubicBezTo>
                      <a:pt x="146804" y="1223634"/>
                      <a:pt x="146804" y="985784"/>
                      <a:pt x="146804" y="748595"/>
                    </a:cubicBezTo>
                    <a:cubicBezTo>
                      <a:pt x="146804" y="508763"/>
                      <a:pt x="146804" y="268271"/>
                      <a:pt x="146804" y="28439"/>
                    </a:cubicBezTo>
                    <a:cubicBezTo>
                      <a:pt x="146804" y="9279"/>
                      <a:pt x="144161" y="690"/>
                      <a:pt x="121037" y="29"/>
                    </a:cubicBezTo>
                    <a:cubicBezTo>
                      <a:pt x="94609" y="-632"/>
                      <a:pt x="91306" y="9940"/>
                      <a:pt x="91306" y="32403"/>
                    </a:cubicBezTo>
                    <a:cubicBezTo>
                      <a:pt x="91966" y="502817"/>
                      <a:pt x="91306" y="973231"/>
                      <a:pt x="91966" y="1443645"/>
                    </a:cubicBezTo>
                    <a:cubicBezTo>
                      <a:pt x="91966" y="1465448"/>
                      <a:pt x="90645" y="1480644"/>
                      <a:pt x="63557" y="1483286"/>
                    </a:cubicBezTo>
                    <a:cubicBezTo>
                      <a:pt x="46379" y="1484608"/>
                      <a:pt x="33165" y="1497161"/>
                      <a:pt x="21933" y="1510375"/>
                    </a:cubicBezTo>
                    <a:cubicBezTo>
                      <a:pt x="-10441" y="1550677"/>
                      <a:pt x="-6477" y="1615425"/>
                      <a:pt x="30522" y="1649781"/>
                    </a:cubicBezTo>
                    <a:cubicBezTo>
                      <a:pt x="66200" y="1682816"/>
                      <a:pt x="128305" y="1680834"/>
                      <a:pt x="162000" y="1646477"/>
                    </a:cubicBezTo>
                    <a:cubicBezTo>
                      <a:pt x="198338" y="1610139"/>
                      <a:pt x="200320" y="1542749"/>
                      <a:pt x="162661" y="1505750"/>
                    </a:cubicBezTo>
                    <a:cubicBezTo>
                      <a:pt x="149447" y="1491875"/>
                      <a:pt x="146804" y="1478662"/>
                      <a:pt x="146804" y="146082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DE3559D-E84B-49BF-B138-E5EEC88EF570}"/>
                  </a:ext>
                </a:extLst>
              </p:cNvPr>
              <p:cNvSpPr/>
              <p:nvPr/>
            </p:nvSpPr>
            <p:spPr>
              <a:xfrm>
                <a:off x="8066153" y="3632493"/>
                <a:ext cx="1181053" cy="1164453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30750ED-FBF0-4B1E-B6E3-A788EBFE5E71}"/>
                  </a:ext>
                </a:extLst>
              </p:cNvPr>
              <p:cNvSpPr/>
              <p:nvPr/>
            </p:nvSpPr>
            <p:spPr>
              <a:xfrm>
                <a:off x="7289212" y="4555210"/>
                <a:ext cx="1121223" cy="1705206"/>
              </a:xfrm>
              <a:custGeom>
                <a:avLst/>
                <a:gdLst>
                  <a:gd name="connsiteX0" fmla="*/ 1068342 w 1121223"/>
                  <a:gd name="connsiteY0" fmla="*/ 1518546 h 1705206"/>
                  <a:gd name="connsiteX1" fmla="*/ 943471 w 1121223"/>
                  <a:gd name="connsiteY1" fmla="*/ 1558188 h 1705206"/>
                  <a:gd name="connsiteX2" fmla="*/ 943471 w 1121223"/>
                  <a:gd name="connsiteY2" fmla="*/ 1558188 h 1705206"/>
                  <a:gd name="connsiteX3" fmla="*/ 943471 w 1121223"/>
                  <a:gd name="connsiteY3" fmla="*/ 1558188 h 1705206"/>
                  <a:gd name="connsiteX4" fmla="*/ 107693 w 1121223"/>
                  <a:gd name="connsiteY4" fmla="*/ 1558849 h 1705206"/>
                  <a:gd name="connsiteX5" fmla="*/ 73337 w 1121223"/>
                  <a:gd name="connsiteY5" fmla="*/ 1524493 h 1705206"/>
                  <a:gd name="connsiteX6" fmla="*/ 73337 w 1121223"/>
                  <a:gd name="connsiteY6" fmla="*/ 40575 h 1705206"/>
                  <a:gd name="connsiteX7" fmla="*/ 33696 w 1121223"/>
                  <a:gd name="connsiteY7" fmla="*/ 273 h 1705206"/>
                  <a:gd name="connsiteX8" fmla="*/ 0 w 1121223"/>
                  <a:gd name="connsiteY8" fmla="*/ 33968 h 1705206"/>
                  <a:gd name="connsiteX9" fmla="*/ 661 w 1121223"/>
                  <a:gd name="connsiteY9" fmla="*/ 1597830 h 1705206"/>
                  <a:gd name="connsiteX10" fmla="*/ 35678 w 1121223"/>
                  <a:gd name="connsiteY10" fmla="*/ 1631525 h 1705206"/>
                  <a:gd name="connsiteX11" fmla="*/ 900526 w 1121223"/>
                  <a:gd name="connsiteY11" fmla="*/ 1631525 h 1705206"/>
                  <a:gd name="connsiteX12" fmla="*/ 937524 w 1121223"/>
                  <a:gd name="connsiteY12" fmla="*/ 1635489 h 1705206"/>
                  <a:gd name="connsiteX13" fmla="*/ 1007558 w 1121223"/>
                  <a:gd name="connsiteY13" fmla="*/ 1703541 h 1705206"/>
                  <a:gd name="connsiteX14" fmla="*/ 1116572 w 1121223"/>
                  <a:gd name="connsiteY14" fmla="*/ 1639453 h 1705206"/>
                  <a:gd name="connsiteX15" fmla="*/ 1068342 w 1121223"/>
                  <a:gd name="connsiteY15" fmla="*/ 1518546 h 17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1223" h="1705206">
                    <a:moveTo>
                      <a:pt x="1068342" y="1518546"/>
                    </a:moveTo>
                    <a:cubicBezTo>
                      <a:pt x="1021433" y="1497404"/>
                      <a:pt x="972541" y="1512600"/>
                      <a:pt x="943471" y="1558188"/>
                    </a:cubicBezTo>
                    <a:lnTo>
                      <a:pt x="943471" y="1558188"/>
                    </a:lnTo>
                    <a:lnTo>
                      <a:pt x="943471" y="1558188"/>
                    </a:lnTo>
                    <a:cubicBezTo>
                      <a:pt x="664658" y="1558188"/>
                      <a:pt x="386506" y="1558849"/>
                      <a:pt x="107693" y="1558849"/>
                    </a:cubicBezTo>
                    <a:cubicBezTo>
                      <a:pt x="73337" y="1558849"/>
                      <a:pt x="73337" y="1558849"/>
                      <a:pt x="73337" y="1524493"/>
                    </a:cubicBezTo>
                    <a:cubicBezTo>
                      <a:pt x="73337" y="1029633"/>
                      <a:pt x="73337" y="535434"/>
                      <a:pt x="73337" y="40575"/>
                    </a:cubicBezTo>
                    <a:cubicBezTo>
                      <a:pt x="73337" y="-5013"/>
                      <a:pt x="78623" y="2915"/>
                      <a:pt x="33696" y="273"/>
                    </a:cubicBezTo>
                    <a:cubicBezTo>
                      <a:pt x="5946" y="-1709"/>
                      <a:pt x="0" y="6879"/>
                      <a:pt x="0" y="33968"/>
                    </a:cubicBezTo>
                    <a:cubicBezTo>
                      <a:pt x="661" y="555255"/>
                      <a:pt x="661" y="1076543"/>
                      <a:pt x="661" y="1597830"/>
                    </a:cubicBezTo>
                    <a:cubicBezTo>
                      <a:pt x="661" y="1634168"/>
                      <a:pt x="-5285" y="1631525"/>
                      <a:pt x="35678" y="1631525"/>
                    </a:cubicBezTo>
                    <a:cubicBezTo>
                      <a:pt x="323740" y="1631525"/>
                      <a:pt x="612463" y="1631525"/>
                      <a:pt x="900526" y="1631525"/>
                    </a:cubicBezTo>
                    <a:cubicBezTo>
                      <a:pt x="913079" y="1631525"/>
                      <a:pt x="925632" y="1628882"/>
                      <a:pt x="937524" y="1635489"/>
                    </a:cubicBezTo>
                    <a:cubicBezTo>
                      <a:pt x="946113" y="1673149"/>
                      <a:pt x="971881" y="1697595"/>
                      <a:pt x="1007558" y="1703541"/>
                    </a:cubicBezTo>
                    <a:cubicBezTo>
                      <a:pt x="1059753" y="1712130"/>
                      <a:pt x="1102037" y="1687023"/>
                      <a:pt x="1116572" y="1639453"/>
                    </a:cubicBezTo>
                    <a:cubicBezTo>
                      <a:pt x="1131108" y="1590562"/>
                      <a:pt x="1110626" y="1537707"/>
                      <a:pt x="1068342" y="151854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46EBAF8-1C5F-4389-8521-836FEC6D3CFF}"/>
                  </a:ext>
                </a:extLst>
              </p:cNvPr>
              <p:cNvSpPr/>
              <p:nvPr/>
            </p:nvSpPr>
            <p:spPr>
              <a:xfrm>
                <a:off x="6769876" y="4190084"/>
                <a:ext cx="214133" cy="351577"/>
              </a:xfrm>
              <a:custGeom>
                <a:avLst/>
                <a:gdLst>
                  <a:gd name="connsiteX0" fmla="*/ 214096 w 214133"/>
                  <a:gd name="connsiteY0" fmla="*/ 35052 h 351577"/>
                  <a:gd name="connsiteX1" fmla="*/ 180400 w 214133"/>
                  <a:gd name="connsiteY1" fmla="*/ 35 h 351577"/>
                  <a:gd name="connsiteX2" fmla="*/ 33066 w 214133"/>
                  <a:gd name="connsiteY2" fmla="*/ 35 h 351577"/>
                  <a:gd name="connsiteX3" fmla="*/ 31 w 214133"/>
                  <a:gd name="connsiteY3" fmla="*/ 32409 h 351577"/>
                  <a:gd name="connsiteX4" fmla="*/ 31 w 214133"/>
                  <a:gd name="connsiteY4" fmla="*/ 177101 h 351577"/>
                  <a:gd name="connsiteX5" fmla="*/ 691 w 214133"/>
                  <a:gd name="connsiteY5" fmla="*/ 326418 h 351577"/>
                  <a:gd name="connsiteX6" fmla="*/ 26459 w 214133"/>
                  <a:gd name="connsiteY6" fmla="*/ 351524 h 351577"/>
                  <a:gd name="connsiteX7" fmla="*/ 187007 w 214133"/>
                  <a:gd name="connsiteY7" fmla="*/ 351524 h 351577"/>
                  <a:gd name="connsiteX8" fmla="*/ 212774 w 214133"/>
                  <a:gd name="connsiteY8" fmla="*/ 325757 h 351577"/>
                  <a:gd name="connsiteX9" fmla="*/ 214096 w 214133"/>
                  <a:gd name="connsiteY9" fmla="*/ 176440 h 351577"/>
                  <a:gd name="connsiteX10" fmla="*/ 214096 w 214133"/>
                  <a:gd name="connsiteY10" fmla="*/ 35052 h 35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133" h="351577">
                    <a:moveTo>
                      <a:pt x="214096" y="35052"/>
                    </a:moveTo>
                    <a:cubicBezTo>
                      <a:pt x="214756" y="9946"/>
                      <a:pt x="206828" y="-626"/>
                      <a:pt x="180400" y="35"/>
                    </a:cubicBezTo>
                    <a:cubicBezTo>
                      <a:pt x="131509" y="1357"/>
                      <a:pt x="81957" y="1357"/>
                      <a:pt x="33066" y="35"/>
                    </a:cubicBezTo>
                    <a:cubicBezTo>
                      <a:pt x="9281" y="-626"/>
                      <a:pt x="-630" y="7964"/>
                      <a:pt x="31" y="32409"/>
                    </a:cubicBezTo>
                    <a:cubicBezTo>
                      <a:pt x="1352" y="80640"/>
                      <a:pt x="31" y="128870"/>
                      <a:pt x="31" y="177101"/>
                    </a:cubicBezTo>
                    <a:cubicBezTo>
                      <a:pt x="691" y="226653"/>
                      <a:pt x="2013" y="276866"/>
                      <a:pt x="691" y="326418"/>
                    </a:cubicBezTo>
                    <a:cubicBezTo>
                      <a:pt x="31" y="346899"/>
                      <a:pt x="7298" y="352185"/>
                      <a:pt x="26459" y="351524"/>
                    </a:cubicBezTo>
                    <a:cubicBezTo>
                      <a:pt x="79975" y="350203"/>
                      <a:pt x="133491" y="350203"/>
                      <a:pt x="187007" y="351524"/>
                    </a:cubicBezTo>
                    <a:cubicBezTo>
                      <a:pt x="206828" y="352185"/>
                      <a:pt x="212774" y="345578"/>
                      <a:pt x="212774" y="325757"/>
                    </a:cubicBezTo>
                    <a:cubicBezTo>
                      <a:pt x="212774" y="276205"/>
                      <a:pt x="209471" y="225992"/>
                      <a:pt x="214096" y="176440"/>
                    </a:cubicBezTo>
                    <a:cubicBezTo>
                      <a:pt x="214096" y="129531"/>
                      <a:pt x="212774" y="82622"/>
                      <a:pt x="214096" y="3505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A595655-734E-4203-9792-C34F91893729}"/>
                  </a:ext>
                </a:extLst>
              </p:cNvPr>
              <p:cNvSpPr/>
              <p:nvPr/>
            </p:nvSpPr>
            <p:spPr>
              <a:xfrm>
                <a:off x="7192090" y="4190083"/>
                <a:ext cx="211421" cy="352184"/>
              </a:xfrm>
              <a:custGeom>
                <a:avLst/>
                <a:gdLst>
                  <a:gd name="connsiteX0" fmla="*/ 189619 w 211421"/>
                  <a:gd name="connsiteY0" fmla="*/ 352185 h 352184"/>
                  <a:gd name="connsiteX1" fmla="*/ 210761 w 211421"/>
                  <a:gd name="connsiteY1" fmla="*/ 330382 h 352184"/>
                  <a:gd name="connsiteX2" fmla="*/ 211422 w 211421"/>
                  <a:gd name="connsiteY2" fmla="*/ 178422 h 352184"/>
                  <a:gd name="connsiteX3" fmla="*/ 210761 w 211421"/>
                  <a:gd name="connsiteY3" fmla="*/ 31088 h 352184"/>
                  <a:gd name="connsiteX4" fmla="*/ 179048 w 211421"/>
                  <a:gd name="connsiteY4" fmla="*/ 35 h 352184"/>
                  <a:gd name="connsiteX5" fmla="*/ 31713 w 211421"/>
                  <a:gd name="connsiteY5" fmla="*/ 35 h 352184"/>
                  <a:gd name="connsiteX6" fmla="*/ 661 w 211421"/>
                  <a:gd name="connsiteY6" fmla="*/ 31088 h 352184"/>
                  <a:gd name="connsiteX7" fmla="*/ 0 w 211421"/>
                  <a:gd name="connsiteY7" fmla="*/ 178422 h 352184"/>
                  <a:gd name="connsiteX8" fmla="*/ 0 w 211421"/>
                  <a:gd name="connsiteY8" fmla="*/ 330382 h 352184"/>
                  <a:gd name="connsiteX9" fmla="*/ 21142 w 211421"/>
                  <a:gd name="connsiteY9" fmla="*/ 351524 h 352184"/>
                  <a:gd name="connsiteX10" fmla="*/ 189619 w 211421"/>
                  <a:gd name="connsiteY10" fmla="*/ 352185 h 35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421" h="352184">
                    <a:moveTo>
                      <a:pt x="189619" y="352185"/>
                    </a:moveTo>
                    <a:cubicBezTo>
                      <a:pt x="206136" y="352185"/>
                      <a:pt x="210761" y="346238"/>
                      <a:pt x="210761" y="330382"/>
                    </a:cubicBezTo>
                    <a:cubicBezTo>
                      <a:pt x="210100" y="279509"/>
                      <a:pt x="210761" y="228635"/>
                      <a:pt x="211422" y="178422"/>
                    </a:cubicBezTo>
                    <a:cubicBezTo>
                      <a:pt x="211422" y="129531"/>
                      <a:pt x="210100" y="79979"/>
                      <a:pt x="210761" y="31088"/>
                    </a:cubicBezTo>
                    <a:cubicBezTo>
                      <a:pt x="211422" y="7303"/>
                      <a:pt x="202172" y="35"/>
                      <a:pt x="179048" y="35"/>
                    </a:cubicBezTo>
                    <a:cubicBezTo>
                      <a:pt x="130156" y="1357"/>
                      <a:pt x="80604" y="1357"/>
                      <a:pt x="31713" y="35"/>
                    </a:cubicBezTo>
                    <a:cubicBezTo>
                      <a:pt x="8589" y="-626"/>
                      <a:pt x="0" y="7964"/>
                      <a:pt x="661" y="31088"/>
                    </a:cubicBezTo>
                    <a:cubicBezTo>
                      <a:pt x="1321" y="79979"/>
                      <a:pt x="661" y="129531"/>
                      <a:pt x="0" y="178422"/>
                    </a:cubicBezTo>
                    <a:cubicBezTo>
                      <a:pt x="0" y="229296"/>
                      <a:pt x="661" y="280169"/>
                      <a:pt x="0" y="330382"/>
                    </a:cubicBezTo>
                    <a:cubicBezTo>
                      <a:pt x="0" y="346899"/>
                      <a:pt x="5285" y="351524"/>
                      <a:pt x="21142" y="351524"/>
                    </a:cubicBezTo>
                    <a:cubicBezTo>
                      <a:pt x="77301" y="350863"/>
                      <a:pt x="133460" y="350863"/>
                      <a:pt x="189619" y="3521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873B7CF-FBBC-48F8-8914-24227738830A}"/>
                  </a:ext>
                </a:extLst>
              </p:cNvPr>
              <p:cNvSpPr/>
              <p:nvPr/>
            </p:nvSpPr>
            <p:spPr>
              <a:xfrm>
                <a:off x="7610935" y="4190119"/>
                <a:ext cx="209475" cy="347562"/>
              </a:xfrm>
              <a:custGeom>
                <a:avLst/>
                <a:gdLst>
                  <a:gd name="connsiteX0" fmla="*/ 30428 w 209475"/>
                  <a:gd name="connsiteY0" fmla="*/ 347525 h 347562"/>
                  <a:gd name="connsiteX1" fmla="*/ 206832 w 209475"/>
                  <a:gd name="connsiteY1" fmla="*/ 346203 h 347562"/>
                  <a:gd name="connsiteX2" fmla="*/ 209475 w 209475"/>
                  <a:gd name="connsiteY2" fmla="*/ 28410 h 347562"/>
                  <a:gd name="connsiteX3" fmla="*/ 183708 w 209475"/>
                  <a:gd name="connsiteY3" fmla="*/ 0 h 347562"/>
                  <a:gd name="connsiteX4" fmla="*/ 25803 w 209475"/>
                  <a:gd name="connsiteY4" fmla="*/ 0 h 347562"/>
                  <a:gd name="connsiteX5" fmla="*/ 35 w 209475"/>
                  <a:gd name="connsiteY5" fmla="*/ 25767 h 347562"/>
                  <a:gd name="connsiteX6" fmla="*/ 1357 w 209475"/>
                  <a:gd name="connsiteY6" fmla="*/ 175084 h 347562"/>
                  <a:gd name="connsiteX7" fmla="*/ 5321 w 209475"/>
                  <a:gd name="connsiteY7" fmla="*/ 209440 h 347562"/>
                  <a:gd name="connsiteX8" fmla="*/ 5321 w 209475"/>
                  <a:gd name="connsiteY8" fmla="*/ 321758 h 347562"/>
                  <a:gd name="connsiteX9" fmla="*/ 30428 w 209475"/>
                  <a:gd name="connsiteY9" fmla="*/ 347525 h 34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475" h="347562">
                    <a:moveTo>
                      <a:pt x="30428" y="347525"/>
                    </a:moveTo>
                    <a:cubicBezTo>
                      <a:pt x="89229" y="346864"/>
                      <a:pt x="148031" y="346864"/>
                      <a:pt x="206832" y="346203"/>
                    </a:cubicBezTo>
                    <a:cubicBezTo>
                      <a:pt x="207493" y="240492"/>
                      <a:pt x="208154" y="134121"/>
                      <a:pt x="209475" y="28410"/>
                    </a:cubicBezTo>
                    <a:cubicBezTo>
                      <a:pt x="209475" y="9910"/>
                      <a:pt x="204190" y="0"/>
                      <a:pt x="183708" y="0"/>
                    </a:cubicBezTo>
                    <a:cubicBezTo>
                      <a:pt x="130853" y="661"/>
                      <a:pt x="78658" y="661"/>
                      <a:pt x="25803" y="0"/>
                    </a:cubicBezTo>
                    <a:cubicBezTo>
                      <a:pt x="7964" y="0"/>
                      <a:pt x="-625" y="7928"/>
                      <a:pt x="35" y="25767"/>
                    </a:cubicBezTo>
                    <a:cubicBezTo>
                      <a:pt x="696" y="75319"/>
                      <a:pt x="696" y="125532"/>
                      <a:pt x="1357" y="175084"/>
                    </a:cubicBezTo>
                    <a:cubicBezTo>
                      <a:pt x="6642" y="186316"/>
                      <a:pt x="5321" y="197547"/>
                      <a:pt x="5321" y="209440"/>
                    </a:cubicBezTo>
                    <a:cubicBezTo>
                      <a:pt x="5321" y="247099"/>
                      <a:pt x="5982" y="284098"/>
                      <a:pt x="5321" y="321758"/>
                    </a:cubicBezTo>
                    <a:cubicBezTo>
                      <a:pt x="5321" y="340257"/>
                      <a:pt x="11928" y="348186"/>
                      <a:pt x="30428" y="34752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629DAB0-B99F-4082-B8A1-516DC7D76A86}"/>
              </a:ext>
            </a:extLst>
          </p:cNvPr>
          <p:cNvGrpSpPr/>
          <p:nvPr/>
        </p:nvGrpSpPr>
        <p:grpSpPr>
          <a:xfrm>
            <a:off x="2353689" y="4490197"/>
            <a:ext cx="2089321" cy="1725323"/>
            <a:chOff x="11613480" y="1739639"/>
            <a:chExt cx="3450295" cy="2849189"/>
          </a:xfrm>
        </p:grpSpPr>
        <p:grpSp>
          <p:nvGrpSpPr>
            <p:cNvPr id="66" name="Graphic 201">
              <a:extLst>
                <a:ext uri="{FF2B5EF4-FFF2-40B4-BE49-F238E27FC236}">
                  <a16:creationId xmlns:a16="http://schemas.microsoft.com/office/drawing/2014/main" id="{CD3EF531-165B-47DE-99CA-926EFECBDE15}"/>
                </a:ext>
              </a:extLst>
            </p:cNvPr>
            <p:cNvGrpSpPr/>
            <p:nvPr/>
          </p:nvGrpSpPr>
          <p:grpSpPr>
            <a:xfrm>
              <a:off x="11613480" y="1739639"/>
              <a:ext cx="3450295" cy="2849189"/>
              <a:chOff x="3978614" y="61405"/>
              <a:chExt cx="3450295" cy="284918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4E56DD4-5A52-4963-BF90-2C9E87E32003}"/>
                  </a:ext>
                </a:extLst>
              </p:cNvPr>
              <p:cNvSpPr/>
              <p:nvPr/>
            </p:nvSpPr>
            <p:spPr>
              <a:xfrm>
                <a:off x="4135764" y="1381681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572 w 167932"/>
                  <a:gd name="connsiteY3" fmla="*/ 1020263 h 1020263"/>
                  <a:gd name="connsiteX4" fmla="*/ 111056 w 167932"/>
                  <a:gd name="connsiteY4" fmla="*/ 990343 h 1020263"/>
                  <a:gd name="connsiteX5" fmla="*/ 112404 w 167932"/>
                  <a:gd name="connsiteY5" fmla="*/ 485198 h 1020263"/>
                  <a:gd name="connsiteX6" fmla="*/ 164967 w 167932"/>
                  <a:gd name="connsiteY6" fmla="*/ 449617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763835A-0F77-49AE-9309-6697ADC469D3}"/>
                  </a:ext>
                </a:extLst>
              </p:cNvPr>
              <p:cNvSpPr/>
              <p:nvPr/>
            </p:nvSpPr>
            <p:spPr>
              <a:xfrm>
                <a:off x="4414213" y="1220758"/>
                <a:ext cx="167662" cy="1020262"/>
              </a:xfrm>
              <a:custGeom>
                <a:avLst/>
                <a:gdLst>
                  <a:gd name="connsiteX0" fmla="*/ 0 w 167662"/>
                  <a:gd name="connsiteY0" fmla="*/ 96770 h 1020262"/>
                  <a:gd name="connsiteX1" fmla="*/ 809 w 167662"/>
                  <a:gd name="connsiteY1" fmla="*/ 539109 h 1020262"/>
                  <a:gd name="connsiteX2" fmla="*/ 56337 w 167662"/>
                  <a:gd name="connsiteY2" fmla="*/ 514040 h 1020262"/>
                  <a:gd name="connsiteX3" fmla="*/ 59571 w 167662"/>
                  <a:gd name="connsiteY3" fmla="*/ 1020263 h 1020262"/>
                  <a:gd name="connsiteX4" fmla="*/ 111056 w 167662"/>
                  <a:gd name="connsiteY4" fmla="*/ 990343 h 1020262"/>
                  <a:gd name="connsiteX5" fmla="*/ 112404 w 167662"/>
                  <a:gd name="connsiteY5" fmla="*/ 485467 h 1020262"/>
                  <a:gd name="connsiteX6" fmla="*/ 164967 w 167662"/>
                  <a:gd name="connsiteY6" fmla="*/ 449886 h 1020262"/>
                  <a:gd name="connsiteX7" fmla="*/ 167663 w 167662"/>
                  <a:gd name="connsiteY7" fmla="*/ 0 h 102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2">
                    <a:moveTo>
                      <a:pt x="0" y="96770"/>
                    </a:moveTo>
                    <a:lnTo>
                      <a:pt x="809" y="539109"/>
                    </a:lnTo>
                    <a:lnTo>
                      <a:pt x="56337" y="514040"/>
                    </a:lnTo>
                    <a:lnTo>
                      <a:pt x="59571" y="1020263"/>
                    </a:lnTo>
                    <a:lnTo>
                      <a:pt x="111056" y="990343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A9A3300-6504-4026-97C5-A1DAF09A5364}"/>
                  </a:ext>
                </a:extLst>
              </p:cNvPr>
              <p:cNvSpPr/>
              <p:nvPr/>
            </p:nvSpPr>
            <p:spPr>
              <a:xfrm>
                <a:off x="3978614" y="61405"/>
                <a:ext cx="3450295" cy="1992545"/>
              </a:xfrm>
              <a:custGeom>
                <a:avLst/>
                <a:gdLst>
                  <a:gd name="connsiteX0" fmla="*/ 2617372 w 3450295"/>
                  <a:gd name="connsiteY0" fmla="*/ 0 h 1992545"/>
                  <a:gd name="connsiteX1" fmla="*/ 0 w 3450295"/>
                  <a:gd name="connsiteY1" fmla="*/ 1509504 h 1992545"/>
                  <a:gd name="connsiteX2" fmla="*/ 832923 w 3450295"/>
                  <a:gd name="connsiteY2" fmla="*/ 1992546 h 1992545"/>
                  <a:gd name="connsiteX3" fmla="*/ 3450295 w 3450295"/>
                  <a:gd name="connsiteY3" fmla="*/ 482502 h 19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295" h="1992545">
                    <a:moveTo>
                      <a:pt x="2617372" y="0"/>
                    </a:moveTo>
                    <a:lnTo>
                      <a:pt x="0" y="1509504"/>
                    </a:lnTo>
                    <a:lnTo>
                      <a:pt x="832923" y="1992546"/>
                    </a:lnTo>
                    <a:lnTo>
                      <a:pt x="3450295" y="482502"/>
                    </a:lnTo>
                    <a:close/>
                  </a:path>
                </a:pathLst>
              </a:custGeom>
              <a:solidFill>
                <a:schemeClr val="accent4"/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6F40C67-F76F-439E-8312-4B5E72BA362A}"/>
                  </a:ext>
                </a:extLst>
              </p:cNvPr>
              <p:cNvSpPr/>
              <p:nvPr/>
            </p:nvSpPr>
            <p:spPr>
              <a:xfrm>
                <a:off x="3978614" y="1570909"/>
                <a:ext cx="832922" cy="799498"/>
              </a:xfrm>
              <a:custGeom>
                <a:avLst/>
                <a:gdLst>
                  <a:gd name="connsiteX0" fmla="*/ 0 w 832922"/>
                  <a:gd name="connsiteY0" fmla="*/ 0 h 799498"/>
                  <a:gd name="connsiteX1" fmla="*/ 0 w 832922"/>
                  <a:gd name="connsiteY1" fmla="*/ 320770 h 799498"/>
                  <a:gd name="connsiteX2" fmla="*/ 832923 w 832922"/>
                  <a:gd name="connsiteY2" fmla="*/ 799498 h 799498"/>
                  <a:gd name="connsiteX3" fmla="*/ 832923 w 832922"/>
                  <a:gd name="connsiteY3" fmla="*/ 483041 h 79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2922" h="799498">
                    <a:moveTo>
                      <a:pt x="0" y="0"/>
                    </a:moveTo>
                    <a:lnTo>
                      <a:pt x="0" y="320770"/>
                    </a:lnTo>
                    <a:lnTo>
                      <a:pt x="832923" y="799498"/>
                    </a:lnTo>
                    <a:lnTo>
                      <a:pt x="832923" y="48304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44E820B-F387-47C7-AED8-EE6BB136C6FD}"/>
                  </a:ext>
                </a:extLst>
              </p:cNvPr>
              <p:cNvSpPr/>
              <p:nvPr/>
            </p:nvSpPr>
            <p:spPr>
              <a:xfrm>
                <a:off x="4811536" y="543907"/>
                <a:ext cx="2617372" cy="1826499"/>
              </a:xfrm>
              <a:custGeom>
                <a:avLst/>
                <a:gdLst>
                  <a:gd name="connsiteX0" fmla="*/ 2617372 w 2617372"/>
                  <a:gd name="connsiteY0" fmla="*/ 0 h 1826499"/>
                  <a:gd name="connsiteX1" fmla="*/ 2617372 w 2617372"/>
                  <a:gd name="connsiteY1" fmla="*/ 320770 h 1826499"/>
                  <a:gd name="connsiteX2" fmla="*/ 0 w 2617372"/>
                  <a:gd name="connsiteY2" fmla="*/ 1826500 h 1826499"/>
                  <a:gd name="connsiteX3" fmla="*/ 0 w 2617372"/>
                  <a:gd name="connsiteY3" fmla="*/ 1510043 h 182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7372" h="1826499">
                    <a:moveTo>
                      <a:pt x="2617372" y="0"/>
                    </a:moveTo>
                    <a:lnTo>
                      <a:pt x="2617372" y="320770"/>
                    </a:lnTo>
                    <a:lnTo>
                      <a:pt x="0" y="1826500"/>
                    </a:lnTo>
                    <a:lnTo>
                      <a:pt x="0" y="151004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6C684FB-2D2F-4AEC-B5EB-11DE46286CB1}"/>
                  </a:ext>
                </a:extLst>
              </p:cNvPr>
              <p:cNvSpPr/>
              <p:nvPr/>
            </p:nvSpPr>
            <p:spPr>
              <a:xfrm>
                <a:off x="4922862" y="1889522"/>
                <a:ext cx="167662" cy="1020262"/>
              </a:xfrm>
              <a:custGeom>
                <a:avLst/>
                <a:gdLst>
                  <a:gd name="connsiteX0" fmla="*/ 0 w 167662"/>
                  <a:gd name="connsiteY0" fmla="*/ 96770 h 1020262"/>
                  <a:gd name="connsiteX1" fmla="*/ 809 w 167662"/>
                  <a:gd name="connsiteY1" fmla="*/ 539109 h 1020262"/>
                  <a:gd name="connsiteX2" fmla="*/ 56067 w 167662"/>
                  <a:gd name="connsiteY2" fmla="*/ 514040 h 1020262"/>
                  <a:gd name="connsiteX3" fmla="*/ 59572 w 167662"/>
                  <a:gd name="connsiteY3" fmla="*/ 1020263 h 1020262"/>
                  <a:gd name="connsiteX4" fmla="*/ 110787 w 167662"/>
                  <a:gd name="connsiteY4" fmla="*/ 990612 h 1020262"/>
                  <a:gd name="connsiteX5" fmla="*/ 112404 w 167662"/>
                  <a:gd name="connsiteY5" fmla="*/ 485467 h 1020262"/>
                  <a:gd name="connsiteX6" fmla="*/ 164967 w 167662"/>
                  <a:gd name="connsiteY6" fmla="*/ 449886 h 1020262"/>
                  <a:gd name="connsiteX7" fmla="*/ 167663 w 167662"/>
                  <a:gd name="connsiteY7" fmla="*/ 0 h 102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2">
                    <a:moveTo>
                      <a:pt x="0" y="96770"/>
                    </a:moveTo>
                    <a:lnTo>
                      <a:pt x="809" y="539109"/>
                    </a:lnTo>
                    <a:lnTo>
                      <a:pt x="56067" y="514040"/>
                    </a:lnTo>
                    <a:lnTo>
                      <a:pt x="59572" y="1020263"/>
                    </a:lnTo>
                    <a:lnTo>
                      <a:pt x="110787" y="990612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CCE0E08-EB38-4C3F-8D01-088B63D0A4F7}"/>
                  </a:ext>
                </a:extLst>
              </p:cNvPr>
              <p:cNvSpPr/>
              <p:nvPr/>
            </p:nvSpPr>
            <p:spPr>
              <a:xfrm>
                <a:off x="5479492" y="1567944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572 w 167932"/>
                  <a:gd name="connsiteY3" fmla="*/ 1020263 h 1020263"/>
                  <a:gd name="connsiteX4" fmla="*/ 111056 w 167932"/>
                  <a:gd name="connsiteY4" fmla="*/ 990342 h 1020263"/>
                  <a:gd name="connsiteX5" fmla="*/ 112404 w 167932"/>
                  <a:gd name="connsiteY5" fmla="*/ 485198 h 1020263"/>
                  <a:gd name="connsiteX6" fmla="*/ 164967 w 167932"/>
                  <a:gd name="connsiteY6" fmla="*/ 449617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2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59EB72C-59FB-4E3C-9B12-BEB66DE6CD65}"/>
                  </a:ext>
                </a:extLst>
              </p:cNvPr>
              <p:cNvSpPr/>
              <p:nvPr/>
            </p:nvSpPr>
            <p:spPr>
              <a:xfrm>
                <a:off x="5201042" y="1728867"/>
                <a:ext cx="167932" cy="1019993"/>
              </a:xfrm>
              <a:custGeom>
                <a:avLst/>
                <a:gdLst>
                  <a:gd name="connsiteX0" fmla="*/ 0 w 167932"/>
                  <a:gd name="connsiteY0" fmla="*/ 96770 h 1019993"/>
                  <a:gd name="connsiteX1" fmla="*/ 1078 w 167932"/>
                  <a:gd name="connsiteY1" fmla="*/ 538839 h 1019993"/>
                  <a:gd name="connsiteX2" fmla="*/ 56337 w 167932"/>
                  <a:gd name="connsiteY2" fmla="*/ 513771 h 1019993"/>
                  <a:gd name="connsiteX3" fmla="*/ 59841 w 167932"/>
                  <a:gd name="connsiteY3" fmla="*/ 1019994 h 1019993"/>
                  <a:gd name="connsiteX4" fmla="*/ 111056 w 167932"/>
                  <a:gd name="connsiteY4" fmla="*/ 990343 h 1019993"/>
                  <a:gd name="connsiteX5" fmla="*/ 112674 w 167932"/>
                  <a:gd name="connsiteY5" fmla="*/ 485198 h 1019993"/>
                  <a:gd name="connsiteX6" fmla="*/ 165237 w 167932"/>
                  <a:gd name="connsiteY6" fmla="*/ 449617 h 1019993"/>
                  <a:gd name="connsiteX7" fmla="*/ 167932 w 16793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19993">
                    <a:moveTo>
                      <a:pt x="0" y="9677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841" y="1019994"/>
                    </a:lnTo>
                    <a:lnTo>
                      <a:pt x="111056" y="990343"/>
                    </a:lnTo>
                    <a:lnTo>
                      <a:pt x="112674" y="485198"/>
                    </a:lnTo>
                    <a:lnTo>
                      <a:pt x="16523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1CE458F-17C2-4131-9B07-51E24AD24714}"/>
                  </a:ext>
                </a:extLst>
              </p:cNvPr>
              <p:cNvSpPr/>
              <p:nvPr/>
            </p:nvSpPr>
            <p:spPr>
              <a:xfrm>
                <a:off x="5757941" y="1407020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1078 w 167662"/>
                  <a:gd name="connsiteY1" fmla="*/ 539109 h 1020263"/>
                  <a:gd name="connsiteX2" fmla="*/ 56337 w 167662"/>
                  <a:gd name="connsiteY2" fmla="*/ 514040 h 1020263"/>
                  <a:gd name="connsiteX3" fmla="*/ 59572 w 167662"/>
                  <a:gd name="connsiteY3" fmla="*/ 1020263 h 1020263"/>
                  <a:gd name="connsiteX4" fmla="*/ 111056 w 167662"/>
                  <a:gd name="connsiteY4" fmla="*/ 990342 h 1020263"/>
                  <a:gd name="connsiteX5" fmla="*/ 112404 w 167662"/>
                  <a:gd name="connsiteY5" fmla="*/ 485467 h 1020263"/>
                  <a:gd name="connsiteX6" fmla="*/ 164967 w 167662"/>
                  <a:gd name="connsiteY6" fmla="*/ 449886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2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AF41A4D-C0DB-49DB-9096-3B2C92B259B4}"/>
                  </a:ext>
                </a:extLst>
              </p:cNvPr>
              <p:cNvSpPr/>
              <p:nvPr/>
            </p:nvSpPr>
            <p:spPr>
              <a:xfrm>
                <a:off x="6036391" y="1246365"/>
                <a:ext cx="167662" cy="1019993"/>
              </a:xfrm>
              <a:custGeom>
                <a:avLst/>
                <a:gdLst>
                  <a:gd name="connsiteX0" fmla="*/ 0 w 167662"/>
                  <a:gd name="connsiteY0" fmla="*/ 96500 h 1019993"/>
                  <a:gd name="connsiteX1" fmla="*/ 809 w 167662"/>
                  <a:gd name="connsiteY1" fmla="*/ 538839 h 1019993"/>
                  <a:gd name="connsiteX2" fmla="*/ 56337 w 167662"/>
                  <a:gd name="connsiteY2" fmla="*/ 513771 h 1019993"/>
                  <a:gd name="connsiteX3" fmla="*/ 59571 w 167662"/>
                  <a:gd name="connsiteY3" fmla="*/ 1019994 h 1019993"/>
                  <a:gd name="connsiteX4" fmla="*/ 110787 w 167662"/>
                  <a:gd name="connsiteY4" fmla="*/ 990343 h 1019993"/>
                  <a:gd name="connsiteX5" fmla="*/ 112404 w 167662"/>
                  <a:gd name="connsiteY5" fmla="*/ 485198 h 1019993"/>
                  <a:gd name="connsiteX6" fmla="*/ 164967 w 167662"/>
                  <a:gd name="connsiteY6" fmla="*/ 449617 h 1019993"/>
                  <a:gd name="connsiteX7" fmla="*/ 167663 w 16766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19993">
                    <a:moveTo>
                      <a:pt x="0" y="96500"/>
                    </a:moveTo>
                    <a:lnTo>
                      <a:pt x="809" y="538839"/>
                    </a:lnTo>
                    <a:lnTo>
                      <a:pt x="56337" y="513771"/>
                    </a:lnTo>
                    <a:lnTo>
                      <a:pt x="59571" y="1019994"/>
                    </a:lnTo>
                    <a:lnTo>
                      <a:pt x="11078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DFEC9FE-5FA1-480E-AF72-87B61FC77123}"/>
                  </a:ext>
                </a:extLst>
              </p:cNvPr>
              <p:cNvSpPr/>
              <p:nvPr/>
            </p:nvSpPr>
            <p:spPr>
              <a:xfrm>
                <a:off x="6314841" y="1085441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809 w 167662"/>
                  <a:gd name="connsiteY1" fmla="*/ 538839 h 1020263"/>
                  <a:gd name="connsiteX2" fmla="*/ 56067 w 167662"/>
                  <a:gd name="connsiteY2" fmla="*/ 514040 h 1020263"/>
                  <a:gd name="connsiteX3" fmla="*/ 59571 w 167662"/>
                  <a:gd name="connsiteY3" fmla="*/ 1020263 h 1020263"/>
                  <a:gd name="connsiteX4" fmla="*/ 110787 w 167662"/>
                  <a:gd name="connsiteY4" fmla="*/ 990343 h 1020263"/>
                  <a:gd name="connsiteX5" fmla="*/ 112404 w 167662"/>
                  <a:gd name="connsiteY5" fmla="*/ 485198 h 1020263"/>
                  <a:gd name="connsiteX6" fmla="*/ 164967 w 167662"/>
                  <a:gd name="connsiteY6" fmla="*/ 449617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809" y="538839"/>
                    </a:lnTo>
                    <a:lnTo>
                      <a:pt x="56067" y="514040"/>
                    </a:lnTo>
                    <a:lnTo>
                      <a:pt x="59571" y="1020263"/>
                    </a:lnTo>
                    <a:lnTo>
                      <a:pt x="11078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30C8BB1-1C78-47F2-9714-225BE3DA6343}"/>
                  </a:ext>
                </a:extLst>
              </p:cNvPr>
              <p:cNvSpPr/>
              <p:nvPr/>
            </p:nvSpPr>
            <p:spPr>
              <a:xfrm>
                <a:off x="6593021" y="924517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841 w 167932"/>
                  <a:gd name="connsiteY3" fmla="*/ 1020263 h 1020263"/>
                  <a:gd name="connsiteX4" fmla="*/ 111056 w 167932"/>
                  <a:gd name="connsiteY4" fmla="*/ 990342 h 1020263"/>
                  <a:gd name="connsiteX5" fmla="*/ 112404 w 167932"/>
                  <a:gd name="connsiteY5" fmla="*/ 485467 h 1020263"/>
                  <a:gd name="connsiteX6" fmla="*/ 165237 w 167932"/>
                  <a:gd name="connsiteY6" fmla="*/ 449886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841" y="1020263"/>
                    </a:lnTo>
                    <a:lnTo>
                      <a:pt x="111056" y="990342"/>
                    </a:lnTo>
                    <a:lnTo>
                      <a:pt x="112404" y="485467"/>
                    </a:lnTo>
                    <a:lnTo>
                      <a:pt x="165237" y="449886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C072E5C-5BF1-4EE4-8D04-D80024512D70}"/>
                  </a:ext>
                </a:extLst>
              </p:cNvPr>
              <p:cNvSpPr/>
              <p:nvPr/>
            </p:nvSpPr>
            <p:spPr>
              <a:xfrm>
                <a:off x="6871470" y="763863"/>
                <a:ext cx="167932" cy="1019993"/>
              </a:xfrm>
              <a:custGeom>
                <a:avLst/>
                <a:gdLst>
                  <a:gd name="connsiteX0" fmla="*/ 0 w 167932"/>
                  <a:gd name="connsiteY0" fmla="*/ 96500 h 1019993"/>
                  <a:gd name="connsiteX1" fmla="*/ 1078 w 167932"/>
                  <a:gd name="connsiteY1" fmla="*/ 538839 h 1019993"/>
                  <a:gd name="connsiteX2" fmla="*/ 56337 w 167932"/>
                  <a:gd name="connsiteY2" fmla="*/ 513771 h 1019993"/>
                  <a:gd name="connsiteX3" fmla="*/ 59572 w 167932"/>
                  <a:gd name="connsiteY3" fmla="*/ 1019994 h 1019993"/>
                  <a:gd name="connsiteX4" fmla="*/ 111057 w 167932"/>
                  <a:gd name="connsiteY4" fmla="*/ 990343 h 1019993"/>
                  <a:gd name="connsiteX5" fmla="*/ 112404 w 167932"/>
                  <a:gd name="connsiteY5" fmla="*/ 485198 h 1019993"/>
                  <a:gd name="connsiteX6" fmla="*/ 164967 w 167932"/>
                  <a:gd name="connsiteY6" fmla="*/ 449617 h 1019993"/>
                  <a:gd name="connsiteX7" fmla="*/ 167932 w 16793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19993">
                    <a:moveTo>
                      <a:pt x="0" y="9650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572" y="1019994"/>
                    </a:lnTo>
                    <a:lnTo>
                      <a:pt x="11105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F980519-5592-47C4-8560-10B143CE49F0}"/>
                  </a:ext>
                </a:extLst>
              </p:cNvPr>
              <p:cNvSpPr/>
              <p:nvPr/>
            </p:nvSpPr>
            <p:spPr>
              <a:xfrm>
                <a:off x="7149920" y="602939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1078 w 167662"/>
                  <a:gd name="connsiteY1" fmla="*/ 538839 h 1020263"/>
                  <a:gd name="connsiteX2" fmla="*/ 56337 w 167662"/>
                  <a:gd name="connsiteY2" fmla="*/ 513771 h 1020263"/>
                  <a:gd name="connsiteX3" fmla="*/ 59571 w 167662"/>
                  <a:gd name="connsiteY3" fmla="*/ 1020263 h 1020263"/>
                  <a:gd name="connsiteX4" fmla="*/ 111056 w 167662"/>
                  <a:gd name="connsiteY4" fmla="*/ 990343 h 1020263"/>
                  <a:gd name="connsiteX5" fmla="*/ 112404 w 167662"/>
                  <a:gd name="connsiteY5" fmla="*/ 485198 h 1020263"/>
                  <a:gd name="connsiteX6" fmla="*/ 164967 w 167662"/>
                  <a:gd name="connsiteY6" fmla="*/ 449617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571" y="1020263"/>
                    </a:lnTo>
                    <a:lnTo>
                      <a:pt x="111056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52B339-9E61-4256-9E86-BDE7C2A66349}"/>
                </a:ext>
              </a:extLst>
            </p:cNvPr>
            <p:cNvSpPr/>
            <p:nvPr/>
          </p:nvSpPr>
          <p:spPr>
            <a:xfrm>
              <a:off x="12896846" y="2490657"/>
              <a:ext cx="823384" cy="475504"/>
            </a:xfrm>
            <a:custGeom>
              <a:avLst/>
              <a:gdLst>
                <a:gd name="connsiteX0" fmla="*/ 2617372 w 3450295"/>
                <a:gd name="connsiteY0" fmla="*/ 0 h 1992545"/>
                <a:gd name="connsiteX1" fmla="*/ 0 w 3450295"/>
                <a:gd name="connsiteY1" fmla="*/ 1509504 h 1992545"/>
                <a:gd name="connsiteX2" fmla="*/ 832923 w 3450295"/>
                <a:gd name="connsiteY2" fmla="*/ 1992546 h 1992545"/>
                <a:gd name="connsiteX3" fmla="*/ 3450295 w 3450295"/>
                <a:gd name="connsiteY3" fmla="*/ 482502 h 199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0295" h="1992545">
                  <a:moveTo>
                    <a:pt x="2617372" y="0"/>
                  </a:moveTo>
                  <a:lnTo>
                    <a:pt x="0" y="1509504"/>
                  </a:lnTo>
                  <a:lnTo>
                    <a:pt x="832923" y="1992546"/>
                  </a:lnTo>
                  <a:lnTo>
                    <a:pt x="3450295" y="482502"/>
                  </a:lnTo>
                  <a:close/>
                </a:path>
              </a:pathLst>
            </a:custGeom>
            <a:solidFill>
              <a:schemeClr val="bg1"/>
            </a:solidFill>
            <a:ln w="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2FE12CE-C0C1-44DD-A6F2-49CAB8D3F40F}"/>
              </a:ext>
            </a:extLst>
          </p:cNvPr>
          <p:cNvGrpSpPr/>
          <p:nvPr/>
        </p:nvGrpSpPr>
        <p:grpSpPr>
          <a:xfrm>
            <a:off x="7646129" y="1267397"/>
            <a:ext cx="4038173" cy="3192912"/>
            <a:chOff x="3741176" y="2237322"/>
            <a:chExt cx="4709648" cy="3723835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580609E-46E5-4572-AD02-DBCE9193855F}"/>
                </a:ext>
              </a:extLst>
            </p:cNvPr>
            <p:cNvGrpSpPr/>
            <p:nvPr/>
          </p:nvGrpSpPr>
          <p:grpSpPr>
            <a:xfrm>
              <a:off x="3741176" y="2237322"/>
              <a:ext cx="4709648" cy="3723835"/>
              <a:chOff x="2228055" y="1971102"/>
              <a:chExt cx="4575969" cy="3618138"/>
            </a:xfrm>
          </p:grpSpPr>
          <p:sp>
            <p:nvSpPr>
              <p:cNvPr id="91" name="Freeform 18">
                <a:extLst>
                  <a:ext uri="{FF2B5EF4-FFF2-40B4-BE49-F238E27FC236}">
                    <a16:creationId xmlns:a16="http://schemas.microsoft.com/office/drawing/2014/main" id="{5FB04C4E-8532-4372-93CA-A22998F9F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5F72C2A9-8DBC-4CDD-B90D-7FE566311DA7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94" name="Rounded Rectangle 10">
                  <a:extLst>
                    <a:ext uri="{FF2B5EF4-FFF2-40B4-BE49-F238E27FC236}">
                      <a16:creationId xmlns:a16="http://schemas.microsoft.com/office/drawing/2014/main" id="{1A12E3D1-6954-4B4B-A457-27E0763A2F5E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5" name="Rounded Rectangle 13">
                  <a:extLst>
                    <a:ext uri="{FF2B5EF4-FFF2-40B4-BE49-F238E27FC236}">
                      <a16:creationId xmlns:a16="http://schemas.microsoft.com/office/drawing/2014/main" id="{0ED066E5-C688-4E59-9549-D940FB6813DE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6" name="Chord 95">
                  <a:extLst>
                    <a:ext uri="{FF2B5EF4-FFF2-40B4-BE49-F238E27FC236}">
                      <a16:creationId xmlns:a16="http://schemas.microsoft.com/office/drawing/2014/main" id="{5C18FA70-6B4D-4B58-9D09-D377ECB9B27D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93" name="Freeform 18">
                <a:extLst>
                  <a:ext uri="{FF2B5EF4-FFF2-40B4-BE49-F238E27FC236}">
                    <a16:creationId xmlns:a16="http://schemas.microsoft.com/office/drawing/2014/main" id="{E8BFE9B6-E3BD-4BDE-B9AA-46C2022F9C3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97" name="Graphic 33">
              <a:extLst>
                <a:ext uri="{FF2B5EF4-FFF2-40B4-BE49-F238E27FC236}">
                  <a16:creationId xmlns:a16="http://schemas.microsoft.com/office/drawing/2014/main" id="{7E094656-B0FE-4366-894B-A845F3FFE63E}"/>
                </a:ext>
              </a:extLst>
            </p:cNvPr>
            <p:cNvGrpSpPr/>
            <p:nvPr/>
          </p:nvGrpSpPr>
          <p:grpSpPr>
            <a:xfrm>
              <a:off x="5396784" y="2909081"/>
              <a:ext cx="1364502" cy="1261798"/>
              <a:chOff x="7424910" y="2405641"/>
              <a:chExt cx="1771650" cy="1638300"/>
            </a:xfrm>
            <a:solidFill>
              <a:schemeClr val="accent2"/>
            </a:solidFill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64C3B67-C354-4D2F-AFB2-0462DEA908DB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ECEC2CA-5700-4460-AB58-4790BFB18F74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D1FD940-CE48-4F2A-AF6C-2C1C29E2DFFA}"/>
              </a:ext>
            </a:extLst>
          </p:cNvPr>
          <p:cNvGrpSpPr/>
          <p:nvPr/>
        </p:nvGrpSpPr>
        <p:grpSpPr>
          <a:xfrm>
            <a:off x="5102292" y="3540882"/>
            <a:ext cx="3842248" cy="3246475"/>
            <a:chOff x="529632" y="1735015"/>
            <a:chExt cx="5452397" cy="4606957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23C7B3C-B10C-4CEF-9189-82F3447F0BAB}"/>
                </a:ext>
              </a:extLst>
            </p:cNvPr>
            <p:cNvSpPr/>
            <p:nvPr/>
          </p:nvSpPr>
          <p:spPr>
            <a:xfrm>
              <a:off x="529632" y="1738934"/>
              <a:ext cx="5452397" cy="4430933"/>
            </a:xfrm>
            <a:custGeom>
              <a:avLst/>
              <a:gdLst>
                <a:gd name="connsiteX0" fmla="*/ 5387950 w 5452397"/>
                <a:gd name="connsiteY0" fmla="*/ 2870554 h 4430933"/>
                <a:gd name="connsiteX1" fmla="*/ 1180097 w 5452397"/>
                <a:gd name="connsiteY1" fmla="*/ 14370 h 4430933"/>
                <a:gd name="connsiteX2" fmla="*/ 1035960 w 5452397"/>
                <a:gd name="connsiteY2" fmla="*/ 0 h 4430933"/>
                <a:gd name="connsiteX3" fmla="*/ 552164 w 5452397"/>
                <a:gd name="connsiteY3" fmla="*/ 514714 h 4430933"/>
                <a:gd name="connsiteX4" fmla="*/ 553035 w 5452397"/>
                <a:gd name="connsiteY4" fmla="*/ 538664 h 4430933"/>
                <a:gd name="connsiteX5" fmla="*/ 590049 w 5452397"/>
                <a:gd name="connsiteY5" fmla="*/ 581339 h 4430933"/>
                <a:gd name="connsiteX6" fmla="*/ 570453 w 5452397"/>
                <a:gd name="connsiteY6" fmla="*/ 647094 h 4430933"/>
                <a:gd name="connsiteX7" fmla="*/ 486409 w 5452397"/>
                <a:gd name="connsiteY7" fmla="*/ 644046 h 4430933"/>
                <a:gd name="connsiteX8" fmla="*/ 438944 w 5452397"/>
                <a:gd name="connsiteY8" fmla="*/ 654497 h 4430933"/>
                <a:gd name="connsiteX9" fmla="*/ 43111 w 5452397"/>
                <a:gd name="connsiteY9" fmla="*/ 1076022 h 4430933"/>
                <a:gd name="connsiteX10" fmla="*/ 0 w 5452397"/>
                <a:gd name="connsiteY10" fmla="*/ 1509305 h 4430933"/>
                <a:gd name="connsiteX11" fmla="*/ 32660 w 5452397"/>
                <a:gd name="connsiteY11" fmla="*/ 1555899 h 4430933"/>
                <a:gd name="connsiteX12" fmla="*/ 4228319 w 5452397"/>
                <a:gd name="connsiteY12" fmla="*/ 4405551 h 4430933"/>
                <a:gd name="connsiteX13" fmla="*/ 4395536 w 5452397"/>
                <a:gd name="connsiteY13" fmla="*/ 4430808 h 4430933"/>
                <a:gd name="connsiteX14" fmla="*/ 4456065 w 5452397"/>
                <a:gd name="connsiteY14" fmla="*/ 4411212 h 4430933"/>
                <a:gd name="connsiteX15" fmla="*/ 5368789 w 5452397"/>
                <a:gd name="connsiteY15" fmla="*/ 3381784 h 4430933"/>
                <a:gd name="connsiteX16" fmla="*/ 5417561 w 5452397"/>
                <a:gd name="connsiteY16" fmla="*/ 3293821 h 4430933"/>
                <a:gd name="connsiteX17" fmla="*/ 5452398 w 5452397"/>
                <a:gd name="connsiteY17" fmla="*/ 2940663 h 4430933"/>
                <a:gd name="connsiteX18" fmla="*/ 5387950 w 5452397"/>
                <a:gd name="connsiteY18" fmla="*/ 2870554 h 443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52397" h="4430933">
                  <a:moveTo>
                    <a:pt x="5387950" y="2870554"/>
                  </a:moveTo>
                  <a:cubicBezTo>
                    <a:pt x="5382724" y="2860974"/>
                    <a:pt x="1219289" y="40498"/>
                    <a:pt x="1180097" y="14370"/>
                  </a:cubicBezTo>
                  <a:cubicBezTo>
                    <a:pt x="1132197" y="9580"/>
                    <a:pt x="1084296" y="4790"/>
                    <a:pt x="1035960" y="0"/>
                  </a:cubicBezTo>
                  <a:cubicBezTo>
                    <a:pt x="1029428" y="6532"/>
                    <a:pt x="707187" y="350110"/>
                    <a:pt x="552164" y="514714"/>
                  </a:cubicBezTo>
                  <a:cubicBezTo>
                    <a:pt x="542148" y="525165"/>
                    <a:pt x="543890" y="530391"/>
                    <a:pt x="553035" y="538664"/>
                  </a:cubicBezTo>
                  <a:cubicBezTo>
                    <a:pt x="566534" y="551728"/>
                    <a:pt x="579162" y="565663"/>
                    <a:pt x="590049" y="581339"/>
                  </a:cubicBezTo>
                  <a:cubicBezTo>
                    <a:pt x="608338" y="607467"/>
                    <a:pt x="600500" y="638385"/>
                    <a:pt x="570453" y="647094"/>
                  </a:cubicBezTo>
                  <a:cubicBezTo>
                    <a:pt x="542583" y="655368"/>
                    <a:pt x="512972" y="660158"/>
                    <a:pt x="486409" y="644046"/>
                  </a:cubicBezTo>
                  <a:cubicBezTo>
                    <a:pt x="465942" y="631417"/>
                    <a:pt x="453750" y="638820"/>
                    <a:pt x="438944" y="654497"/>
                  </a:cubicBezTo>
                  <a:cubicBezTo>
                    <a:pt x="307435" y="795586"/>
                    <a:pt x="175055" y="935804"/>
                    <a:pt x="43111" y="1076022"/>
                  </a:cubicBezTo>
                  <a:cubicBezTo>
                    <a:pt x="28740" y="1220595"/>
                    <a:pt x="14370" y="1364732"/>
                    <a:pt x="0" y="1509305"/>
                  </a:cubicBezTo>
                  <a:cubicBezTo>
                    <a:pt x="2177" y="1531078"/>
                    <a:pt x="13064" y="1545884"/>
                    <a:pt x="32660" y="1555899"/>
                  </a:cubicBezTo>
                  <a:cubicBezTo>
                    <a:pt x="32660" y="1555899"/>
                    <a:pt x="4222658" y="4404245"/>
                    <a:pt x="4228319" y="4405551"/>
                  </a:cubicBezTo>
                  <a:cubicBezTo>
                    <a:pt x="4283187" y="4418615"/>
                    <a:pt x="4338926" y="4430372"/>
                    <a:pt x="4395536" y="4430808"/>
                  </a:cubicBezTo>
                  <a:cubicBezTo>
                    <a:pt x="4416873" y="4431243"/>
                    <a:pt x="4438211" y="4431679"/>
                    <a:pt x="4456065" y="4411212"/>
                  </a:cubicBezTo>
                  <a:cubicBezTo>
                    <a:pt x="4759580" y="4067634"/>
                    <a:pt x="5063967" y="3724491"/>
                    <a:pt x="5368789" y="3381784"/>
                  </a:cubicBezTo>
                  <a:cubicBezTo>
                    <a:pt x="5391869" y="3355656"/>
                    <a:pt x="5407981" y="3326916"/>
                    <a:pt x="5417561" y="3293821"/>
                  </a:cubicBezTo>
                  <a:cubicBezTo>
                    <a:pt x="5429319" y="3176247"/>
                    <a:pt x="5440640" y="3058673"/>
                    <a:pt x="5452398" y="2940663"/>
                  </a:cubicBezTo>
                  <a:cubicBezTo>
                    <a:pt x="5437592" y="2911052"/>
                    <a:pt x="5416690" y="2887537"/>
                    <a:pt x="5387950" y="287055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7900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7200000" scaled="0"/>
            </a:gra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4A6FDFE-01F5-4AE6-A829-693DD364D714}"/>
                </a:ext>
              </a:extLst>
            </p:cNvPr>
            <p:cNvSpPr/>
            <p:nvPr/>
          </p:nvSpPr>
          <p:spPr>
            <a:xfrm>
              <a:off x="1565592" y="1735015"/>
              <a:ext cx="144137" cy="26495"/>
            </a:xfrm>
            <a:custGeom>
              <a:avLst/>
              <a:gdLst>
                <a:gd name="connsiteX0" fmla="*/ 0 w 144137"/>
                <a:gd name="connsiteY0" fmla="*/ 3919 h 26495"/>
                <a:gd name="connsiteX1" fmla="*/ 1306 w 144137"/>
                <a:gd name="connsiteY1" fmla="*/ 0 h 26495"/>
                <a:gd name="connsiteX2" fmla="*/ 144137 w 144137"/>
                <a:gd name="connsiteY2" fmla="*/ 13935 h 26495"/>
                <a:gd name="connsiteX3" fmla="*/ 144137 w 144137"/>
                <a:gd name="connsiteY3" fmla="*/ 18289 h 26495"/>
                <a:gd name="connsiteX4" fmla="*/ 121058 w 144137"/>
                <a:gd name="connsiteY4" fmla="*/ 26128 h 26495"/>
                <a:gd name="connsiteX5" fmla="*/ 20467 w 144137"/>
                <a:gd name="connsiteY5" fmla="*/ 16112 h 26495"/>
                <a:gd name="connsiteX6" fmla="*/ 0 w 144137"/>
                <a:gd name="connsiteY6" fmla="*/ 3919 h 2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37" h="26495">
                  <a:moveTo>
                    <a:pt x="0" y="3919"/>
                  </a:moveTo>
                  <a:cubicBezTo>
                    <a:pt x="0" y="2613"/>
                    <a:pt x="435" y="1306"/>
                    <a:pt x="1306" y="0"/>
                  </a:cubicBezTo>
                  <a:cubicBezTo>
                    <a:pt x="48772" y="4790"/>
                    <a:pt x="96672" y="9580"/>
                    <a:pt x="144137" y="13935"/>
                  </a:cubicBezTo>
                  <a:cubicBezTo>
                    <a:pt x="143702" y="15241"/>
                    <a:pt x="143266" y="16547"/>
                    <a:pt x="144137" y="18289"/>
                  </a:cubicBezTo>
                  <a:cubicBezTo>
                    <a:pt x="138476" y="26999"/>
                    <a:pt x="129767" y="26999"/>
                    <a:pt x="121058" y="26128"/>
                  </a:cubicBezTo>
                  <a:cubicBezTo>
                    <a:pt x="87528" y="23950"/>
                    <a:pt x="53997" y="20902"/>
                    <a:pt x="20467" y="16112"/>
                  </a:cubicBezTo>
                  <a:cubicBezTo>
                    <a:pt x="12193" y="15241"/>
                    <a:pt x="3484" y="13935"/>
                    <a:pt x="0" y="3919"/>
                  </a:cubicBezTo>
                  <a:close/>
                </a:path>
              </a:pathLst>
            </a:custGeom>
            <a:solidFill>
              <a:srgbClr val="373737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7DA4F9F-1D16-4898-B55A-282B353E2008}"/>
                </a:ext>
              </a:extLst>
            </p:cNvPr>
            <p:cNvSpPr/>
            <p:nvPr/>
          </p:nvSpPr>
          <p:spPr>
            <a:xfrm>
              <a:off x="2904146" y="3354576"/>
              <a:ext cx="1120157" cy="978237"/>
            </a:xfrm>
            <a:custGeom>
              <a:avLst/>
              <a:gdLst>
                <a:gd name="connsiteX0" fmla="*/ 522168 w 1120157"/>
                <a:gd name="connsiteY0" fmla="*/ 975781 h 978237"/>
                <a:gd name="connsiteX1" fmla="*/ 125464 w 1120157"/>
                <a:gd name="connsiteY1" fmla="*/ 786791 h 978237"/>
                <a:gd name="connsiteX2" fmla="*/ 200799 w 1120157"/>
                <a:gd name="connsiteY2" fmla="*/ 106603 h 978237"/>
                <a:gd name="connsiteX3" fmla="*/ 694610 w 1120157"/>
                <a:gd name="connsiteY3" fmla="*/ 18640 h 978237"/>
                <a:gd name="connsiteX4" fmla="*/ 995078 w 1120157"/>
                <a:gd name="connsiteY4" fmla="*/ 191517 h 978237"/>
                <a:gd name="connsiteX5" fmla="*/ 928452 w 1120157"/>
                <a:gd name="connsiteY5" fmla="*/ 865610 h 978237"/>
                <a:gd name="connsiteX6" fmla="*/ 522168 w 1120157"/>
                <a:gd name="connsiteY6" fmla="*/ 975781 h 9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157" h="978237">
                  <a:moveTo>
                    <a:pt x="522168" y="975781"/>
                  </a:moveTo>
                  <a:cubicBezTo>
                    <a:pt x="361483" y="958798"/>
                    <a:pt x="229974" y="900011"/>
                    <a:pt x="125464" y="786791"/>
                  </a:cubicBezTo>
                  <a:cubicBezTo>
                    <a:pt x="-67880" y="577335"/>
                    <a:pt x="-33915" y="268158"/>
                    <a:pt x="200799" y="106603"/>
                  </a:cubicBezTo>
                  <a:cubicBezTo>
                    <a:pt x="351468" y="2963"/>
                    <a:pt x="517378" y="-22294"/>
                    <a:pt x="694610" y="18640"/>
                  </a:cubicBezTo>
                  <a:cubicBezTo>
                    <a:pt x="812185" y="46074"/>
                    <a:pt x="912776" y="103119"/>
                    <a:pt x="995078" y="191517"/>
                  </a:cubicBezTo>
                  <a:cubicBezTo>
                    <a:pt x="1185374" y="395313"/>
                    <a:pt x="1154892" y="702312"/>
                    <a:pt x="928452" y="865610"/>
                  </a:cubicBezTo>
                  <a:cubicBezTo>
                    <a:pt x="804346" y="955314"/>
                    <a:pt x="664999" y="987974"/>
                    <a:pt x="522168" y="975781"/>
                  </a:cubicBezTo>
                  <a:close/>
                </a:path>
              </a:pathLst>
            </a:custGeom>
            <a:solidFill>
              <a:srgbClr val="FEFEFE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E8807C4-328E-4445-9CAA-2E75E21BFEEB}"/>
                </a:ext>
              </a:extLst>
            </p:cNvPr>
            <p:cNvSpPr/>
            <p:nvPr/>
          </p:nvSpPr>
          <p:spPr>
            <a:xfrm>
              <a:off x="3100712" y="3535279"/>
              <a:ext cx="727024" cy="662838"/>
            </a:xfrm>
            <a:custGeom>
              <a:avLst/>
              <a:gdLst>
                <a:gd name="connsiteX0" fmla="*/ 701073 w 727024"/>
                <a:gd name="connsiteY0" fmla="*/ 228841 h 662838"/>
                <a:gd name="connsiteX1" fmla="*/ 369688 w 727024"/>
                <a:gd name="connsiteY1" fmla="*/ 12417 h 662838"/>
                <a:gd name="connsiteX2" fmla="*/ 292611 w 727024"/>
                <a:gd name="connsiteY2" fmla="*/ 14159 h 662838"/>
                <a:gd name="connsiteX3" fmla="*/ 9562 w 727024"/>
                <a:gd name="connsiteY3" fmla="*/ 300256 h 662838"/>
                <a:gd name="connsiteX4" fmla="*/ 20013 w 727024"/>
                <a:gd name="connsiteY4" fmla="*/ 386477 h 662838"/>
                <a:gd name="connsiteX5" fmla="*/ 341383 w 727024"/>
                <a:gd name="connsiteY5" fmla="*/ 632512 h 662838"/>
                <a:gd name="connsiteX6" fmla="*/ 442845 w 727024"/>
                <a:gd name="connsiteY6" fmla="*/ 647753 h 662838"/>
                <a:gd name="connsiteX7" fmla="*/ 707169 w 727024"/>
                <a:gd name="connsiteY7" fmla="*/ 338577 h 662838"/>
                <a:gd name="connsiteX8" fmla="*/ 701073 w 727024"/>
                <a:gd name="connsiteY8" fmla="*/ 228841 h 66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7024" h="662838">
                  <a:moveTo>
                    <a:pt x="701073" y="228841"/>
                  </a:moveTo>
                  <a:cubicBezTo>
                    <a:pt x="661881" y="195746"/>
                    <a:pt x="391896" y="26787"/>
                    <a:pt x="369688" y="12417"/>
                  </a:cubicBezTo>
                  <a:cubicBezTo>
                    <a:pt x="338770" y="-5872"/>
                    <a:pt x="317868" y="-2824"/>
                    <a:pt x="292611" y="14159"/>
                  </a:cubicBezTo>
                  <a:cubicBezTo>
                    <a:pt x="198116" y="109524"/>
                    <a:pt x="103621" y="204890"/>
                    <a:pt x="9562" y="300256"/>
                  </a:cubicBezTo>
                  <a:cubicBezTo>
                    <a:pt x="-7421" y="317675"/>
                    <a:pt x="-454" y="370801"/>
                    <a:pt x="20013" y="386477"/>
                  </a:cubicBezTo>
                  <a:cubicBezTo>
                    <a:pt x="127136" y="468344"/>
                    <a:pt x="233824" y="550646"/>
                    <a:pt x="341383" y="632512"/>
                  </a:cubicBezTo>
                  <a:cubicBezTo>
                    <a:pt x="402347" y="679107"/>
                    <a:pt x="430652" y="661688"/>
                    <a:pt x="442845" y="647753"/>
                  </a:cubicBezTo>
                  <a:cubicBezTo>
                    <a:pt x="531243" y="544985"/>
                    <a:pt x="617464" y="440039"/>
                    <a:pt x="707169" y="338577"/>
                  </a:cubicBezTo>
                  <a:cubicBezTo>
                    <a:pt x="728942" y="314191"/>
                    <a:pt x="740264" y="261936"/>
                    <a:pt x="701073" y="228841"/>
                  </a:cubicBezTo>
                  <a:close/>
                </a:path>
              </a:pathLst>
            </a:custGeom>
            <a:solidFill>
              <a:schemeClr val="accent2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9BE5C80-67CC-4005-A4CB-C80D36D86AE2}"/>
                </a:ext>
              </a:extLst>
            </p:cNvPr>
            <p:cNvGrpSpPr/>
            <p:nvPr/>
          </p:nvGrpSpPr>
          <p:grpSpPr>
            <a:xfrm>
              <a:off x="575753" y="1783904"/>
              <a:ext cx="5287780" cy="4558068"/>
              <a:chOff x="575753" y="1783904"/>
              <a:chExt cx="5287780" cy="4558068"/>
            </a:xfrm>
            <a:solidFill>
              <a:schemeClr val="accent3"/>
            </a:solidFill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24A1E08-16F2-49FF-85EB-CD183E79F571}"/>
                  </a:ext>
                </a:extLst>
              </p:cNvPr>
              <p:cNvSpPr/>
              <p:nvPr/>
            </p:nvSpPr>
            <p:spPr>
              <a:xfrm>
                <a:off x="575753" y="3125469"/>
                <a:ext cx="252937" cy="600259"/>
              </a:xfrm>
              <a:custGeom>
                <a:avLst/>
                <a:gdLst>
                  <a:gd name="connsiteX0" fmla="*/ 232574 w 252937"/>
                  <a:gd name="connsiteY0" fmla="*/ 70515 h 600259"/>
                  <a:gd name="connsiteX1" fmla="*/ 134160 w 252937"/>
                  <a:gd name="connsiteY1" fmla="*/ 7373 h 600259"/>
                  <a:gd name="connsiteX2" fmla="*/ 91049 w 252937"/>
                  <a:gd name="connsiteY2" fmla="*/ 6067 h 600259"/>
                  <a:gd name="connsiteX3" fmla="*/ 23553 w 252937"/>
                  <a:gd name="connsiteY3" fmla="*/ 110577 h 600259"/>
                  <a:gd name="connsiteX4" fmla="*/ 8312 w 252937"/>
                  <a:gd name="connsiteY4" fmla="*/ 312195 h 600259"/>
                  <a:gd name="connsiteX5" fmla="*/ 18328 w 252937"/>
                  <a:gd name="connsiteY5" fmla="*/ 341807 h 600259"/>
                  <a:gd name="connsiteX6" fmla="*/ 1780 w 252937"/>
                  <a:gd name="connsiteY6" fmla="*/ 517297 h 600259"/>
                  <a:gd name="connsiteX7" fmla="*/ 3522 w 252937"/>
                  <a:gd name="connsiteY7" fmla="*/ 542554 h 600259"/>
                  <a:gd name="connsiteX8" fmla="*/ 3522 w 252937"/>
                  <a:gd name="connsiteY8" fmla="*/ 542554 h 600259"/>
                  <a:gd name="connsiteX9" fmla="*/ 49681 w 252937"/>
                  <a:gd name="connsiteY9" fmla="*/ 584794 h 600259"/>
                  <a:gd name="connsiteX10" fmla="*/ 108468 w 252937"/>
                  <a:gd name="connsiteY10" fmla="*/ 584358 h 600259"/>
                  <a:gd name="connsiteX11" fmla="*/ 128934 w 252937"/>
                  <a:gd name="connsiteY11" fmla="*/ 401029 h 600259"/>
                  <a:gd name="connsiteX12" fmla="*/ 180754 w 252937"/>
                  <a:gd name="connsiteY12" fmla="*/ 298696 h 600259"/>
                  <a:gd name="connsiteX13" fmla="*/ 222994 w 252937"/>
                  <a:gd name="connsiteY13" fmla="*/ 171977 h 600259"/>
                  <a:gd name="connsiteX14" fmla="*/ 241719 w 252937"/>
                  <a:gd name="connsiteY14" fmla="*/ 154123 h 600259"/>
                  <a:gd name="connsiteX15" fmla="*/ 232574 w 25293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37" h="600259">
                    <a:moveTo>
                      <a:pt x="232574" y="70515"/>
                    </a:moveTo>
                    <a:cubicBezTo>
                      <a:pt x="199915" y="49177"/>
                      <a:pt x="166820" y="28275"/>
                      <a:pt x="134160" y="7373"/>
                    </a:cubicBezTo>
                    <a:cubicBezTo>
                      <a:pt x="120225" y="-1771"/>
                      <a:pt x="103678" y="-2642"/>
                      <a:pt x="91049" y="6067"/>
                    </a:cubicBezTo>
                    <a:cubicBezTo>
                      <a:pt x="54471" y="31324"/>
                      <a:pt x="25295" y="62241"/>
                      <a:pt x="23553" y="110577"/>
                    </a:cubicBezTo>
                    <a:cubicBezTo>
                      <a:pt x="23118" y="127996"/>
                      <a:pt x="7441" y="275617"/>
                      <a:pt x="8312" y="312195"/>
                    </a:cubicBezTo>
                    <a:cubicBezTo>
                      <a:pt x="8312" y="323082"/>
                      <a:pt x="12231" y="332662"/>
                      <a:pt x="18328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321"/>
                      <a:pt x="232574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5BF35E7-E748-48FA-8799-05D8F723B512}"/>
                  </a:ext>
                </a:extLst>
              </p:cNvPr>
              <p:cNvSpPr/>
              <p:nvPr/>
            </p:nvSpPr>
            <p:spPr>
              <a:xfrm>
                <a:off x="678995" y="3526062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D5FF51E-86EF-46DD-99BE-7E62F642E7CA}"/>
                  </a:ext>
                </a:extLst>
              </p:cNvPr>
              <p:cNvSpPr/>
              <p:nvPr/>
            </p:nvSpPr>
            <p:spPr>
              <a:xfrm>
                <a:off x="833110" y="3300088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EEBB9B5-2D11-4D2B-A8D3-662FADA19EB8}"/>
                  </a:ext>
                </a:extLst>
              </p:cNvPr>
              <p:cNvSpPr/>
              <p:nvPr/>
            </p:nvSpPr>
            <p:spPr>
              <a:xfrm>
                <a:off x="936352" y="3700682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39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39"/>
                    </a:cubicBezTo>
                    <a:cubicBezTo>
                      <a:pt x="5661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EEA5CA4-D813-4271-9F19-5D9FA646DB05}"/>
                  </a:ext>
                </a:extLst>
              </p:cNvPr>
              <p:cNvSpPr/>
              <p:nvPr/>
            </p:nvSpPr>
            <p:spPr>
              <a:xfrm>
                <a:off x="1090467" y="3474272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E677919-C0B1-4AEC-BB03-D2251ECAA09C}"/>
                  </a:ext>
                </a:extLst>
              </p:cNvPr>
              <p:cNvSpPr/>
              <p:nvPr/>
            </p:nvSpPr>
            <p:spPr>
              <a:xfrm>
                <a:off x="1193709" y="387486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39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39"/>
                    </a:cubicBezTo>
                    <a:cubicBezTo>
                      <a:pt x="6096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ACB17A0-CFFE-4FEB-B43B-2D9DD17A79DE}"/>
                  </a:ext>
                </a:extLst>
              </p:cNvPr>
              <p:cNvSpPr/>
              <p:nvPr/>
            </p:nvSpPr>
            <p:spPr>
              <a:xfrm>
                <a:off x="1347824" y="3648892"/>
                <a:ext cx="253102" cy="600259"/>
              </a:xfrm>
              <a:custGeom>
                <a:avLst/>
                <a:gdLst>
                  <a:gd name="connsiteX0" fmla="*/ 233009 w 253102"/>
                  <a:gd name="connsiteY0" fmla="*/ 70515 h 600259"/>
                  <a:gd name="connsiteX1" fmla="*/ 134595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7 w 253102"/>
                  <a:gd name="connsiteY4" fmla="*/ 312195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3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09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D52985A-647C-4307-9C00-6AA8BEEFA764}"/>
                  </a:ext>
                </a:extLst>
              </p:cNvPr>
              <p:cNvSpPr/>
              <p:nvPr/>
            </p:nvSpPr>
            <p:spPr>
              <a:xfrm>
                <a:off x="1451502" y="404948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7838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0518DB0B-4EF3-4765-A652-26065419CD76}"/>
                  </a:ext>
                </a:extLst>
              </p:cNvPr>
              <p:cNvSpPr/>
              <p:nvPr/>
            </p:nvSpPr>
            <p:spPr>
              <a:xfrm>
                <a:off x="1605181" y="3823076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3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312BB07-E15F-4CE8-B865-9B11F1395344}"/>
                  </a:ext>
                </a:extLst>
              </p:cNvPr>
              <p:cNvSpPr/>
              <p:nvPr/>
            </p:nvSpPr>
            <p:spPr>
              <a:xfrm>
                <a:off x="1708859" y="4223670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A978A5A-E77D-42DE-B129-A61896C9C5F4}"/>
                  </a:ext>
                </a:extLst>
              </p:cNvPr>
              <p:cNvSpPr/>
              <p:nvPr/>
            </p:nvSpPr>
            <p:spPr>
              <a:xfrm>
                <a:off x="1862538" y="3997695"/>
                <a:ext cx="253287" cy="600259"/>
              </a:xfrm>
              <a:custGeom>
                <a:avLst/>
                <a:gdLst>
                  <a:gd name="connsiteX0" fmla="*/ 233010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8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10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10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4191A43-2C44-46F0-80E7-29FA185BC106}"/>
                  </a:ext>
                </a:extLst>
              </p:cNvPr>
              <p:cNvSpPr/>
              <p:nvPr/>
            </p:nvSpPr>
            <p:spPr>
              <a:xfrm>
                <a:off x="1966216" y="4398289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B18EFC1-B054-430B-BF55-2CA80A7D18CA}"/>
                  </a:ext>
                </a:extLst>
              </p:cNvPr>
              <p:cNvSpPr/>
              <p:nvPr/>
            </p:nvSpPr>
            <p:spPr>
              <a:xfrm>
                <a:off x="2119895" y="4171879"/>
                <a:ext cx="253287" cy="600259"/>
              </a:xfrm>
              <a:custGeom>
                <a:avLst/>
                <a:gdLst>
                  <a:gd name="connsiteX0" fmla="*/ 233010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8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4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10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10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3" y="85321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3281E34-5E38-4C96-B332-1DACA7A7B4B8}"/>
                  </a:ext>
                </a:extLst>
              </p:cNvPr>
              <p:cNvSpPr/>
              <p:nvPr/>
            </p:nvSpPr>
            <p:spPr>
              <a:xfrm>
                <a:off x="2223573" y="4572473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3326A06-CA88-4C76-B52D-08032DDFECC6}"/>
                  </a:ext>
                </a:extLst>
              </p:cNvPr>
              <p:cNvSpPr/>
              <p:nvPr/>
            </p:nvSpPr>
            <p:spPr>
              <a:xfrm>
                <a:off x="2377687" y="4346499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6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6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A818030-6D12-4724-ADB5-F255F6D95083}"/>
                  </a:ext>
                </a:extLst>
              </p:cNvPr>
              <p:cNvSpPr/>
              <p:nvPr/>
            </p:nvSpPr>
            <p:spPr>
              <a:xfrm>
                <a:off x="2480930" y="4747093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6096" y="173748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64D4EF0-966E-4E55-9E3E-91732E270528}"/>
                  </a:ext>
                </a:extLst>
              </p:cNvPr>
              <p:cNvSpPr/>
              <p:nvPr/>
            </p:nvSpPr>
            <p:spPr>
              <a:xfrm>
                <a:off x="2635044" y="4520683"/>
                <a:ext cx="253102" cy="600259"/>
              </a:xfrm>
              <a:custGeom>
                <a:avLst/>
                <a:gdLst>
                  <a:gd name="connsiteX0" fmla="*/ 233009 w 253102"/>
                  <a:gd name="connsiteY0" fmla="*/ 70515 h 600259"/>
                  <a:gd name="connsiteX1" fmla="*/ 134596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7 w 253102"/>
                  <a:gd name="connsiteY4" fmla="*/ 312196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4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09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6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653" y="85756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897BDFF-6865-4614-8CA0-9C576496A973}"/>
                  </a:ext>
                </a:extLst>
              </p:cNvPr>
              <p:cNvSpPr/>
              <p:nvPr/>
            </p:nvSpPr>
            <p:spPr>
              <a:xfrm>
                <a:off x="2738287" y="4921277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6096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1A518B2-5FFA-44D3-B6DA-B9DCD435B137}"/>
                  </a:ext>
                </a:extLst>
              </p:cNvPr>
              <p:cNvSpPr/>
              <p:nvPr/>
            </p:nvSpPr>
            <p:spPr>
              <a:xfrm>
                <a:off x="2892401" y="4695303"/>
                <a:ext cx="253287" cy="600258"/>
              </a:xfrm>
              <a:custGeom>
                <a:avLst/>
                <a:gdLst>
                  <a:gd name="connsiteX0" fmla="*/ 233009 w 253287"/>
                  <a:gd name="connsiteY0" fmla="*/ 70515 h 600258"/>
                  <a:gd name="connsiteX1" fmla="*/ 134595 w 253287"/>
                  <a:gd name="connsiteY1" fmla="*/ 7373 h 600258"/>
                  <a:gd name="connsiteX2" fmla="*/ 91485 w 253287"/>
                  <a:gd name="connsiteY2" fmla="*/ 6067 h 600258"/>
                  <a:gd name="connsiteX3" fmla="*/ 23988 w 253287"/>
                  <a:gd name="connsiteY3" fmla="*/ 110577 h 600258"/>
                  <a:gd name="connsiteX4" fmla="*/ 8747 w 253287"/>
                  <a:gd name="connsiteY4" fmla="*/ 312195 h 600258"/>
                  <a:gd name="connsiteX5" fmla="*/ 18763 w 253287"/>
                  <a:gd name="connsiteY5" fmla="*/ 341807 h 600258"/>
                  <a:gd name="connsiteX6" fmla="*/ 1780 w 253287"/>
                  <a:gd name="connsiteY6" fmla="*/ 517297 h 600258"/>
                  <a:gd name="connsiteX7" fmla="*/ 3522 w 253287"/>
                  <a:gd name="connsiteY7" fmla="*/ 542554 h 600258"/>
                  <a:gd name="connsiteX8" fmla="*/ 3522 w 253287"/>
                  <a:gd name="connsiteY8" fmla="*/ 542554 h 600258"/>
                  <a:gd name="connsiteX9" fmla="*/ 49681 w 253287"/>
                  <a:gd name="connsiteY9" fmla="*/ 584793 h 600258"/>
                  <a:gd name="connsiteX10" fmla="*/ 108468 w 253287"/>
                  <a:gd name="connsiteY10" fmla="*/ 584358 h 600258"/>
                  <a:gd name="connsiteX11" fmla="*/ 128935 w 253287"/>
                  <a:gd name="connsiteY11" fmla="*/ 401029 h 600258"/>
                  <a:gd name="connsiteX12" fmla="*/ 180754 w 253287"/>
                  <a:gd name="connsiteY12" fmla="*/ 298696 h 600258"/>
                  <a:gd name="connsiteX13" fmla="*/ 222994 w 253287"/>
                  <a:gd name="connsiteY13" fmla="*/ 171977 h 600258"/>
                  <a:gd name="connsiteX14" fmla="*/ 241719 w 253287"/>
                  <a:gd name="connsiteY14" fmla="*/ 154123 h 600258"/>
                  <a:gd name="connsiteX15" fmla="*/ 233009 w 253287"/>
                  <a:gd name="connsiteY15" fmla="*/ 70515 h 60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8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8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8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2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4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BA44E90-2B58-4AD0-9DD7-680470D3DA85}"/>
                  </a:ext>
                </a:extLst>
              </p:cNvPr>
              <p:cNvSpPr/>
              <p:nvPr/>
            </p:nvSpPr>
            <p:spPr>
              <a:xfrm>
                <a:off x="2996079" y="509589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7838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D9E0259-E95E-4431-8AAB-C03549A10E4E}"/>
                  </a:ext>
                </a:extLst>
              </p:cNvPr>
              <p:cNvSpPr/>
              <p:nvPr/>
            </p:nvSpPr>
            <p:spPr>
              <a:xfrm>
                <a:off x="3149758" y="4869487"/>
                <a:ext cx="253287" cy="600258"/>
              </a:xfrm>
              <a:custGeom>
                <a:avLst/>
                <a:gdLst>
                  <a:gd name="connsiteX0" fmla="*/ 233010 w 253287"/>
                  <a:gd name="connsiteY0" fmla="*/ 70515 h 600258"/>
                  <a:gd name="connsiteX1" fmla="*/ 134595 w 253287"/>
                  <a:gd name="connsiteY1" fmla="*/ 7373 h 600258"/>
                  <a:gd name="connsiteX2" fmla="*/ 91485 w 253287"/>
                  <a:gd name="connsiteY2" fmla="*/ 6067 h 600258"/>
                  <a:gd name="connsiteX3" fmla="*/ 23989 w 253287"/>
                  <a:gd name="connsiteY3" fmla="*/ 110577 h 600258"/>
                  <a:gd name="connsiteX4" fmla="*/ 8748 w 253287"/>
                  <a:gd name="connsiteY4" fmla="*/ 312195 h 600258"/>
                  <a:gd name="connsiteX5" fmla="*/ 18763 w 253287"/>
                  <a:gd name="connsiteY5" fmla="*/ 341807 h 600258"/>
                  <a:gd name="connsiteX6" fmla="*/ 1780 w 253287"/>
                  <a:gd name="connsiteY6" fmla="*/ 517297 h 600258"/>
                  <a:gd name="connsiteX7" fmla="*/ 3522 w 253287"/>
                  <a:gd name="connsiteY7" fmla="*/ 542554 h 600258"/>
                  <a:gd name="connsiteX8" fmla="*/ 3522 w 253287"/>
                  <a:gd name="connsiteY8" fmla="*/ 542554 h 600258"/>
                  <a:gd name="connsiteX9" fmla="*/ 49681 w 253287"/>
                  <a:gd name="connsiteY9" fmla="*/ 584793 h 600258"/>
                  <a:gd name="connsiteX10" fmla="*/ 108468 w 253287"/>
                  <a:gd name="connsiteY10" fmla="*/ 584358 h 600258"/>
                  <a:gd name="connsiteX11" fmla="*/ 128934 w 253287"/>
                  <a:gd name="connsiteY11" fmla="*/ 401029 h 600258"/>
                  <a:gd name="connsiteX12" fmla="*/ 180754 w 253287"/>
                  <a:gd name="connsiteY12" fmla="*/ 298696 h 600258"/>
                  <a:gd name="connsiteX13" fmla="*/ 222994 w 253287"/>
                  <a:gd name="connsiteY13" fmla="*/ 171977 h 600258"/>
                  <a:gd name="connsiteX14" fmla="*/ 241719 w 253287"/>
                  <a:gd name="connsiteY14" fmla="*/ 154123 h 600258"/>
                  <a:gd name="connsiteX15" fmla="*/ 233010 w 253287"/>
                  <a:gd name="connsiteY15" fmla="*/ 70515 h 60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8">
                    <a:moveTo>
                      <a:pt x="233010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8"/>
                      <a:pt x="35310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4" y="85756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52EF865-CA22-413C-96AE-22690210567A}"/>
                  </a:ext>
                </a:extLst>
              </p:cNvPr>
              <p:cNvSpPr/>
              <p:nvPr/>
            </p:nvSpPr>
            <p:spPr>
              <a:xfrm>
                <a:off x="3253436" y="5270080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B60BEF9-37C1-4F61-88E7-4B6131D738D4}"/>
                  </a:ext>
                </a:extLst>
              </p:cNvPr>
              <p:cNvSpPr/>
              <p:nvPr/>
            </p:nvSpPr>
            <p:spPr>
              <a:xfrm>
                <a:off x="3407115" y="5044106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6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7757B5A-7D73-411C-8DAB-E5DB1FD7373B}"/>
                  </a:ext>
                </a:extLst>
              </p:cNvPr>
              <p:cNvSpPr/>
              <p:nvPr/>
            </p:nvSpPr>
            <p:spPr>
              <a:xfrm>
                <a:off x="3510793" y="5444700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3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5661" y="173748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D2D87BF-B204-4F52-A712-AD612A20D9C7}"/>
                  </a:ext>
                </a:extLst>
              </p:cNvPr>
              <p:cNvSpPr/>
              <p:nvPr/>
            </p:nvSpPr>
            <p:spPr>
              <a:xfrm>
                <a:off x="3664908" y="5218290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6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1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756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37ED5093-7FE3-47D3-B4DD-9FD5A240B401}"/>
                  </a:ext>
                </a:extLst>
              </p:cNvPr>
              <p:cNvSpPr/>
              <p:nvPr/>
            </p:nvSpPr>
            <p:spPr>
              <a:xfrm>
                <a:off x="3768150" y="5618884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3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C9FEE598-F9E4-437B-981E-F6F9EDD67B7C}"/>
                  </a:ext>
                </a:extLst>
              </p:cNvPr>
              <p:cNvSpPr/>
              <p:nvPr/>
            </p:nvSpPr>
            <p:spPr>
              <a:xfrm>
                <a:off x="3922265" y="5392910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8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3 h 600259"/>
                  <a:gd name="connsiteX10" fmla="*/ 108468 w 252969"/>
                  <a:gd name="connsiteY10" fmla="*/ 584358 h 600259"/>
                  <a:gd name="connsiteX11" fmla="*/ 128935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2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8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2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0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4819CB2-08D9-4EBB-BA4D-4FB2EAA15429}"/>
                  </a:ext>
                </a:extLst>
              </p:cNvPr>
              <p:cNvSpPr/>
              <p:nvPr/>
            </p:nvSpPr>
            <p:spPr>
              <a:xfrm>
                <a:off x="4025507" y="5793504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6097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92522C2-B913-4F08-95FE-DC8140EC61F2}"/>
                  </a:ext>
                </a:extLst>
              </p:cNvPr>
              <p:cNvSpPr/>
              <p:nvPr/>
            </p:nvSpPr>
            <p:spPr>
              <a:xfrm>
                <a:off x="4179622" y="5567094"/>
                <a:ext cx="253102" cy="600259"/>
              </a:xfrm>
              <a:custGeom>
                <a:avLst/>
                <a:gdLst>
                  <a:gd name="connsiteX0" fmla="*/ 233010 w 253102"/>
                  <a:gd name="connsiteY0" fmla="*/ 70515 h 600259"/>
                  <a:gd name="connsiteX1" fmla="*/ 134595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8 w 253102"/>
                  <a:gd name="connsiteY4" fmla="*/ 312195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3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10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10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2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654" y="85756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53F9FDA-E9CF-4AE6-A491-263373B467B3}"/>
                  </a:ext>
                </a:extLst>
              </p:cNvPr>
              <p:cNvSpPr/>
              <p:nvPr/>
            </p:nvSpPr>
            <p:spPr>
              <a:xfrm>
                <a:off x="4283300" y="5967688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4184"/>
                      <a:pt x="7838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FB72C45-4444-4D57-A28A-750625309EB9}"/>
                  </a:ext>
                </a:extLst>
              </p:cNvPr>
              <p:cNvSpPr/>
              <p:nvPr/>
            </p:nvSpPr>
            <p:spPr>
              <a:xfrm>
                <a:off x="1798128" y="1783904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431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A1AF917-63F9-4F5B-8B58-8690849EA238}"/>
                  </a:ext>
                </a:extLst>
              </p:cNvPr>
              <p:cNvSpPr/>
              <p:nvPr/>
            </p:nvSpPr>
            <p:spPr>
              <a:xfrm>
                <a:off x="2058098" y="1959830"/>
                <a:ext cx="168689" cy="131390"/>
              </a:xfrm>
              <a:custGeom>
                <a:avLst/>
                <a:gdLst>
                  <a:gd name="connsiteX0" fmla="*/ 154153 w 168689"/>
                  <a:gd name="connsiteY0" fmla="*/ 131391 h 131390"/>
                  <a:gd name="connsiteX1" fmla="*/ 0 w 168689"/>
                  <a:gd name="connsiteY1" fmla="*/ 29493 h 131390"/>
                  <a:gd name="connsiteX2" fmla="*/ 61400 w 168689"/>
                  <a:gd name="connsiteY2" fmla="*/ 8155 h 131390"/>
                  <a:gd name="connsiteX3" fmla="*/ 146315 w 168689"/>
                  <a:gd name="connsiteY3" fmla="*/ 63894 h 131390"/>
                  <a:gd name="connsiteX4" fmla="*/ 154153 w 168689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689" h="131390">
                    <a:moveTo>
                      <a:pt x="154153" y="131391"/>
                    </a:moveTo>
                    <a:cubicBezTo>
                      <a:pt x="81431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103" y="84361"/>
                      <a:pt x="171571" y="95247"/>
                      <a:pt x="154153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2E1A22A0-F24E-46DD-8BED-FB06018A9CCA}"/>
                  </a:ext>
                </a:extLst>
              </p:cNvPr>
              <p:cNvSpPr/>
              <p:nvPr/>
            </p:nvSpPr>
            <p:spPr>
              <a:xfrm>
                <a:off x="2317632" y="213575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96A6CEA-1484-4D6D-899C-C3A07A4FFD3B}"/>
                  </a:ext>
                </a:extLst>
              </p:cNvPr>
              <p:cNvSpPr/>
              <p:nvPr/>
            </p:nvSpPr>
            <p:spPr>
              <a:xfrm>
                <a:off x="2577167" y="2311682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68D5C1A-1939-45B9-871A-6041EA35A24C}"/>
                  </a:ext>
                </a:extLst>
              </p:cNvPr>
              <p:cNvSpPr/>
              <p:nvPr/>
            </p:nvSpPr>
            <p:spPr>
              <a:xfrm>
                <a:off x="2837136" y="2487608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AF30C5C-5AB3-4FDB-AD3A-D73E41CD2FC4}"/>
                  </a:ext>
                </a:extLst>
              </p:cNvPr>
              <p:cNvSpPr/>
              <p:nvPr/>
            </p:nvSpPr>
            <p:spPr>
              <a:xfrm>
                <a:off x="3096671" y="2663534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9690F24-E24B-489E-8335-27C2A4175F2A}"/>
                  </a:ext>
                </a:extLst>
              </p:cNvPr>
              <p:cNvSpPr/>
              <p:nvPr/>
            </p:nvSpPr>
            <p:spPr>
              <a:xfrm>
                <a:off x="3616610" y="3015386"/>
                <a:ext cx="168746" cy="131390"/>
              </a:xfrm>
              <a:custGeom>
                <a:avLst/>
                <a:gdLst>
                  <a:gd name="connsiteX0" fmla="*/ 154588 w 168746"/>
                  <a:gd name="connsiteY0" fmla="*/ 131391 h 131390"/>
                  <a:gd name="connsiteX1" fmla="*/ 0 w 168746"/>
                  <a:gd name="connsiteY1" fmla="*/ 29493 h 131390"/>
                  <a:gd name="connsiteX2" fmla="*/ 61400 w 168746"/>
                  <a:gd name="connsiteY2" fmla="*/ 8155 h 131390"/>
                  <a:gd name="connsiteX3" fmla="*/ 146315 w 168746"/>
                  <a:gd name="connsiteY3" fmla="*/ 63894 h 131390"/>
                  <a:gd name="connsiteX4" fmla="*/ 154588 w 168746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46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103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32F59D5-DA4C-43AF-B8AE-43502EE87EAD}"/>
                  </a:ext>
                </a:extLst>
              </p:cNvPr>
              <p:cNvSpPr/>
              <p:nvPr/>
            </p:nvSpPr>
            <p:spPr>
              <a:xfrm>
                <a:off x="3356640" y="2839460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04D0C6A-4898-4673-B293-4FCB745A4C59}"/>
                  </a:ext>
                </a:extLst>
              </p:cNvPr>
              <p:cNvSpPr/>
              <p:nvPr/>
            </p:nvSpPr>
            <p:spPr>
              <a:xfrm>
                <a:off x="3876144" y="319087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9631F383-A9CA-40CB-95DE-BF2474E6BC9B}"/>
                  </a:ext>
                </a:extLst>
              </p:cNvPr>
              <p:cNvSpPr/>
              <p:nvPr/>
            </p:nvSpPr>
            <p:spPr>
              <a:xfrm>
                <a:off x="4136114" y="3366802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7AE15D7-0355-4124-92B7-32469C1B0991}"/>
                  </a:ext>
                </a:extLst>
              </p:cNvPr>
              <p:cNvSpPr/>
              <p:nvPr/>
            </p:nvSpPr>
            <p:spPr>
              <a:xfrm>
                <a:off x="4395648" y="3542728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E3B36DF-AAF0-4D6D-9E93-F357B4328AEC}"/>
                  </a:ext>
                </a:extLst>
              </p:cNvPr>
              <p:cNvSpPr/>
              <p:nvPr/>
            </p:nvSpPr>
            <p:spPr>
              <a:xfrm>
                <a:off x="4655618" y="3718654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2AB9339-5682-459B-8F8A-80E38A0B16C3}"/>
                  </a:ext>
                </a:extLst>
              </p:cNvPr>
              <p:cNvSpPr/>
              <p:nvPr/>
            </p:nvSpPr>
            <p:spPr>
              <a:xfrm>
                <a:off x="4915152" y="3894580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7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D6FC6866-B155-466E-8BA7-871C435BA01C}"/>
                  </a:ext>
                </a:extLst>
              </p:cNvPr>
              <p:cNvSpPr/>
              <p:nvPr/>
            </p:nvSpPr>
            <p:spPr>
              <a:xfrm>
                <a:off x="5175122" y="407050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0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67C15A4-154F-409F-9D26-AC3737BFE3E2}"/>
                  </a:ext>
                </a:extLst>
              </p:cNvPr>
              <p:cNvSpPr/>
              <p:nvPr/>
            </p:nvSpPr>
            <p:spPr>
              <a:xfrm>
                <a:off x="5434657" y="4246432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0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574DE3F-DE99-4012-A6B6-CC903C3002E6}"/>
                  </a:ext>
                </a:extLst>
              </p:cNvPr>
              <p:cNvSpPr/>
              <p:nvPr/>
            </p:nvSpPr>
            <p:spPr>
              <a:xfrm>
                <a:off x="5694626" y="4422358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7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2B59646-A609-410B-AD90-372C795D036B}"/>
                  </a:ext>
                </a:extLst>
              </p:cNvPr>
              <p:cNvSpPr/>
              <p:nvPr/>
            </p:nvSpPr>
            <p:spPr>
              <a:xfrm>
                <a:off x="4436979" y="5741713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6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7D4C59E-97F9-423A-9230-AF522D5AFA0A}"/>
                  </a:ext>
                </a:extLst>
              </p:cNvPr>
              <p:cNvSpPr/>
              <p:nvPr/>
            </p:nvSpPr>
            <p:spPr>
              <a:xfrm>
                <a:off x="4540657" y="6142307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7838" y="183765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000D25E-C71A-4609-95C1-4FB8F487CA22}"/>
              </a:ext>
            </a:extLst>
          </p:cNvPr>
          <p:cNvGrpSpPr/>
          <p:nvPr/>
        </p:nvGrpSpPr>
        <p:grpSpPr>
          <a:xfrm>
            <a:off x="5443727" y="1359976"/>
            <a:ext cx="2266771" cy="1994293"/>
            <a:chOff x="4075204" y="1700703"/>
            <a:chExt cx="3961307" cy="3485138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CC12E5F-234B-4850-9731-389EF73E388C}"/>
                </a:ext>
              </a:extLst>
            </p:cNvPr>
            <p:cNvSpPr/>
            <p:nvPr/>
          </p:nvSpPr>
          <p:spPr>
            <a:xfrm>
              <a:off x="6491531" y="1764198"/>
              <a:ext cx="581269" cy="1745650"/>
            </a:xfrm>
            <a:custGeom>
              <a:avLst/>
              <a:gdLst>
                <a:gd name="connsiteX0" fmla="*/ 146202 w 581269"/>
                <a:gd name="connsiteY0" fmla="*/ 62084 h 1745650"/>
                <a:gd name="connsiteX1" fmla="*/ 219303 w 581269"/>
                <a:gd name="connsiteY1" fmla="*/ 380 h 1745650"/>
                <a:gd name="connsiteX2" fmla="*/ 294762 w 581269"/>
                <a:gd name="connsiteY2" fmla="*/ 36931 h 1745650"/>
                <a:gd name="connsiteX3" fmla="*/ 267251 w 581269"/>
                <a:gd name="connsiteY3" fmla="*/ 152870 h 1745650"/>
                <a:gd name="connsiteX4" fmla="*/ 152490 w 581269"/>
                <a:gd name="connsiteY4" fmla="*/ 117106 h 1745650"/>
                <a:gd name="connsiteX5" fmla="*/ 128123 w 581269"/>
                <a:gd name="connsiteY5" fmla="*/ 101385 h 1745650"/>
                <a:gd name="connsiteX6" fmla="*/ 40481 w 581269"/>
                <a:gd name="connsiteY6" fmla="*/ 101778 h 1745650"/>
                <a:gd name="connsiteX7" fmla="*/ 40481 w 581269"/>
                <a:gd name="connsiteY7" fmla="*/ 852831 h 1745650"/>
                <a:gd name="connsiteX8" fmla="*/ 63669 w 581269"/>
                <a:gd name="connsiteY8" fmla="*/ 852831 h 1745650"/>
                <a:gd name="connsiteX9" fmla="*/ 545113 w 581269"/>
                <a:gd name="connsiteY9" fmla="*/ 852831 h 1745650"/>
                <a:gd name="connsiteX10" fmla="*/ 581270 w 581269"/>
                <a:gd name="connsiteY10" fmla="*/ 888595 h 1745650"/>
                <a:gd name="connsiteX11" fmla="*/ 581270 w 581269"/>
                <a:gd name="connsiteY11" fmla="*/ 1649080 h 1745650"/>
                <a:gd name="connsiteX12" fmla="*/ 546685 w 581269"/>
                <a:gd name="connsiteY12" fmla="*/ 1684059 h 1745650"/>
                <a:gd name="connsiteX13" fmla="*/ 450396 w 581269"/>
                <a:gd name="connsiteY13" fmla="*/ 1684059 h 1745650"/>
                <a:gd name="connsiteX14" fmla="*/ 429959 w 581269"/>
                <a:gd name="connsiteY14" fmla="*/ 1696635 h 1745650"/>
                <a:gd name="connsiteX15" fmla="*/ 334456 w 581269"/>
                <a:gd name="connsiteY15" fmla="*/ 1743011 h 1745650"/>
                <a:gd name="connsiteX16" fmla="*/ 273932 w 581269"/>
                <a:gd name="connsiteY16" fmla="*/ 1661264 h 1745650"/>
                <a:gd name="connsiteX17" fmla="*/ 336421 w 581269"/>
                <a:gd name="connsiteY17" fmla="*/ 1583447 h 1745650"/>
                <a:gd name="connsiteX18" fmla="*/ 431531 w 581269"/>
                <a:gd name="connsiteY18" fmla="*/ 1632181 h 1745650"/>
                <a:gd name="connsiteX19" fmla="*/ 443714 w 581269"/>
                <a:gd name="connsiteY19" fmla="*/ 1644364 h 1745650"/>
                <a:gd name="connsiteX20" fmla="*/ 455505 w 581269"/>
                <a:gd name="connsiteY20" fmla="*/ 1644757 h 1745650"/>
                <a:gd name="connsiteX21" fmla="*/ 540789 w 581269"/>
                <a:gd name="connsiteY21" fmla="*/ 1644757 h 1745650"/>
                <a:gd name="connsiteX22" fmla="*/ 540789 w 581269"/>
                <a:gd name="connsiteY22" fmla="*/ 892918 h 1745650"/>
                <a:gd name="connsiteX23" fmla="*/ 517994 w 581269"/>
                <a:gd name="connsiteY23" fmla="*/ 892918 h 1745650"/>
                <a:gd name="connsiteX24" fmla="*/ 36550 w 581269"/>
                <a:gd name="connsiteY24" fmla="*/ 892918 h 1745650"/>
                <a:gd name="connsiteX25" fmla="*/ 0 w 581269"/>
                <a:gd name="connsiteY25" fmla="*/ 855582 h 1745650"/>
                <a:gd name="connsiteX26" fmla="*/ 0 w 581269"/>
                <a:gd name="connsiteY26" fmla="*/ 99027 h 1745650"/>
                <a:gd name="connsiteX27" fmla="*/ 37729 w 581269"/>
                <a:gd name="connsiteY27" fmla="*/ 62477 h 1745650"/>
                <a:gd name="connsiteX28" fmla="*/ 146202 w 581269"/>
                <a:gd name="connsiteY28" fmla="*/ 62084 h 1745650"/>
                <a:gd name="connsiteX29" fmla="*/ 227163 w 581269"/>
                <a:gd name="connsiteY29" fmla="*/ 124180 h 1745650"/>
                <a:gd name="connsiteX30" fmla="*/ 268822 w 581269"/>
                <a:gd name="connsiteY30" fmla="*/ 80948 h 1745650"/>
                <a:gd name="connsiteX31" fmla="*/ 225591 w 581269"/>
                <a:gd name="connsiteY31" fmla="*/ 39289 h 1745650"/>
                <a:gd name="connsiteX32" fmla="*/ 183931 w 581269"/>
                <a:gd name="connsiteY32" fmla="*/ 82520 h 1745650"/>
                <a:gd name="connsiteX33" fmla="*/ 227163 w 581269"/>
                <a:gd name="connsiteY33" fmla="*/ 124180 h 1745650"/>
                <a:gd name="connsiteX34" fmla="*/ 396946 w 581269"/>
                <a:gd name="connsiteY34" fmla="*/ 1662836 h 1745650"/>
                <a:gd name="connsiteX35" fmla="*/ 354500 w 581269"/>
                <a:gd name="connsiteY35" fmla="*/ 1621176 h 1745650"/>
                <a:gd name="connsiteX36" fmla="*/ 312840 w 581269"/>
                <a:gd name="connsiteY36" fmla="*/ 1663229 h 1745650"/>
                <a:gd name="connsiteX37" fmla="*/ 354893 w 581269"/>
                <a:gd name="connsiteY37" fmla="*/ 1704496 h 1745650"/>
                <a:gd name="connsiteX38" fmla="*/ 396946 w 581269"/>
                <a:gd name="connsiteY38" fmla="*/ 1662836 h 174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1269" h="1745650">
                  <a:moveTo>
                    <a:pt x="146202" y="62084"/>
                  </a:moveTo>
                  <a:cubicBezTo>
                    <a:pt x="158385" y="24747"/>
                    <a:pt x="182359" y="3917"/>
                    <a:pt x="219303" y="380"/>
                  </a:cubicBezTo>
                  <a:cubicBezTo>
                    <a:pt x="250744" y="-2371"/>
                    <a:pt x="277076" y="9812"/>
                    <a:pt x="294762" y="36931"/>
                  </a:cubicBezTo>
                  <a:cubicBezTo>
                    <a:pt x="320701" y="76232"/>
                    <a:pt x="307731" y="130075"/>
                    <a:pt x="267251" y="152870"/>
                  </a:cubicBezTo>
                  <a:cubicBezTo>
                    <a:pt x="225198" y="176844"/>
                    <a:pt x="172534" y="161123"/>
                    <a:pt x="152490" y="117106"/>
                  </a:cubicBezTo>
                  <a:cubicBezTo>
                    <a:pt x="146988" y="104922"/>
                    <a:pt x="141092" y="100992"/>
                    <a:pt x="128123" y="101385"/>
                  </a:cubicBezTo>
                  <a:cubicBezTo>
                    <a:pt x="99433" y="102564"/>
                    <a:pt x="70743" y="101778"/>
                    <a:pt x="40481" y="101778"/>
                  </a:cubicBezTo>
                  <a:cubicBezTo>
                    <a:pt x="40481" y="352129"/>
                    <a:pt x="40481" y="601301"/>
                    <a:pt x="40481" y="852831"/>
                  </a:cubicBezTo>
                  <a:cubicBezTo>
                    <a:pt x="48341" y="852831"/>
                    <a:pt x="56201" y="852831"/>
                    <a:pt x="63669" y="852831"/>
                  </a:cubicBezTo>
                  <a:cubicBezTo>
                    <a:pt x="224019" y="852831"/>
                    <a:pt x="384762" y="852831"/>
                    <a:pt x="545113" y="852831"/>
                  </a:cubicBezTo>
                  <a:cubicBezTo>
                    <a:pt x="577733" y="852831"/>
                    <a:pt x="581270" y="855975"/>
                    <a:pt x="581270" y="888595"/>
                  </a:cubicBezTo>
                  <a:cubicBezTo>
                    <a:pt x="581270" y="1142090"/>
                    <a:pt x="581270" y="1395585"/>
                    <a:pt x="581270" y="1649080"/>
                  </a:cubicBezTo>
                  <a:cubicBezTo>
                    <a:pt x="581270" y="1680522"/>
                    <a:pt x="577733" y="1684059"/>
                    <a:pt x="546685" y="1684059"/>
                  </a:cubicBezTo>
                  <a:cubicBezTo>
                    <a:pt x="514457" y="1684059"/>
                    <a:pt x="482623" y="1684452"/>
                    <a:pt x="450396" y="1684059"/>
                  </a:cubicBezTo>
                  <a:cubicBezTo>
                    <a:pt x="440177" y="1684059"/>
                    <a:pt x="434675" y="1686024"/>
                    <a:pt x="429959" y="1696635"/>
                  </a:cubicBezTo>
                  <a:cubicBezTo>
                    <a:pt x="413059" y="1734758"/>
                    <a:pt x="374544" y="1752836"/>
                    <a:pt x="334456" y="1743011"/>
                  </a:cubicBezTo>
                  <a:cubicBezTo>
                    <a:pt x="298299" y="1734365"/>
                    <a:pt x="273539" y="1700958"/>
                    <a:pt x="273932" y="1661264"/>
                  </a:cubicBezTo>
                  <a:cubicBezTo>
                    <a:pt x="274325" y="1623141"/>
                    <a:pt x="299871" y="1591700"/>
                    <a:pt x="336421" y="1583447"/>
                  </a:cubicBezTo>
                  <a:cubicBezTo>
                    <a:pt x="376116" y="1574407"/>
                    <a:pt x="413452" y="1594058"/>
                    <a:pt x="431531" y="1632181"/>
                  </a:cubicBezTo>
                  <a:cubicBezTo>
                    <a:pt x="433889" y="1637290"/>
                    <a:pt x="438998" y="1641220"/>
                    <a:pt x="443714" y="1644364"/>
                  </a:cubicBezTo>
                  <a:cubicBezTo>
                    <a:pt x="446466" y="1645936"/>
                    <a:pt x="451575" y="1644757"/>
                    <a:pt x="455505" y="1644757"/>
                  </a:cubicBezTo>
                  <a:cubicBezTo>
                    <a:pt x="483409" y="1644757"/>
                    <a:pt x="511706" y="1644757"/>
                    <a:pt x="540789" y="1644757"/>
                  </a:cubicBezTo>
                  <a:cubicBezTo>
                    <a:pt x="540789" y="1393620"/>
                    <a:pt x="540789" y="1144841"/>
                    <a:pt x="540789" y="892918"/>
                  </a:cubicBezTo>
                  <a:cubicBezTo>
                    <a:pt x="532929" y="892918"/>
                    <a:pt x="525462" y="892918"/>
                    <a:pt x="517994" y="892918"/>
                  </a:cubicBezTo>
                  <a:cubicBezTo>
                    <a:pt x="357644" y="892918"/>
                    <a:pt x="196901" y="892918"/>
                    <a:pt x="36550" y="892918"/>
                  </a:cubicBezTo>
                  <a:cubicBezTo>
                    <a:pt x="3144" y="892918"/>
                    <a:pt x="0" y="889381"/>
                    <a:pt x="0" y="855582"/>
                  </a:cubicBezTo>
                  <a:cubicBezTo>
                    <a:pt x="0" y="603266"/>
                    <a:pt x="0" y="351343"/>
                    <a:pt x="0" y="99027"/>
                  </a:cubicBezTo>
                  <a:cubicBezTo>
                    <a:pt x="0" y="66407"/>
                    <a:pt x="3930" y="62477"/>
                    <a:pt x="37729" y="62477"/>
                  </a:cubicBezTo>
                  <a:cubicBezTo>
                    <a:pt x="73101" y="62084"/>
                    <a:pt x="109258" y="62084"/>
                    <a:pt x="146202" y="62084"/>
                  </a:cubicBezTo>
                  <a:close/>
                  <a:moveTo>
                    <a:pt x="227163" y="124180"/>
                  </a:moveTo>
                  <a:cubicBezTo>
                    <a:pt x="251137" y="123787"/>
                    <a:pt x="269216" y="104922"/>
                    <a:pt x="268822" y="80948"/>
                  </a:cubicBezTo>
                  <a:cubicBezTo>
                    <a:pt x="268430" y="57367"/>
                    <a:pt x="249172" y="38896"/>
                    <a:pt x="225591" y="39289"/>
                  </a:cubicBezTo>
                  <a:cubicBezTo>
                    <a:pt x="201617" y="39682"/>
                    <a:pt x="183538" y="58546"/>
                    <a:pt x="183931" y="82520"/>
                  </a:cubicBezTo>
                  <a:cubicBezTo>
                    <a:pt x="184717" y="106494"/>
                    <a:pt x="203189" y="124573"/>
                    <a:pt x="227163" y="124180"/>
                  </a:cubicBezTo>
                  <a:close/>
                  <a:moveTo>
                    <a:pt x="396946" y="1662836"/>
                  </a:moveTo>
                  <a:cubicBezTo>
                    <a:pt x="396946" y="1638469"/>
                    <a:pt x="379260" y="1621176"/>
                    <a:pt x="354500" y="1621176"/>
                  </a:cubicBezTo>
                  <a:cubicBezTo>
                    <a:pt x="330133" y="1621176"/>
                    <a:pt x="312840" y="1638862"/>
                    <a:pt x="312840" y="1663229"/>
                  </a:cubicBezTo>
                  <a:cubicBezTo>
                    <a:pt x="312840" y="1687989"/>
                    <a:pt x="330133" y="1704889"/>
                    <a:pt x="354893" y="1704496"/>
                  </a:cubicBezTo>
                  <a:cubicBezTo>
                    <a:pt x="380046" y="1704889"/>
                    <a:pt x="397339" y="1687596"/>
                    <a:pt x="396946" y="1662836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5A155C7-4515-4B6A-BF89-E9B33F7166AE}"/>
                </a:ext>
              </a:extLst>
            </p:cNvPr>
            <p:cNvSpPr/>
            <p:nvPr/>
          </p:nvSpPr>
          <p:spPr>
            <a:xfrm>
              <a:off x="4357439" y="2811716"/>
              <a:ext cx="1622011" cy="443980"/>
            </a:xfrm>
            <a:custGeom>
              <a:avLst/>
              <a:gdLst>
                <a:gd name="connsiteX0" fmla="*/ 1459285 w 1622011"/>
                <a:gd name="connsiteY0" fmla="*/ 63131 h 443980"/>
                <a:gd name="connsiteX1" fmla="*/ 1553216 w 1622011"/>
                <a:gd name="connsiteY1" fmla="*/ 1428 h 443980"/>
                <a:gd name="connsiteX2" fmla="*/ 1621993 w 1622011"/>
                <a:gd name="connsiteY2" fmla="*/ 80424 h 443980"/>
                <a:gd name="connsiteX3" fmla="*/ 1560683 w 1622011"/>
                <a:gd name="connsiteY3" fmla="*/ 161385 h 443980"/>
                <a:gd name="connsiteX4" fmla="*/ 1458892 w 1622011"/>
                <a:gd name="connsiteY4" fmla="*/ 102826 h 443980"/>
                <a:gd name="connsiteX5" fmla="*/ 926356 w 1622011"/>
                <a:gd name="connsiteY5" fmla="*/ 102826 h 443980"/>
                <a:gd name="connsiteX6" fmla="*/ 926356 w 1622011"/>
                <a:gd name="connsiteY6" fmla="*/ 124049 h 443980"/>
                <a:gd name="connsiteX7" fmla="*/ 926356 w 1622011"/>
                <a:gd name="connsiteY7" fmla="*/ 350033 h 443980"/>
                <a:gd name="connsiteX8" fmla="*/ 894522 w 1622011"/>
                <a:gd name="connsiteY8" fmla="*/ 381867 h 443980"/>
                <a:gd name="connsiteX9" fmla="*/ 185128 w 1622011"/>
                <a:gd name="connsiteY9" fmla="*/ 381474 h 443980"/>
                <a:gd name="connsiteX10" fmla="*/ 154080 w 1622011"/>
                <a:gd name="connsiteY10" fmla="*/ 399553 h 443980"/>
                <a:gd name="connsiteX11" fmla="*/ 61722 w 1622011"/>
                <a:gd name="connsiteY11" fmla="*/ 441212 h 443980"/>
                <a:gd name="connsiteX12" fmla="*/ 18 w 1622011"/>
                <a:gd name="connsiteY12" fmla="*/ 360251 h 443980"/>
                <a:gd name="connsiteX13" fmla="*/ 62508 w 1622011"/>
                <a:gd name="connsiteY13" fmla="*/ 282041 h 443980"/>
                <a:gd name="connsiteX14" fmla="*/ 156045 w 1622011"/>
                <a:gd name="connsiteY14" fmla="*/ 326059 h 443980"/>
                <a:gd name="connsiteX15" fmla="*/ 162334 w 1622011"/>
                <a:gd name="connsiteY15" fmla="*/ 340993 h 443980"/>
                <a:gd name="connsiteX16" fmla="*/ 886661 w 1622011"/>
                <a:gd name="connsiteY16" fmla="*/ 340993 h 443980"/>
                <a:gd name="connsiteX17" fmla="*/ 886661 w 1622011"/>
                <a:gd name="connsiteY17" fmla="*/ 318984 h 443980"/>
                <a:gd name="connsiteX18" fmla="*/ 886661 w 1622011"/>
                <a:gd name="connsiteY18" fmla="*/ 93000 h 443980"/>
                <a:gd name="connsiteX19" fmla="*/ 917317 w 1622011"/>
                <a:gd name="connsiteY19" fmla="*/ 61952 h 443980"/>
                <a:gd name="connsiteX20" fmla="*/ 1436097 w 1622011"/>
                <a:gd name="connsiteY20" fmla="*/ 61952 h 443980"/>
                <a:gd name="connsiteX21" fmla="*/ 1459285 w 1622011"/>
                <a:gd name="connsiteY21" fmla="*/ 63131 h 443980"/>
                <a:gd name="connsiteX22" fmla="*/ 1540639 w 1622011"/>
                <a:gd name="connsiteY22" fmla="*/ 39943 h 443980"/>
                <a:gd name="connsiteX23" fmla="*/ 1497800 w 1622011"/>
                <a:gd name="connsiteY23" fmla="*/ 81603 h 443980"/>
                <a:gd name="connsiteX24" fmla="*/ 1539067 w 1622011"/>
                <a:gd name="connsiteY24" fmla="*/ 124835 h 443980"/>
                <a:gd name="connsiteX25" fmla="*/ 1583085 w 1622011"/>
                <a:gd name="connsiteY25" fmla="*/ 81996 h 443980"/>
                <a:gd name="connsiteX26" fmla="*/ 1540639 w 1622011"/>
                <a:gd name="connsiteY26" fmla="*/ 39943 h 443980"/>
                <a:gd name="connsiteX27" fmla="*/ 82158 w 1622011"/>
                <a:gd name="connsiteY27" fmla="*/ 405055 h 443980"/>
                <a:gd name="connsiteX28" fmla="*/ 124997 w 1622011"/>
                <a:gd name="connsiteY28" fmla="*/ 363002 h 443980"/>
                <a:gd name="connsiteX29" fmla="*/ 82944 w 1622011"/>
                <a:gd name="connsiteY29" fmla="*/ 320163 h 443980"/>
                <a:gd name="connsiteX30" fmla="*/ 40499 w 1622011"/>
                <a:gd name="connsiteY30" fmla="*/ 362216 h 443980"/>
                <a:gd name="connsiteX31" fmla="*/ 82158 w 1622011"/>
                <a:gd name="connsiteY31" fmla="*/ 405055 h 44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2011" h="443980">
                  <a:moveTo>
                    <a:pt x="1459285" y="63131"/>
                  </a:moveTo>
                  <a:cubicBezTo>
                    <a:pt x="1478936" y="15969"/>
                    <a:pt x="1513128" y="-6040"/>
                    <a:pt x="1553216" y="1428"/>
                  </a:cubicBezTo>
                  <a:cubicBezTo>
                    <a:pt x="1593696" y="8895"/>
                    <a:pt x="1621207" y="40729"/>
                    <a:pt x="1621993" y="80424"/>
                  </a:cubicBezTo>
                  <a:cubicBezTo>
                    <a:pt x="1622779" y="118939"/>
                    <a:pt x="1597233" y="152739"/>
                    <a:pt x="1560683" y="161385"/>
                  </a:cubicBezTo>
                  <a:cubicBezTo>
                    <a:pt x="1515879" y="171997"/>
                    <a:pt x="1483259" y="153525"/>
                    <a:pt x="1458892" y="102826"/>
                  </a:cubicBezTo>
                  <a:cubicBezTo>
                    <a:pt x="1282428" y="102826"/>
                    <a:pt x="1105571" y="102826"/>
                    <a:pt x="926356" y="102826"/>
                  </a:cubicBezTo>
                  <a:cubicBezTo>
                    <a:pt x="926356" y="110293"/>
                    <a:pt x="926356" y="117367"/>
                    <a:pt x="926356" y="124049"/>
                  </a:cubicBezTo>
                  <a:cubicBezTo>
                    <a:pt x="926356" y="199508"/>
                    <a:pt x="926356" y="274573"/>
                    <a:pt x="926356" y="350033"/>
                  </a:cubicBezTo>
                  <a:cubicBezTo>
                    <a:pt x="926356" y="377937"/>
                    <a:pt x="922426" y="381867"/>
                    <a:pt x="894522" y="381867"/>
                  </a:cubicBezTo>
                  <a:cubicBezTo>
                    <a:pt x="657926" y="381867"/>
                    <a:pt x="421724" y="381867"/>
                    <a:pt x="185128" y="381474"/>
                  </a:cubicBezTo>
                  <a:cubicBezTo>
                    <a:pt x="170194" y="381474"/>
                    <a:pt x="161155" y="383046"/>
                    <a:pt x="154080" y="399553"/>
                  </a:cubicBezTo>
                  <a:cubicBezTo>
                    <a:pt x="139146" y="434138"/>
                    <a:pt x="98272" y="451038"/>
                    <a:pt x="61722" y="441212"/>
                  </a:cubicBezTo>
                  <a:cubicBezTo>
                    <a:pt x="23992" y="431387"/>
                    <a:pt x="-768" y="398766"/>
                    <a:pt x="18" y="360251"/>
                  </a:cubicBezTo>
                  <a:cubicBezTo>
                    <a:pt x="804" y="322128"/>
                    <a:pt x="26350" y="289901"/>
                    <a:pt x="62508" y="282041"/>
                  </a:cubicBezTo>
                  <a:cubicBezTo>
                    <a:pt x="101809" y="273394"/>
                    <a:pt x="139146" y="290687"/>
                    <a:pt x="156045" y="326059"/>
                  </a:cubicBezTo>
                  <a:cubicBezTo>
                    <a:pt x="158403" y="330775"/>
                    <a:pt x="159976" y="335491"/>
                    <a:pt x="162334" y="340993"/>
                  </a:cubicBezTo>
                  <a:cubicBezTo>
                    <a:pt x="403252" y="340993"/>
                    <a:pt x="644171" y="340993"/>
                    <a:pt x="886661" y="340993"/>
                  </a:cubicBezTo>
                  <a:cubicBezTo>
                    <a:pt x="886661" y="333133"/>
                    <a:pt x="886661" y="326059"/>
                    <a:pt x="886661" y="318984"/>
                  </a:cubicBezTo>
                  <a:cubicBezTo>
                    <a:pt x="886661" y="243525"/>
                    <a:pt x="886661" y="168459"/>
                    <a:pt x="886661" y="93000"/>
                  </a:cubicBezTo>
                  <a:cubicBezTo>
                    <a:pt x="886661" y="66668"/>
                    <a:pt x="891377" y="61952"/>
                    <a:pt x="917317" y="61952"/>
                  </a:cubicBezTo>
                  <a:cubicBezTo>
                    <a:pt x="1090243" y="61952"/>
                    <a:pt x="1263170" y="61952"/>
                    <a:pt x="1436097" y="61952"/>
                  </a:cubicBezTo>
                  <a:cubicBezTo>
                    <a:pt x="1443564" y="63131"/>
                    <a:pt x="1451032" y="63131"/>
                    <a:pt x="1459285" y="63131"/>
                  </a:cubicBezTo>
                  <a:close/>
                  <a:moveTo>
                    <a:pt x="1540639" y="39943"/>
                  </a:moveTo>
                  <a:cubicBezTo>
                    <a:pt x="1517451" y="39550"/>
                    <a:pt x="1498194" y="58415"/>
                    <a:pt x="1497800" y="81603"/>
                  </a:cubicBezTo>
                  <a:cubicBezTo>
                    <a:pt x="1497407" y="104398"/>
                    <a:pt x="1516272" y="124049"/>
                    <a:pt x="1539067" y="124835"/>
                  </a:cubicBezTo>
                  <a:cubicBezTo>
                    <a:pt x="1563041" y="125621"/>
                    <a:pt x="1583085" y="105970"/>
                    <a:pt x="1583085" y="81996"/>
                  </a:cubicBezTo>
                  <a:cubicBezTo>
                    <a:pt x="1582692" y="59201"/>
                    <a:pt x="1563827" y="40336"/>
                    <a:pt x="1540639" y="39943"/>
                  </a:cubicBezTo>
                  <a:close/>
                  <a:moveTo>
                    <a:pt x="82158" y="405055"/>
                  </a:moveTo>
                  <a:cubicBezTo>
                    <a:pt x="106132" y="405055"/>
                    <a:pt x="124604" y="386976"/>
                    <a:pt x="124997" y="363002"/>
                  </a:cubicBezTo>
                  <a:cubicBezTo>
                    <a:pt x="125390" y="339421"/>
                    <a:pt x="106918" y="320556"/>
                    <a:pt x="82944" y="320163"/>
                  </a:cubicBezTo>
                  <a:cubicBezTo>
                    <a:pt x="58971" y="319770"/>
                    <a:pt x="40499" y="338242"/>
                    <a:pt x="40499" y="362216"/>
                  </a:cubicBezTo>
                  <a:cubicBezTo>
                    <a:pt x="40499" y="386583"/>
                    <a:pt x="58184" y="405055"/>
                    <a:pt x="82158" y="40505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5DBF25D-4516-4078-B900-218A1A40F096}"/>
                </a:ext>
              </a:extLst>
            </p:cNvPr>
            <p:cNvSpPr/>
            <p:nvPr/>
          </p:nvSpPr>
          <p:spPr>
            <a:xfrm>
              <a:off x="5201257" y="3031454"/>
              <a:ext cx="778568" cy="607069"/>
            </a:xfrm>
            <a:custGeom>
              <a:avLst/>
              <a:gdLst>
                <a:gd name="connsiteX0" fmla="*/ 738481 w 778568"/>
                <a:gd name="connsiteY0" fmla="*/ 504052 h 607069"/>
                <a:gd name="connsiteX1" fmla="*/ 738481 w 778568"/>
                <a:gd name="connsiteY1" fmla="*/ 103569 h 607069"/>
                <a:gd name="connsiteX2" fmla="*/ 719223 w 778568"/>
                <a:gd name="connsiteY2" fmla="*/ 102783 h 607069"/>
                <a:gd name="connsiteX3" fmla="*/ 351754 w 778568"/>
                <a:gd name="connsiteY3" fmla="*/ 102390 h 607069"/>
                <a:gd name="connsiteX4" fmla="*/ 325814 w 778568"/>
                <a:gd name="connsiteY4" fmla="*/ 118897 h 607069"/>
                <a:gd name="connsiteX5" fmla="*/ 231884 w 778568"/>
                <a:gd name="connsiteY5" fmla="*/ 161342 h 607069"/>
                <a:gd name="connsiteX6" fmla="*/ 171752 w 778568"/>
                <a:gd name="connsiteY6" fmla="*/ 81560 h 607069"/>
                <a:gd name="connsiteX7" fmla="*/ 234635 w 778568"/>
                <a:gd name="connsiteY7" fmla="*/ 2171 h 607069"/>
                <a:gd name="connsiteX8" fmla="*/ 326208 w 778568"/>
                <a:gd name="connsiteY8" fmla="*/ 46189 h 607069"/>
                <a:gd name="connsiteX9" fmla="*/ 353719 w 778568"/>
                <a:gd name="connsiteY9" fmla="*/ 63482 h 607069"/>
                <a:gd name="connsiteX10" fmla="*/ 746734 w 778568"/>
                <a:gd name="connsiteY10" fmla="*/ 63088 h 607069"/>
                <a:gd name="connsiteX11" fmla="*/ 778568 w 778568"/>
                <a:gd name="connsiteY11" fmla="*/ 94923 h 607069"/>
                <a:gd name="connsiteX12" fmla="*/ 778568 w 778568"/>
                <a:gd name="connsiteY12" fmla="*/ 511519 h 607069"/>
                <a:gd name="connsiteX13" fmla="*/ 744376 w 778568"/>
                <a:gd name="connsiteY13" fmla="*/ 545712 h 607069"/>
                <a:gd name="connsiteX14" fmla="*/ 182364 w 778568"/>
                <a:gd name="connsiteY14" fmla="*/ 545319 h 607069"/>
                <a:gd name="connsiteX15" fmla="*/ 154067 w 778568"/>
                <a:gd name="connsiteY15" fmla="*/ 561825 h 607069"/>
                <a:gd name="connsiteX16" fmla="*/ 62101 w 778568"/>
                <a:gd name="connsiteY16" fmla="*/ 604664 h 607069"/>
                <a:gd name="connsiteX17" fmla="*/ 5 w 778568"/>
                <a:gd name="connsiteY17" fmla="*/ 524489 h 607069"/>
                <a:gd name="connsiteX18" fmla="*/ 61315 w 778568"/>
                <a:gd name="connsiteY18" fmla="*/ 445493 h 607069"/>
                <a:gd name="connsiteX19" fmla="*/ 155246 w 778568"/>
                <a:gd name="connsiteY19" fmla="*/ 489117 h 607069"/>
                <a:gd name="connsiteX20" fmla="*/ 177255 w 778568"/>
                <a:gd name="connsiteY20" fmla="*/ 506017 h 607069"/>
                <a:gd name="connsiteX21" fmla="*/ 723546 w 778568"/>
                <a:gd name="connsiteY21" fmla="*/ 505624 h 607069"/>
                <a:gd name="connsiteX22" fmla="*/ 738481 w 778568"/>
                <a:gd name="connsiteY22" fmla="*/ 504052 h 607069"/>
                <a:gd name="connsiteX23" fmla="*/ 81752 w 778568"/>
                <a:gd name="connsiteY23" fmla="*/ 483222 h 607069"/>
                <a:gd name="connsiteX24" fmla="*/ 39699 w 778568"/>
                <a:gd name="connsiteY24" fmla="*/ 524882 h 607069"/>
                <a:gd name="connsiteX25" fmla="*/ 81752 w 778568"/>
                <a:gd name="connsiteY25" fmla="*/ 566541 h 607069"/>
                <a:gd name="connsiteX26" fmla="*/ 123805 w 778568"/>
                <a:gd name="connsiteY26" fmla="*/ 524489 h 607069"/>
                <a:gd name="connsiteX27" fmla="*/ 81752 w 778568"/>
                <a:gd name="connsiteY27" fmla="*/ 483222 h 607069"/>
                <a:gd name="connsiteX28" fmla="*/ 295552 w 778568"/>
                <a:gd name="connsiteY28" fmla="*/ 82739 h 607069"/>
                <a:gd name="connsiteX29" fmla="*/ 254286 w 778568"/>
                <a:gd name="connsiteY29" fmla="*/ 39901 h 607069"/>
                <a:gd name="connsiteX30" fmla="*/ 211840 w 778568"/>
                <a:gd name="connsiteY30" fmla="*/ 81167 h 607069"/>
                <a:gd name="connsiteX31" fmla="*/ 252714 w 778568"/>
                <a:gd name="connsiteY31" fmla="*/ 124006 h 607069"/>
                <a:gd name="connsiteX32" fmla="*/ 295552 w 778568"/>
                <a:gd name="connsiteY32" fmla="*/ 82739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78568" h="607069">
                  <a:moveTo>
                    <a:pt x="738481" y="504052"/>
                  </a:moveTo>
                  <a:cubicBezTo>
                    <a:pt x="738481" y="369641"/>
                    <a:pt x="738481" y="237587"/>
                    <a:pt x="738481" y="103569"/>
                  </a:cubicBezTo>
                  <a:cubicBezTo>
                    <a:pt x="731799" y="103176"/>
                    <a:pt x="725511" y="102783"/>
                    <a:pt x="719223" y="102783"/>
                  </a:cubicBezTo>
                  <a:cubicBezTo>
                    <a:pt x="596602" y="102783"/>
                    <a:pt x="474374" y="102783"/>
                    <a:pt x="351754" y="102390"/>
                  </a:cubicBezTo>
                  <a:cubicBezTo>
                    <a:pt x="338391" y="102390"/>
                    <a:pt x="331710" y="105534"/>
                    <a:pt x="325814" y="118897"/>
                  </a:cubicBezTo>
                  <a:cubicBezTo>
                    <a:pt x="310094" y="154268"/>
                    <a:pt x="270792" y="170775"/>
                    <a:pt x="231884" y="161342"/>
                  </a:cubicBezTo>
                  <a:cubicBezTo>
                    <a:pt x="196512" y="153089"/>
                    <a:pt x="171359" y="119683"/>
                    <a:pt x="171752" y="81560"/>
                  </a:cubicBezTo>
                  <a:cubicBezTo>
                    <a:pt x="171752" y="42259"/>
                    <a:pt x="196905" y="10817"/>
                    <a:pt x="234635" y="2171"/>
                  </a:cubicBezTo>
                  <a:cubicBezTo>
                    <a:pt x="271578" y="-6475"/>
                    <a:pt x="310880" y="11211"/>
                    <a:pt x="326208" y="46189"/>
                  </a:cubicBezTo>
                  <a:cubicBezTo>
                    <a:pt x="332103" y="59944"/>
                    <a:pt x="339177" y="63875"/>
                    <a:pt x="353719" y="63482"/>
                  </a:cubicBezTo>
                  <a:cubicBezTo>
                    <a:pt x="484593" y="62695"/>
                    <a:pt x="615860" y="63088"/>
                    <a:pt x="746734" y="63088"/>
                  </a:cubicBezTo>
                  <a:cubicBezTo>
                    <a:pt x="774638" y="63088"/>
                    <a:pt x="778568" y="67019"/>
                    <a:pt x="778568" y="94923"/>
                  </a:cubicBezTo>
                  <a:cubicBezTo>
                    <a:pt x="778568" y="233657"/>
                    <a:pt x="778568" y="372785"/>
                    <a:pt x="778568" y="511519"/>
                  </a:cubicBezTo>
                  <a:cubicBezTo>
                    <a:pt x="778568" y="540995"/>
                    <a:pt x="773852" y="545712"/>
                    <a:pt x="744376" y="545712"/>
                  </a:cubicBezTo>
                  <a:cubicBezTo>
                    <a:pt x="556908" y="545712"/>
                    <a:pt x="369832" y="545712"/>
                    <a:pt x="182364" y="545319"/>
                  </a:cubicBezTo>
                  <a:cubicBezTo>
                    <a:pt x="168608" y="545319"/>
                    <a:pt x="160355" y="547677"/>
                    <a:pt x="154067" y="561825"/>
                  </a:cubicBezTo>
                  <a:cubicBezTo>
                    <a:pt x="138346" y="596804"/>
                    <a:pt x="99045" y="613703"/>
                    <a:pt x="62101" y="604664"/>
                  </a:cubicBezTo>
                  <a:cubicBezTo>
                    <a:pt x="24372" y="595625"/>
                    <a:pt x="-388" y="563397"/>
                    <a:pt x="5" y="524489"/>
                  </a:cubicBezTo>
                  <a:cubicBezTo>
                    <a:pt x="5" y="486366"/>
                    <a:pt x="25944" y="453353"/>
                    <a:pt x="61315" y="445493"/>
                  </a:cubicBezTo>
                  <a:cubicBezTo>
                    <a:pt x="100617" y="436846"/>
                    <a:pt x="138739" y="454139"/>
                    <a:pt x="155246" y="489117"/>
                  </a:cubicBezTo>
                  <a:cubicBezTo>
                    <a:pt x="159962" y="499336"/>
                    <a:pt x="163499" y="506017"/>
                    <a:pt x="177255" y="506017"/>
                  </a:cubicBezTo>
                  <a:cubicBezTo>
                    <a:pt x="359221" y="505624"/>
                    <a:pt x="541187" y="505624"/>
                    <a:pt x="723546" y="505624"/>
                  </a:cubicBezTo>
                  <a:cubicBezTo>
                    <a:pt x="727869" y="505231"/>
                    <a:pt x="732193" y="504445"/>
                    <a:pt x="738481" y="504052"/>
                  </a:cubicBezTo>
                  <a:close/>
                  <a:moveTo>
                    <a:pt x="81752" y="483222"/>
                  </a:moveTo>
                  <a:cubicBezTo>
                    <a:pt x="56992" y="483222"/>
                    <a:pt x="39699" y="500515"/>
                    <a:pt x="39699" y="524882"/>
                  </a:cubicBezTo>
                  <a:cubicBezTo>
                    <a:pt x="39699" y="548856"/>
                    <a:pt x="57778" y="566934"/>
                    <a:pt x="81752" y="566541"/>
                  </a:cubicBezTo>
                  <a:cubicBezTo>
                    <a:pt x="106119" y="566541"/>
                    <a:pt x="123805" y="548856"/>
                    <a:pt x="123805" y="524489"/>
                  </a:cubicBezTo>
                  <a:cubicBezTo>
                    <a:pt x="123805" y="500515"/>
                    <a:pt x="106119" y="483222"/>
                    <a:pt x="81752" y="483222"/>
                  </a:cubicBezTo>
                  <a:close/>
                  <a:moveTo>
                    <a:pt x="295552" y="82739"/>
                  </a:moveTo>
                  <a:cubicBezTo>
                    <a:pt x="295945" y="58372"/>
                    <a:pt x="278653" y="40294"/>
                    <a:pt x="254286" y="39901"/>
                  </a:cubicBezTo>
                  <a:cubicBezTo>
                    <a:pt x="229526" y="39508"/>
                    <a:pt x="212233" y="56407"/>
                    <a:pt x="211840" y="81167"/>
                  </a:cubicBezTo>
                  <a:cubicBezTo>
                    <a:pt x="211447" y="106320"/>
                    <a:pt x="228347" y="123613"/>
                    <a:pt x="252714" y="124006"/>
                  </a:cubicBezTo>
                  <a:cubicBezTo>
                    <a:pt x="277474" y="124006"/>
                    <a:pt x="295159" y="107106"/>
                    <a:pt x="295552" y="8273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B44CF70-AC90-47FE-AEA6-9CBFD44926E4}"/>
                </a:ext>
              </a:extLst>
            </p:cNvPr>
            <p:cNvSpPr/>
            <p:nvPr/>
          </p:nvSpPr>
          <p:spPr>
            <a:xfrm>
              <a:off x="4082346" y="3277979"/>
              <a:ext cx="1739884" cy="170017"/>
            </a:xfrm>
            <a:custGeom>
              <a:avLst/>
              <a:gdLst>
                <a:gd name="connsiteX0" fmla="*/ 162315 w 1739884"/>
                <a:gd name="connsiteY0" fmla="*/ 68094 h 170017"/>
                <a:gd name="connsiteX1" fmla="*/ 419741 w 1739884"/>
                <a:gd name="connsiteY1" fmla="*/ 68094 h 170017"/>
                <a:gd name="connsiteX2" fmla="*/ 1555556 w 1739884"/>
                <a:gd name="connsiteY2" fmla="*/ 62985 h 170017"/>
                <a:gd name="connsiteX3" fmla="*/ 1584639 w 1739884"/>
                <a:gd name="connsiteY3" fmla="*/ 44906 h 170017"/>
                <a:gd name="connsiteX4" fmla="*/ 1676997 w 1739884"/>
                <a:gd name="connsiteY4" fmla="*/ 2067 h 170017"/>
                <a:gd name="connsiteX5" fmla="*/ 1739880 w 1739884"/>
                <a:gd name="connsiteY5" fmla="*/ 82635 h 170017"/>
                <a:gd name="connsiteX6" fmla="*/ 1677783 w 1739884"/>
                <a:gd name="connsiteY6" fmla="*/ 161632 h 170017"/>
                <a:gd name="connsiteX7" fmla="*/ 1585425 w 1739884"/>
                <a:gd name="connsiteY7" fmla="*/ 119579 h 170017"/>
                <a:gd name="connsiteX8" fmla="*/ 1555948 w 1739884"/>
                <a:gd name="connsiteY8" fmla="*/ 102286 h 170017"/>
                <a:gd name="connsiteX9" fmla="*/ 184717 w 1739884"/>
                <a:gd name="connsiteY9" fmla="*/ 107788 h 170017"/>
                <a:gd name="connsiteX10" fmla="*/ 154062 w 1739884"/>
                <a:gd name="connsiteY10" fmla="*/ 126653 h 170017"/>
                <a:gd name="connsiteX11" fmla="*/ 61310 w 1739884"/>
                <a:gd name="connsiteY11" fmla="*/ 167134 h 170017"/>
                <a:gd name="connsiteX12" fmla="*/ 0 w 1739884"/>
                <a:gd name="connsiteY12" fmla="*/ 88138 h 170017"/>
                <a:gd name="connsiteX13" fmla="*/ 61310 w 1739884"/>
                <a:gd name="connsiteY13" fmla="*/ 9141 h 170017"/>
                <a:gd name="connsiteX14" fmla="*/ 155634 w 1739884"/>
                <a:gd name="connsiteY14" fmla="*/ 51587 h 170017"/>
                <a:gd name="connsiteX15" fmla="*/ 162315 w 1739884"/>
                <a:gd name="connsiteY15" fmla="*/ 68094 h 170017"/>
                <a:gd name="connsiteX16" fmla="*/ 124193 w 1739884"/>
                <a:gd name="connsiteY16" fmla="*/ 87745 h 170017"/>
                <a:gd name="connsiteX17" fmla="*/ 81354 w 1739884"/>
                <a:gd name="connsiteY17" fmla="*/ 45692 h 170017"/>
                <a:gd name="connsiteX18" fmla="*/ 38909 w 1739884"/>
                <a:gd name="connsiteY18" fmla="*/ 87745 h 170017"/>
                <a:gd name="connsiteX19" fmla="*/ 82533 w 1739884"/>
                <a:gd name="connsiteY19" fmla="*/ 130583 h 170017"/>
                <a:gd name="connsiteX20" fmla="*/ 124193 w 1739884"/>
                <a:gd name="connsiteY20" fmla="*/ 87745 h 170017"/>
                <a:gd name="connsiteX21" fmla="*/ 1657740 w 1739884"/>
                <a:gd name="connsiteY21" fmla="*/ 123902 h 170017"/>
                <a:gd name="connsiteX22" fmla="*/ 1699792 w 1739884"/>
                <a:gd name="connsiteY22" fmla="*/ 81456 h 170017"/>
                <a:gd name="connsiteX23" fmla="*/ 1656561 w 1739884"/>
                <a:gd name="connsiteY23" fmla="*/ 40190 h 170017"/>
                <a:gd name="connsiteX24" fmla="*/ 1614901 w 1739884"/>
                <a:gd name="connsiteY24" fmla="*/ 82242 h 170017"/>
                <a:gd name="connsiteX25" fmla="*/ 1657740 w 1739884"/>
                <a:gd name="connsiteY25" fmla="*/ 123902 h 17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9884" h="170017">
                  <a:moveTo>
                    <a:pt x="162315" y="68094"/>
                  </a:moveTo>
                  <a:cubicBezTo>
                    <a:pt x="248386" y="68094"/>
                    <a:pt x="334063" y="68487"/>
                    <a:pt x="419741" y="68094"/>
                  </a:cubicBezTo>
                  <a:cubicBezTo>
                    <a:pt x="798215" y="66522"/>
                    <a:pt x="1176689" y="64557"/>
                    <a:pt x="1555556" y="62985"/>
                  </a:cubicBezTo>
                  <a:cubicBezTo>
                    <a:pt x="1570097" y="62985"/>
                    <a:pt x="1577957" y="60233"/>
                    <a:pt x="1584639" y="44906"/>
                  </a:cubicBezTo>
                  <a:cubicBezTo>
                    <a:pt x="1599180" y="10713"/>
                    <a:pt x="1638482" y="-6186"/>
                    <a:pt x="1676997" y="2067"/>
                  </a:cubicBezTo>
                  <a:cubicBezTo>
                    <a:pt x="1712762" y="9928"/>
                    <a:pt x="1740273" y="45299"/>
                    <a:pt x="1739880" y="82635"/>
                  </a:cubicBezTo>
                  <a:cubicBezTo>
                    <a:pt x="1739487" y="119972"/>
                    <a:pt x="1713548" y="152592"/>
                    <a:pt x="1677783" y="161632"/>
                  </a:cubicBezTo>
                  <a:cubicBezTo>
                    <a:pt x="1640840" y="171064"/>
                    <a:pt x="1600359" y="154164"/>
                    <a:pt x="1585425" y="119579"/>
                  </a:cubicBezTo>
                  <a:cubicBezTo>
                    <a:pt x="1578744" y="103858"/>
                    <a:pt x="1570490" y="102286"/>
                    <a:pt x="1555948" y="102286"/>
                  </a:cubicBezTo>
                  <a:cubicBezTo>
                    <a:pt x="1098871" y="104251"/>
                    <a:pt x="641794" y="106216"/>
                    <a:pt x="184717" y="107788"/>
                  </a:cubicBezTo>
                  <a:cubicBezTo>
                    <a:pt x="168997" y="107788"/>
                    <a:pt x="161136" y="112112"/>
                    <a:pt x="154062" y="126653"/>
                  </a:cubicBezTo>
                  <a:cubicBezTo>
                    <a:pt x="137948" y="161239"/>
                    <a:pt x="98647" y="176959"/>
                    <a:pt x="61310" y="167134"/>
                  </a:cubicBezTo>
                  <a:cubicBezTo>
                    <a:pt x="24760" y="157701"/>
                    <a:pt x="0" y="125867"/>
                    <a:pt x="0" y="88138"/>
                  </a:cubicBezTo>
                  <a:cubicBezTo>
                    <a:pt x="0" y="50408"/>
                    <a:pt x="25939" y="17395"/>
                    <a:pt x="61310" y="9141"/>
                  </a:cubicBezTo>
                  <a:cubicBezTo>
                    <a:pt x="100612" y="102"/>
                    <a:pt x="138341" y="17002"/>
                    <a:pt x="155634" y="51587"/>
                  </a:cubicBezTo>
                  <a:cubicBezTo>
                    <a:pt x="157599" y="57089"/>
                    <a:pt x="159957" y="62199"/>
                    <a:pt x="162315" y="68094"/>
                  </a:cubicBezTo>
                  <a:close/>
                  <a:moveTo>
                    <a:pt x="124193" y="87745"/>
                  </a:moveTo>
                  <a:cubicBezTo>
                    <a:pt x="123800" y="64557"/>
                    <a:pt x="104935" y="45692"/>
                    <a:pt x="81354" y="45692"/>
                  </a:cubicBezTo>
                  <a:cubicBezTo>
                    <a:pt x="57773" y="45692"/>
                    <a:pt x="38909" y="64557"/>
                    <a:pt x="38909" y="87745"/>
                  </a:cubicBezTo>
                  <a:cubicBezTo>
                    <a:pt x="38516" y="111719"/>
                    <a:pt x="58559" y="131369"/>
                    <a:pt x="82533" y="130583"/>
                  </a:cubicBezTo>
                  <a:cubicBezTo>
                    <a:pt x="105721" y="130190"/>
                    <a:pt x="124586" y="110932"/>
                    <a:pt x="124193" y="87745"/>
                  </a:cubicBezTo>
                  <a:close/>
                  <a:moveTo>
                    <a:pt x="1657740" y="123902"/>
                  </a:moveTo>
                  <a:cubicBezTo>
                    <a:pt x="1681713" y="123509"/>
                    <a:pt x="1700185" y="105037"/>
                    <a:pt x="1699792" y="81456"/>
                  </a:cubicBezTo>
                  <a:cubicBezTo>
                    <a:pt x="1699399" y="57875"/>
                    <a:pt x="1680928" y="40190"/>
                    <a:pt x="1656561" y="40190"/>
                  </a:cubicBezTo>
                  <a:cubicBezTo>
                    <a:pt x="1632194" y="40583"/>
                    <a:pt x="1614508" y="58268"/>
                    <a:pt x="1614901" y="82242"/>
                  </a:cubicBezTo>
                  <a:cubicBezTo>
                    <a:pt x="1615294" y="106609"/>
                    <a:pt x="1633373" y="124295"/>
                    <a:pt x="1657740" y="12390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5803563-26D7-49E9-9342-5D60E9CD2EE7}"/>
                </a:ext>
              </a:extLst>
            </p:cNvPr>
            <p:cNvSpPr/>
            <p:nvPr/>
          </p:nvSpPr>
          <p:spPr>
            <a:xfrm>
              <a:off x="6035236" y="3659260"/>
              <a:ext cx="1497186" cy="326820"/>
            </a:xfrm>
            <a:custGeom>
              <a:avLst/>
              <a:gdLst>
                <a:gd name="connsiteX0" fmla="*/ 162713 w 1497186"/>
                <a:gd name="connsiteY0" fmla="*/ 264546 h 326820"/>
                <a:gd name="connsiteX1" fmla="*/ 62101 w 1497186"/>
                <a:gd name="connsiteY1" fmla="*/ 323891 h 326820"/>
                <a:gd name="connsiteX2" fmla="*/ 5 w 1497186"/>
                <a:gd name="connsiteY2" fmla="*/ 243323 h 326820"/>
                <a:gd name="connsiteX3" fmla="*/ 64459 w 1497186"/>
                <a:gd name="connsiteY3" fmla="*/ 164720 h 326820"/>
                <a:gd name="connsiteX4" fmla="*/ 154853 w 1497186"/>
                <a:gd name="connsiteY4" fmla="*/ 207166 h 326820"/>
                <a:gd name="connsiteX5" fmla="*/ 183543 w 1497186"/>
                <a:gd name="connsiteY5" fmla="*/ 225245 h 326820"/>
                <a:gd name="connsiteX6" fmla="*/ 1226606 w 1497186"/>
                <a:gd name="connsiteY6" fmla="*/ 225245 h 326820"/>
                <a:gd name="connsiteX7" fmla="*/ 1259226 w 1497186"/>
                <a:gd name="connsiteY7" fmla="*/ 211882 h 326820"/>
                <a:gd name="connsiteX8" fmla="*/ 1334686 w 1497186"/>
                <a:gd name="connsiteY8" fmla="*/ 137209 h 326820"/>
                <a:gd name="connsiteX9" fmla="*/ 1339795 w 1497186"/>
                <a:gd name="connsiteY9" fmla="*/ 114021 h 326820"/>
                <a:gd name="connsiteX10" fmla="*/ 1369271 w 1497186"/>
                <a:gd name="connsiteY10" fmla="*/ 13802 h 326820"/>
                <a:gd name="connsiteX11" fmla="*/ 1470276 w 1497186"/>
                <a:gd name="connsiteY11" fmla="*/ 22448 h 326820"/>
                <a:gd name="connsiteX12" fmla="*/ 1484817 w 1497186"/>
                <a:gd name="connsiteY12" fmla="*/ 124239 h 326820"/>
                <a:gd name="connsiteX13" fmla="*/ 1385778 w 1497186"/>
                <a:gd name="connsiteY13" fmla="*/ 158432 h 326820"/>
                <a:gd name="connsiteX14" fmla="*/ 1363769 w 1497186"/>
                <a:gd name="connsiteY14" fmla="*/ 163148 h 326820"/>
                <a:gd name="connsiteX15" fmla="*/ 1277698 w 1497186"/>
                <a:gd name="connsiteY15" fmla="*/ 249218 h 326820"/>
                <a:gd name="connsiteX16" fmla="*/ 1239576 w 1497186"/>
                <a:gd name="connsiteY16" fmla="*/ 264939 h 326820"/>
                <a:gd name="connsiteX17" fmla="*/ 186687 w 1497186"/>
                <a:gd name="connsiteY17" fmla="*/ 264546 h 326820"/>
                <a:gd name="connsiteX18" fmla="*/ 162713 w 1497186"/>
                <a:gd name="connsiteY18" fmla="*/ 264546 h 326820"/>
                <a:gd name="connsiteX19" fmla="*/ 124591 w 1497186"/>
                <a:gd name="connsiteY19" fmla="*/ 245288 h 326820"/>
                <a:gd name="connsiteX20" fmla="*/ 82931 w 1497186"/>
                <a:gd name="connsiteY20" fmla="*/ 202449 h 326820"/>
                <a:gd name="connsiteX21" fmla="*/ 39699 w 1497186"/>
                <a:gd name="connsiteY21" fmla="*/ 243716 h 326820"/>
                <a:gd name="connsiteX22" fmla="*/ 82538 w 1497186"/>
                <a:gd name="connsiteY22" fmla="*/ 287734 h 326820"/>
                <a:gd name="connsiteX23" fmla="*/ 124591 w 1497186"/>
                <a:gd name="connsiteY23" fmla="*/ 245288 h 326820"/>
                <a:gd name="connsiteX24" fmla="*/ 1416040 w 1497186"/>
                <a:gd name="connsiteY24" fmla="*/ 39741 h 326820"/>
                <a:gd name="connsiteX25" fmla="*/ 1371236 w 1497186"/>
                <a:gd name="connsiteY25" fmla="*/ 80222 h 326820"/>
                <a:gd name="connsiteX26" fmla="*/ 1412110 w 1497186"/>
                <a:gd name="connsiteY26" fmla="*/ 124239 h 326820"/>
                <a:gd name="connsiteX27" fmla="*/ 1456913 w 1497186"/>
                <a:gd name="connsiteY27" fmla="*/ 84152 h 326820"/>
                <a:gd name="connsiteX28" fmla="*/ 1416040 w 1497186"/>
                <a:gd name="connsiteY28" fmla="*/ 39741 h 32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7186" h="326820">
                  <a:moveTo>
                    <a:pt x="162713" y="264546"/>
                  </a:moveTo>
                  <a:cubicBezTo>
                    <a:pt x="141097" y="314852"/>
                    <a:pt x="106119" y="334896"/>
                    <a:pt x="62101" y="323891"/>
                  </a:cubicBezTo>
                  <a:cubicBezTo>
                    <a:pt x="24765" y="314852"/>
                    <a:pt x="-388" y="281839"/>
                    <a:pt x="5" y="243323"/>
                  </a:cubicBezTo>
                  <a:cubicBezTo>
                    <a:pt x="791" y="204808"/>
                    <a:pt x="26337" y="173759"/>
                    <a:pt x="64459" y="164720"/>
                  </a:cubicBezTo>
                  <a:cubicBezTo>
                    <a:pt x="100224" y="156074"/>
                    <a:pt x="139918" y="173366"/>
                    <a:pt x="154853" y="207166"/>
                  </a:cubicBezTo>
                  <a:cubicBezTo>
                    <a:pt x="161141" y="221707"/>
                    <a:pt x="169001" y="225245"/>
                    <a:pt x="183543" y="225245"/>
                  </a:cubicBezTo>
                  <a:cubicBezTo>
                    <a:pt x="531362" y="224851"/>
                    <a:pt x="878787" y="224851"/>
                    <a:pt x="1226606" y="225245"/>
                  </a:cubicBezTo>
                  <a:cubicBezTo>
                    <a:pt x="1240362" y="225245"/>
                    <a:pt x="1249794" y="221314"/>
                    <a:pt x="1259226" y="211882"/>
                  </a:cubicBezTo>
                  <a:cubicBezTo>
                    <a:pt x="1283593" y="186336"/>
                    <a:pt x="1309139" y="161576"/>
                    <a:pt x="1334686" y="137209"/>
                  </a:cubicBezTo>
                  <a:cubicBezTo>
                    <a:pt x="1342546" y="129742"/>
                    <a:pt x="1344118" y="124239"/>
                    <a:pt x="1339795" y="114021"/>
                  </a:cubicBezTo>
                  <a:cubicBezTo>
                    <a:pt x="1323681" y="76292"/>
                    <a:pt x="1335864" y="36597"/>
                    <a:pt x="1369271" y="13802"/>
                  </a:cubicBezTo>
                  <a:cubicBezTo>
                    <a:pt x="1400319" y="-7421"/>
                    <a:pt x="1442765" y="-3884"/>
                    <a:pt x="1470276" y="22448"/>
                  </a:cubicBezTo>
                  <a:cubicBezTo>
                    <a:pt x="1499752" y="50353"/>
                    <a:pt x="1505647" y="90833"/>
                    <a:pt x="1484817" y="124239"/>
                  </a:cubicBezTo>
                  <a:cubicBezTo>
                    <a:pt x="1463987" y="158039"/>
                    <a:pt x="1423900" y="172580"/>
                    <a:pt x="1385778" y="158432"/>
                  </a:cubicBezTo>
                  <a:cubicBezTo>
                    <a:pt x="1376345" y="154895"/>
                    <a:pt x="1370843" y="156074"/>
                    <a:pt x="1363769" y="163148"/>
                  </a:cubicBezTo>
                  <a:cubicBezTo>
                    <a:pt x="1335472" y="192231"/>
                    <a:pt x="1305995" y="220135"/>
                    <a:pt x="1277698" y="249218"/>
                  </a:cubicBezTo>
                  <a:cubicBezTo>
                    <a:pt x="1266694" y="260616"/>
                    <a:pt x="1255296" y="264939"/>
                    <a:pt x="1239576" y="264939"/>
                  </a:cubicBezTo>
                  <a:cubicBezTo>
                    <a:pt x="888613" y="264546"/>
                    <a:pt x="537650" y="264546"/>
                    <a:pt x="186687" y="264546"/>
                  </a:cubicBezTo>
                  <a:cubicBezTo>
                    <a:pt x="179220" y="264546"/>
                    <a:pt x="171359" y="264546"/>
                    <a:pt x="162713" y="264546"/>
                  </a:cubicBezTo>
                  <a:close/>
                  <a:moveTo>
                    <a:pt x="124591" y="245288"/>
                  </a:moveTo>
                  <a:cubicBezTo>
                    <a:pt x="124984" y="222100"/>
                    <a:pt x="106119" y="203236"/>
                    <a:pt x="82931" y="202449"/>
                  </a:cubicBezTo>
                  <a:cubicBezTo>
                    <a:pt x="59350" y="202057"/>
                    <a:pt x="40485" y="220135"/>
                    <a:pt x="39699" y="243716"/>
                  </a:cubicBezTo>
                  <a:cubicBezTo>
                    <a:pt x="38913" y="267297"/>
                    <a:pt x="58957" y="287734"/>
                    <a:pt x="82538" y="287734"/>
                  </a:cubicBezTo>
                  <a:cubicBezTo>
                    <a:pt x="104940" y="287734"/>
                    <a:pt x="124591" y="268476"/>
                    <a:pt x="124591" y="245288"/>
                  </a:cubicBezTo>
                  <a:close/>
                  <a:moveTo>
                    <a:pt x="1416040" y="39741"/>
                  </a:moveTo>
                  <a:cubicBezTo>
                    <a:pt x="1393245" y="38562"/>
                    <a:pt x="1372415" y="57427"/>
                    <a:pt x="1371236" y="80222"/>
                  </a:cubicBezTo>
                  <a:cubicBezTo>
                    <a:pt x="1370057" y="102624"/>
                    <a:pt x="1389315" y="123453"/>
                    <a:pt x="1412110" y="124239"/>
                  </a:cubicBezTo>
                  <a:cubicBezTo>
                    <a:pt x="1435297" y="125026"/>
                    <a:pt x="1455734" y="106947"/>
                    <a:pt x="1456913" y="84152"/>
                  </a:cubicBezTo>
                  <a:cubicBezTo>
                    <a:pt x="1458485" y="62143"/>
                    <a:pt x="1438835" y="40920"/>
                    <a:pt x="1416040" y="3974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961F085-9776-4323-BCEB-F968813446DC}"/>
                </a:ext>
              </a:extLst>
            </p:cNvPr>
            <p:cNvSpPr/>
            <p:nvPr/>
          </p:nvSpPr>
          <p:spPr>
            <a:xfrm>
              <a:off x="4336229" y="3509502"/>
              <a:ext cx="1387389" cy="316398"/>
            </a:xfrm>
            <a:custGeom>
              <a:avLst/>
              <a:gdLst>
                <a:gd name="connsiteX0" fmla="*/ 671668 w 1387389"/>
                <a:gd name="connsiteY0" fmla="*/ 101857 h 316398"/>
                <a:gd name="connsiteX1" fmla="*/ 652017 w 1387389"/>
                <a:gd name="connsiteY1" fmla="*/ 101857 h 316398"/>
                <a:gd name="connsiteX2" fmla="*/ 180792 w 1387389"/>
                <a:gd name="connsiteY2" fmla="*/ 101464 h 316398"/>
                <a:gd name="connsiteX3" fmla="*/ 154460 w 1387389"/>
                <a:gd name="connsiteY3" fmla="*/ 117970 h 316398"/>
                <a:gd name="connsiteX4" fmla="*/ 62887 w 1387389"/>
                <a:gd name="connsiteY4" fmla="*/ 161988 h 316398"/>
                <a:gd name="connsiteX5" fmla="*/ 5 w 1387389"/>
                <a:gd name="connsiteY5" fmla="*/ 80241 h 316398"/>
                <a:gd name="connsiteX6" fmla="*/ 62101 w 1387389"/>
                <a:gd name="connsiteY6" fmla="*/ 2031 h 316398"/>
                <a:gd name="connsiteX7" fmla="*/ 154853 w 1387389"/>
                <a:gd name="connsiteY7" fmla="*/ 46835 h 316398"/>
                <a:gd name="connsiteX8" fmla="*/ 179613 w 1387389"/>
                <a:gd name="connsiteY8" fmla="*/ 62162 h 316398"/>
                <a:gd name="connsiteX9" fmla="*/ 676384 w 1387389"/>
                <a:gd name="connsiteY9" fmla="*/ 61769 h 316398"/>
                <a:gd name="connsiteX10" fmla="*/ 712935 w 1387389"/>
                <a:gd name="connsiteY10" fmla="*/ 99106 h 316398"/>
                <a:gd name="connsiteX11" fmla="*/ 712935 w 1387389"/>
                <a:gd name="connsiteY11" fmla="*/ 213473 h 316398"/>
                <a:gd name="connsiteX12" fmla="*/ 1223462 w 1387389"/>
                <a:gd name="connsiteY12" fmla="*/ 213473 h 316398"/>
                <a:gd name="connsiteX13" fmla="*/ 1328397 w 1387389"/>
                <a:gd name="connsiteY13" fmla="*/ 155307 h 316398"/>
                <a:gd name="connsiteX14" fmla="*/ 1387349 w 1387389"/>
                <a:gd name="connsiteY14" fmla="*/ 236268 h 316398"/>
                <a:gd name="connsiteX15" fmla="*/ 1321716 w 1387389"/>
                <a:gd name="connsiteY15" fmla="*/ 314085 h 316398"/>
                <a:gd name="connsiteX16" fmla="*/ 1223462 w 1387389"/>
                <a:gd name="connsiteY16" fmla="*/ 253561 h 316398"/>
                <a:gd name="connsiteX17" fmla="*/ 1200667 w 1387389"/>
                <a:gd name="connsiteY17" fmla="*/ 253561 h 316398"/>
                <a:gd name="connsiteX18" fmla="*/ 705860 w 1387389"/>
                <a:gd name="connsiteY18" fmla="*/ 253561 h 316398"/>
                <a:gd name="connsiteX19" fmla="*/ 673240 w 1387389"/>
                <a:gd name="connsiteY19" fmla="*/ 220547 h 316398"/>
                <a:gd name="connsiteX20" fmla="*/ 672847 w 1387389"/>
                <a:gd name="connsiteY20" fmla="*/ 108538 h 316398"/>
                <a:gd name="connsiteX21" fmla="*/ 671668 w 1387389"/>
                <a:gd name="connsiteY21" fmla="*/ 101857 h 316398"/>
                <a:gd name="connsiteX22" fmla="*/ 1348441 w 1387389"/>
                <a:gd name="connsiteY22" fmla="*/ 234303 h 316398"/>
                <a:gd name="connsiteX23" fmla="*/ 1305995 w 1387389"/>
                <a:gd name="connsiteY23" fmla="*/ 191464 h 316398"/>
                <a:gd name="connsiteX24" fmla="*/ 1263157 w 1387389"/>
                <a:gd name="connsiteY24" fmla="*/ 233517 h 316398"/>
                <a:gd name="connsiteX25" fmla="*/ 1305602 w 1387389"/>
                <a:gd name="connsiteY25" fmla="*/ 276355 h 316398"/>
                <a:gd name="connsiteX26" fmla="*/ 1348441 w 1387389"/>
                <a:gd name="connsiteY26" fmla="*/ 234303 h 316398"/>
                <a:gd name="connsiteX27" fmla="*/ 80966 w 1387389"/>
                <a:gd name="connsiteY27" fmla="*/ 39760 h 316398"/>
                <a:gd name="connsiteX28" fmla="*/ 39699 w 1387389"/>
                <a:gd name="connsiteY28" fmla="*/ 82206 h 316398"/>
                <a:gd name="connsiteX29" fmla="*/ 81752 w 1387389"/>
                <a:gd name="connsiteY29" fmla="*/ 124258 h 316398"/>
                <a:gd name="connsiteX30" fmla="*/ 123411 w 1387389"/>
                <a:gd name="connsiteY30" fmla="*/ 81813 h 316398"/>
                <a:gd name="connsiteX31" fmla="*/ 80966 w 1387389"/>
                <a:gd name="connsiteY31" fmla="*/ 39760 h 31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7389" h="316398">
                  <a:moveTo>
                    <a:pt x="671668" y="101857"/>
                  </a:moveTo>
                  <a:cubicBezTo>
                    <a:pt x="664987" y="101857"/>
                    <a:pt x="658699" y="101857"/>
                    <a:pt x="652017" y="101857"/>
                  </a:cubicBezTo>
                  <a:cubicBezTo>
                    <a:pt x="494811" y="101857"/>
                    <a:pt x="337605" y="101857"/>
                    <a:pt x="180792" y="101464"/>
                  </a:cubicBezTo>
                  <a:cubicBezTo>
                    <a:pt x="167429" y="101464"/>
                    <a:pt x="160355" y="104608"/>
                    <a:pt x="154460" y="117970"/>
                  </a:cubicBezTo>
                  <a:cubicBezTo>
                    <a:pt x="138739" y="152949"/>
                    <a:pt x="99830" y="170634"/>
                    <a:pt x="62887" y="161988"/>
                  </a:cubicBezTo>
                  <a:cubicBezTo>
                    <a:pt x="24765" y="152949"/>
                    <a:pt x="-388" y="120721"/>
                    <a:pt x="5" y="80241"/>
                  </a:cubicBezTo>
                  <a:cubicBezTo>
                    <a:pt x="398" y="42118"/>
                    <a:pt x="26337" y="9498"/>
                    <a:pt x="62101" y="2031"/>
                  </a:cubicBezTo>
                  <a:cubicBezTo>
                    <a:pt x="101796" y="-6223"/>
                    <a:pt x="139525" y="11070"/>
                    <a:pt x="154853" y="46835"/>
                  </a:cubicBezTo>
                  <a:cubicBezTo>
                    <a:pt x="160355" y="59411"/>
                    <a:pt x="167036" y="62162"/>
                    <a:pt x="179613" y="62162"/>
                  </a:cubicBezTo>
                  <a:cubicBezTo>
                    <a:pt x="345072" y="61769"/>
                    <a:pt x="510925" y="61769"/>
                    <a:pt x="676384" y="61769"/>
                  </a:cubicBezTo>
                  <a:cubicBezTo>
                    <a:pt x="709791" y="61769"/>
                    <a:pt x="712935" y="65306"/>
                    <a:pt x="712935" y="99106"/>
                  </a:cubicBezTo>
                  <a:cubicBezTo>
                    <a:pt x="712935" y="136835"/>
                    <a:pt x="712935" y="174565"/>
                    <a:pt x="712935" y="213473"/>
                  </a:cubicBezTo>
                  <a:cubicBezTo>
                    <a:pt x="884683" y="213473"/>
                    <a:pt x="1054072" y="213473"/>
                    <a:pt x="1223462" y="213473"/>
                  </a:cubicBezTo>
                  <a:cubicBezTo>
                    <a:pt x="1252938" y="160809"/>
                    <a:pt x="1284379" y="143516"/>
                    <a:pt x="1328397" y="155307"/>
                  </a:cubicBezTo>
                  <a:cubicBezTo>
                    <a:pt x="1363376" y="164739"/>
                    <a:pt x="1388528" y="198931"/>
                    <a:pt x="1387349" y="236268"/>
                  </a:cubicBezTo>
                  <a:cubicBezTo>
                    <a:pt x="1386170" y="274784"/>
                    <a:pt x="1360231" y="305439"/>
                    <a:pt x="1321716" y="314085"/>
                  </a:cubicBezTo>
                  <a:cubicBezTo>
                    <a:pt x="1280842" y="323517"/>
                    <a:pt x="1249401" y="304260"/>
                    <a:pt x="1223462" y="253561"/>
                  </a:cubicBezTo>
                  <a:cubicBezTo>
                    <a:pt x="1215995" y="253561"/>
                    <a:pt x="1208527" y="253561"/>
                    <a:pt x="1200667" y="253561"/>
                  </a:cubicBezTo>
                  <a:cubicBezTo>
                    <a:pt x="1035600" y="253561"/>
                    <a:pt x="870534" y="253561"/>
                    <a:pt x="705860" y="253561"/>
                  </a:cubicBezTo>
                  <a:cubicBezTo>
                    <a:pt x="677563" y="253561"/>
                    <a:pt x="673240" y="249238"/>
                    <a:pt x="673240" y="220547"/>
                  </a:cubicBezTo>
                  <a:cubicBezTo>
                    <a:pt x="673240" y="183211"/>
                    <a:pt x="673240" y="145874"/>
                    <a:pt x="672847" y="108538"/>
                  </a:cubicBezTo>
                  <a:cubicBezTo>
                    <a:pt x="673240" y="107752"/>
                    <a:pt x="672847" y="106573"/>
                    <a:pt x="671668" y="101857"/>
                  </a:cubicBezTo>
                  <a:close/>
                  <a:moveTo>
                    <a:pt x="1348441" y="234303"/>
                  </a:moveTo>
                  <a:cubicBezTo>
                    <a:pt x="1348834" y="211115"/>
                    <a:pt x="1329576" y="191857"/>
                    <a:pt x="1305995" y="191464"/>
                  </a:cubicBezTo>
                  <a:cubicBezTo>
                    <a:pt x="1282414" y="191071"/>
                    <a:pt x="1263549" y="209936"/>
                    <a:pt x="1263157" y="233517"/>
                  </a:cubicBezTo>
                  <a:cubicBezTo>
                    <a:pt x="1263157" y="257098"/>
                    <a:pt x="1282021" y="276355"/>
                    <a:pt x="1305602" y="276355"/>
                  </a:cubicBezTo>
                  <a:cubicBezTo>
                    <a:pt x="1329183" y="276749"/>
                    <a:pt x="1348441" y="257884"/>
                    <a:pt x="1348441" y="234303"/>
                  </a:cubicBezTo>
                  <a:close/>
                  <a:moveTo>
                    <a:pt x="80966" y="39760"/>
                  </a:moveTo>
                  <a:cubicBezTo>
                    <a:pt x="56206" y="39760"/>
                    <a:pt x="39306" y="57053"/>
                    <a:pt x="39699" y="82206"/>
                  </a:cubicBezTo>
                  <a:cubicBezTo>
                    <a:pt x="39699" y="106573"/>
                    <a:pt x="57385" y="124258"/>
                    <a:pt x="81752" y="124258"/>
                  </a:cubicBezTo>
                  <a:cubicBezTo>
                    <a:pt x="106119" y="124258"/>
                    <a:pt x="123411" y="106180"/>
                    <a:pt x="123411" y="81813"/>
                  </a:cubicBezTo>
                  <a:cubicBezTo>
                    <a:pt x="123411" y="57053"/>
                    <a:pt x="105726" y="39760"/>
                    <a:pt x="80966" y="3976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766995C-6FFB-42A3-B2C2-02C7841B5A31}"/>
                </a:ext>
              </a:extLst>
            </p:cNvPr>
            <p:cNvSpPr/>
            <p:nvPr/>
          </p:nvSpPr>
          <p:spPr>
            <a:xfrm>
              <a:off x="6636928" y="4011691"/>
              <a:ext cx="385191" cy="826314"/>
            </a:xfrm>
            <a:custGeom>
              <a:avLst/>
              <a:gdLst>
                <a:gd name="connsiteX0" fmla="*/ 221286 w 385191"/>
                <a:gd name="connsiteY0" fmla="*/ 103120 h 826314"/>
                <a:gd name="connsiteX1" fmla="*/ 117137 w 385191"/>
                <a:gd name="connsiteY1" fmla="*/ 103120 h 826314"/>
                <a:gd name="connsiteX2" fmla="*/ 117137 w 385191"/>
                <a:gd name="connsiteY2" fmla="*/ 393165 h 826314"/>
                <a:gd name="connsiteX3" fmla="*/ 137967 w 385191"/>
                <a:gd name="connsiteY3" fmla="*/ 393165 h 826314"/>
                <a:gd name="connsiteX4" fmla="*/ 279453 w 385191"/>
                <a:gd name="connsiteY4" fmla="*/ 393165 h 826314"/>
                <a:gd name="connsiteX5" fmla="*/ 308143 w 385191"/>
                <a:gd name="connsiteY5" fmla="*/ 421070 h 826314"/>
                <a:gd name="connsiteX6" fmla="*/ 308143 w 385191"/>
                <a:gd name="connsiteY6" fmla="*/ 737447 h 826314"/>
                <a:gd name="connsiteX7" fmla="*/ 279060 w 385191"/>
                <a:gd name="connsiteY7" fmla="*/ 764958 h 826314"/>
                <a:gd name="connsiteX8" fmla="*/ 180806 w 385191"/>
                <a:gd name="connsiteY8" fmla="*/ 764958 h 826314"/>
                <a:gd name="connsiteX9" fmla="*/ 154474 w 385191"/>
                <a:gd name="connsiteY9" fmla="*/ 780679 h 826314"/>
                <a:gd name="connsiteX10" fmla="*/ 60936 w 385191"/>
                <a:gd name="connsiteY10" fmla="*/ 823911 h 826314"/>
                <a:gd name="connsiteX11" fmla="*/ 19 w 385191"/>
                <a:gd name="connsiteY11" fmla="*/ 746486 h 826314"/>
                <a:gd name="connsiteX12" fmla="*/ 60936 w 385191"/>
                <a:gd name="connsiteY12" fmla="*/ 665132 h 826314"/>
                <a:gd name="connsiteX13" fmla="*/ 155653 w 385191"/>
                <a:gd name="connsiteY13" fmla="*/ 709150 h 826314"/>
                <a:gd name="connsiteX14" fmla="*/ 181592 w 385191"/>
                <a:gd name="connsiteY14" fmla="*/ 725264 h 826314"/>
                <a:gd name="connsiteX15" fmla="*/ 267269 w 385191"/>
                <a:gd name="connsiteY15" fmla="*/ 724871 h 826314"/>
                <a:gd name="connsiteX16" fmla="*/ 267269 w 385191"/>
                <a:gd name="connsiteY16" fmla="*/ 433253 h 826314"/>
                <a:gd name="connsiteX17" fmla="*/ 246832 w 385191"/>
                <a:gd name="connsiteY17" fmla="*/ 432467 h 826314"/>
                <a:gd name="connsiteX18" fmla="*/ 105347 w 385191"/>
                <a:gd name="connsiteY18" fmla="*/ 432467 h 826314"/>
                <a:gd name="connsiteX19" fmla="*/ 77050 w 385191"/>
                <a:gd name="connsiteY19" fmla="*/ 404956 h 826314"/>
                <a:gd name="connsiteX20" fmla="*/ 77050 w 385191"/>
                <a:gd name="connsiteY20" fmla="*/ 90543 h 826314"/>
                <a:gd name="connsiteX21" fmla="*/ 106919 w 385191"/>
                <a:gd name="connsiteY21" fmla="*/ 62246 h 826314"/>
                <a:gd name="connsiteX22" fmla="*/ 222073 w 385191"/>
                <a:gd name="connsiteY22" fmla="*/ 62246 h 826314"/>
                <a:gd name="connsiteX23" fmla="*/ 322292 w 385191"/>
                <a:gd name="connsiteY23" fmla="*/ 2508 h 826314"/>
                <a:gd name="connsiteX24" fmla="*/ 385174 w 385191"/>
                <a:gd name="connsiteY24" fmla="*/ 80325 h 826314"/>
                <a:gd name="connsiteX25" fmla="*/ 322292 w 385191"/>
                <a:gd name="connsiteY25" fmla="*/ 162072 h 826314"/>
                <a:gd name="connsiteX26" fmla="*/ 221286 w 385191"/>
                <a:gd name="connsiteY26" fmla="*/ 103120 h 826314"/>
                <a:gd name="connsiteX27" fmla="*/ 301462 w 385191"/>
                <a:gd name="connsiteY27" fmla="*/ 124343 h 826314"/>
                <a:gd name="connsiteX28" fmla="*/ 345086 w 385191"/>
                <a:gd name="connsiteY28" fmla="*/ 83076 h 826314"/>
                <a:gd name="connsiteX29" fmla="*/ 303820 w 385191"/>
                <a:gd name="connsiteY29" fmla="*/ 39451 h 826314"/>
                <a:gd name="connsiteX30" fmla="*/ 260195 w 385191"/>
                <a:gd name="connsiteY30" fmla="*/ 80718 h 826314"/>
                <a:gd name="connsiteX31" fmla="*/ 301462 w 385191"/>
                <a:gd name="connsiteY31" fmla="*/ 124343 h 826314"/>
                <a:gd name="connsiteX32" fmla="*/ 80587 w 385191"/>
                <a:gd name="connsiteY32" fmla="*/ 785788 h 826314"/>
                <a:gd name="connsiteX33" fmla="*/ 123425 w 385191"/>
                <a:gd name="connsiteY33" fmla="*/ 744521 h 826314"/>
                <a:gd name="connsiteX34" fmla="*/ 81373 w 385191"/>
                <a:gd name="connsiteY34" fmla="*/ 702469 h 826314"/>
                <a:gd name="connsiteX35" fmla="*/ 38534 w 385191"/>
                <a:gd name="connsiteY35" fmla="*/ 743735 h 826314"/>
                <a:gd name="connsiteX36" fmla="*/ 80587 w 385191"/>
                <a:gd name="connsiteY36" fmla="*/ 785788 h 82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5191" h="826314">
                  <a:moveTo>
                    <a:pt x="221286" y="103120"/>
                  </a:moveTo>
                  <a:cubicBezTo>
                    <a:pt x="187094" y="103120"/>
                    <a:pt x="152509" y="103120"/>
                    <a:pt x="117137" y="103120"/>
                  </a:cubicBezTo>
                  <a:cubicBezTo>
                    <a:pt x="117137" y="199409"/>
                    <a:pt x="117137" y="294912"/>
                    <a:pt x="117137" y="393165"/>
                  </a:cubicBezTo>
                  <a:cubicBezTo>
                    <a:pt x="124212" y="393165"/>
                    <a:pt x="130893" y="393165"/>
                    <a:pt x="137967" y="393165"/>
                  </a:cubicBezTo>
                  <a:cubicBezTo>
                    <a:pt x="185129" y="393165"/>
                    <a:pt x="232291" y="393165"/>
                    <a:pt x="279453" y="393165"/>
                  </a:cubicBezTo>
                  <a:cubicBezTo>
                    <a:pt x="301462" y="393165"/>
                    <a:pt x="307750" y="399454"/>
                    <a:pt x="308143" y="421070"/>
                  </a:cubicBezTo>
                  <a:cubicBezTo>
                    <a:pt x="308536" y="526398"/>
                    <a:pt x="308536" y="631726"/>
                    <a:pt x="308143" y="737447"/>
                  </a:cubicBezTo>
                  <a:cubicBezTo>
                    <a:pt x="308143" y="758670"/>
                    <a:pt x="301462" y="764565"/>
                    <a:pt x="279060" y="764958"/>
                  </a:cubicBezTo>
                  <a:cubicBezTo>
                    <a:pt x="246440" y="765351"/>
                    <a:pt x="213426" y="765351"/>
                    <a:pt x="180806" y="764958"/>
                  </a:cubicBezTo>
                  <a:cubicBezTo>
                    <a:pt x="167836" y="764565"/>
                    <a:pt x="160369" y="767316"/>
                    <a:pt x="154474" y="780679"/>
                  </a:cubicBezTo>
                  <a:cubicBezTo>
                    <a:pt x="138753" y="816050"/>
                    <a:pt x="99845" y="832950"/>
                    <a:pt x="60936" y="823911"/>
                  </a:cubicBezTo>
                  <a:cubicBezTo>
                    <a:pt x="26351" y="816050"/>
                    <a:pt x="805" y="783037"/>
                    <a:pt x="19" y="746486"/>
                  </a:cubicBezTo>
                  <a:cubicBezTo>
                    <a:pt x="-767" y="707185"/>
                    <a:pt x="23207" y="675351"/>
                    <a:pt x="60936" y="665132"/>
                  </a:cubicBezTo>
                  <a:cubicBezTo>
                    <a:pt x="99452" y="654914"/>
                    <a:pt x="139932" y="672993"/>
                    <a:pt x="155653" y="709150"/>
                  </a:cubicBezTo>
                  <a:cubicBezTo>
                    <a:pt x="161548" y="722512"/>
                    <a:pt x="168622" y="725657"/>
                    <a:pt x="181592" y="725264"/>
                  </a:cubicBezTo>
                  <a:cubicBezTo>
                    <a:pt x="209496" y="724477"/>
                    <a:pt x="237793" y="724871"/>
                    <a:pt x="267269" y="724871"/>
                  </a:cubicBezTo>
                  <a:cubicBezTo>
                    <a:pt x="267269" y="627403"/>
                    <a:pt x="267269" y="531507"/>
                    <a:pt x="267269" y="433253"/>
                  </a:cubicBezTo>
                  <a:cubicBezTo>
                    <a:pt x="260588" y="432860"/>
                    <a:pt x="253514" y="432467"/>
                    <a:pt x="246832" y="432467"/>
                  </a:cubicBezTo>
                  <a:cubicBezTo>
                    <a:pt x="199671" y="432467"/>
                    <a:pt x="152509" y="432467"/>
                    <a:pt x="105347" y="432467"/>
                  </a:cubicBezTo>
                  <a:cubicBezTo>
                    <a:pt x="82159" y="432467"/>
                    <a:pt x="77050" y="427751"/>
                    <a:pt x="77050" y="404956"/>
                  </a:cubicBezTo>
                  <a:cubicBezTo>
                    <a:pt x="77050" y="300021"/>
                    <a:pt x="77050" y="195479"/>
                    <a:pt x="77050" y="90543"/>
                  </a:cubicBezTo>
                  <a:cubicBezTo>
                    <a:pt x="77050" y="67749"/>
                    <a:pt x="83338" y="62246"/>
                    <a:pt x="106919" y="62246"/>
                  </a:cubicBezTo>
                  <a:cubicBezTo>
                    <a:pt x="145435" y="62246"/>
                    <a:pt x="183950" y="62246"/>
                    <a:pt x="222073" y="62246"/>
                  </a:cubicBezTo>
                  <a:cubicBezTo>
                    <a:pt x="246046" y="11547"/>
                    <a:pt x="278274" y="-7317"/>
                    <a:pt x="322292" y="2508"/>
                  </a:cubicBezTo>
                  <a:cubicBezTo>
                    <a:pt x="358842" y="10368"/>
                    <a:pt x="384388" y="42595"/>
                    <a:pt x="385174" y="80325"/>
                  </a:cubicBezTo>
                  <a:cubicBezTo>
                    <a:pt x="385960" y="119627"/>
                    <a:pt x="360807" y="152247"/>
                    <a:pt x="322292" y="162072"/>
                  </a:cubicBezTo>
                  <a:cubicBezTo>
                    <a:pt x="279846" y="172291"/>
                    <a:pt x="246046" y="152247"/>
                    <a:pt x="221286" y="103120"/>
                  </a:cubicBezTo>
                  <a:close/>
                  <a:moveTo>
                    <a:pt x="301462" y="124343"/>
                  </a:moveTo>
                  <a:cubicBezTo>
                    <a:pt x="325043" y="124736"/>
                    <a:pt x="344300" y="106657"/>
                    <a:pt x="345086" y="83076"/>
                  </a:cubicBezTo>
                  <a:cubicBezTo>
                    <a:pt x="345872" y="59495"/>
                    <a:pt x="327401" y="40237"/>
                    <a:pt x="303820" y="39451"/>
                  </a:cubicBezTo>
                  <a:cubicBezTo>
                    <a:pt x="280239" y="38665"/>
                    <a:pt x="260981" y="57137"/>
                    <a:pt x="260195" y="80718"/>
                  </a:cubicBezTo>
                  <a:cubicBezTo>
                    <a:pt x="259409" y="105085"/>
                    <a:pt x="277488" y="123950"/>
                    <a:pt x="301462" y="124343"/>
                  </a:cubicBezTo>
                  <a:close/>
                  <a:moveTo>
                    <a:pt x="80587" y="785788"/>
                  </a:moveTo>
                  <a:cubicBezTo>
                    <a:pt x="104954" y="785788"/>
                    <a:pt x="123033" y="768495"/>
                    <a:pt x="123425" y="744521"/>
                  </a:cubicBezTo>
                  <a:cubicBezTo>
                    <a:pt x="123819" y="720547"/>
                    <a:pt x="105740" y="702469"/>
                    <a:pt x="81373" y="702469"/>
                  </a:cubicBezTo>
                  <a:cubicBezTo>
                    <a:pt x="57006" y="702469"/>
                    <a:pt x="38927" y="720154"/>
                    <a:pt x="38534" y="743735"/>
                  </a:cubicBezTo>
                  <a:cubicBezTo>
                    <a:pt x="38534" y="768102"/>
                    <a:pt x="56220" y="785788"/>
                    <a:pt x="80587" y="78578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90EDE8D-C311-41AC-A010-2171E1F80203}"/>
                </a:ext>
              </a:extLst>
            </p:cNvPr>
            <p:cNvSpPr/>
            <p:nvPr/>
          </p:nvSpPr>
          <p:spPr>
            <a:xfrm>
              <a:off x="5644971" y="2385957"/>
              <a:ext cx="1017129" cy="555480"/>
            </a:xfrm>
            <a:custGeom>
              <a:avLst/>
              <a:gdLst>
                <a:gd name="connsiteX0" fmla="*/ 674812 w 1017129"/>
                <a:gd name="connsiteY0" fmla="*/ 102949 h 555480"/>
                <a:gd name="connsiteX1" fmla="*/ 655161 w 1017129"/>
                <a:gd name="connsiteY1" fmla="*/ 102949 h 555480"/>
                <a:gd name="connsiteX2" fmla="*/ 179613 w 1017129"/>
                <a:gd name="connsiteY2" fmla="*/ 102556 h 555480"/>
                <a:gd name="connsiteX3" fmla="*/ 154460 w 1017129"/>
                <a:gd name="connsiteY3" fmla="*/ 117883 h 555480"/>
                <a:gd name="connsiteX4" fmla="*/ 61315 w 1017129"/>
                <a:gd name="connsiteY4" fmla="*/ 161901 h 555480"/>
                <a:gd name="connsiteX5" fmla="*/ 4 w 1017129"/>
                <a:gd name="connsiteY5" fmla="*/ 80940 h 555480"/>
                <a:gd name="connsiteX6" fmla="*/ 61708 w 1017129"/>
                <a:gd name="connsiteY6" fmla="*/ 2337 h 555480"/>
                <a:gd name="connsiteX7" fmla="*/ 154853 w 1017129"/>
                <a:gd name="connsiteY7" fmla="*/ 46747 h 555480"/>
                <a:gd name="connsiteX8" fmla="*/ 182757 w 1017129"/>
                <a:gd name="connsiteY8" fmla="*/ 63254 h 555480"/>
                <a:gd name="connsiteX9" fmla="*/ 679921 w 1017129"/>
                <a:gd name="connsiteY9" fmla="*/ 62861 h 555480"/>
                <a:gd name="connsiteX10" fmla="*/ 714507 w 1017129"/>
                <a:gd name="connsiteY10" fmla="*/ 97840 h 555480"/>
                <a:gd name="connsiteX11" fmla="*/ 714507 w 1017129"/>
                <a:gd name="connsiteY11" fmla="*/ 427973 h 555480"/>
                <a:gd name="connsiteX12" fmla="*/ 714507 w 1017129"/>
                <a:gd name="connsiteY12" fmla="*/ 453912 h 555480"/>
                <a:gd name="connsiteX13" fmla="*/ 848918 w 1017129"/>
                <a:gd name="connsiteY13" fmla="*/ 453126 h 555480"/>
                <a:gd name="connsiteX14" fmla="*/ 860316 w 1017129"/>
                <a:gd name="connsiteY14" fmla="*/ 440156 h 555480"/>
                <a:gd name="connsiteX15" fmla="*/ 967609 w 1017129"/>
                <a:gd name="connsiteY15" fmla="*/ 398496 h 555480"/>
                <a:gd name="connsiteX16" fmla="*/ 1010841 w 1017129"/>
                <a:gd name="connsiteY16" fmla="*/ 505004 h 555480"/>
                <a:gd name="connsiteX17" fmla="*/ 939705 w 1017129"/>
                <a:gd name="connsiteY17" fmla="*/ 555310 h 555480"/>
                <a:gd name="connsiteX18" fmla="*/ 861888 w 1017129"/>
                <a:gd name="connsiteY18" fmla="*/ 509720 h 555480"/>
                <a:gd name="connsiteX19" fmla="*/ 835556 w 1017129"/>
                <a:gd name="connsiteY19" fmla="*/ 493606 h 555480"/>
                <a:gd name="connsiteX20" fmla="*/ 717651 w 1017129"/>
                <a:gd name="connsiteY20" fmla="*/ 493999 h 555480"/>
                <a:gd name="connsiteX21" fmla="*/ 674419 w 1017129"/>
                <a:gd name="connsiteY21" fmla="*/ 449588 h 555480"/>
                <a:gd name="connsiteX22" fmla="*/ 674419 w 1017129"/>
                <a:gd name="connsiteY22" fmla="*/ 127316 h 555480"/>
                <a:gd name="connsiteX23" fmla="*/ 674812 w 1017129"/>
                <a:gd name="connsiteY23" fmla="*/ 102949 h 555480"/>
                <a:gd name="connsiteX24" fmla="*/ 81359 w 1017129"/>
                <a:gd name="connsiteY24" fmla="*/ 124172 h 555480"/>
                <a:gd name="connsiteX25" fmla="*/ 123411 w 1017129"/>
                <a:gd name="connsiteY25" fmla="*/ 82905 h 555480"/>
                <a:gd name="connsiteX26" fmla="*/ 81752 w 1017129"/>
                <a:gd name="connsiteY26" fmla="*/ 40852 h 555480"/>
                <a:gd name="connsiteX27" fmla="*/ 39699 w 1017129"/>
                <a:gd name="connsiteY27" fmla="*/ 82512 h 555480"/>
                <a:gd name="connsiteX28" fmla="*/ 81359 w 1017129"/>
                <a:gd name="connsiteY28" fmla="*/ 124172 h 555480"/>
                <a:gd name="connsiteX29" fmla="*/ 936168 w 1017129"/>
                <a:gd name="connsiteY29" fmla="*/ 516401 h 555480"/>
                <a:gd name="connsiteX30" fmla="*/ 977827 w 1017129"/>
                <a:gd name="connsiteY30" fmla="*/ 473562 h 555480"/>
                <a:gd name="connsiteX31" fmla="*/ 934595 w 1017129"/>
                <a:gd name="connsiteY31" fmla="*/ 432296 h 555480"/>
                <a:gd name="connsiteX32" fmla="*/ 893329 w 1017129"/>
                <a:gd name="connsiteY32" fmla="*/ 475134 h 555480"/>
                <a:gd name="connsiteX33" fmla="*/ 936168 w 1017129"/>
                <a:gd name="connsiteY33" fmla="*/ 516401 h 55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7129" h="555480">
                  <a:moveTo>
                    <a:pt x="674812" y="102949"/>
                  </a:moveTo>
                  <a:cubicBezTo>
                    <a:pt x="666952" y="102949"/>
                    <a:pt x="661057" y="102949"/>
                    <a:pt x="655161" y="102949"/>
                  </a:cubicBezTo>
                  <a:cubicBezTo>
                    <a:pt x="496776" y="102949"/>
                    <a:pt x="337998" y="102949"/>
                    <a:pt x="179613" y="102556"/>
                  </a:cubicBezTo>
                  <a:cubicBezTo>
                    <a:pt x="167036" y="102556"/>
                    <a:pt x="160355" y="105307"/>
                    <a:pt x="154460" y="117883"/>
                  </a:cubicBezTo>
                  <a:cubicBezTo>
                    <a:pt x="137953" y="153648"/>
                    <a:pt x="100617" y="170547"/>
                    <a:pt x="61315" y="161901"/>
                  </a:cubicBezTo>
                  <a:cubicBezTo>
                    <a:pt x="25158" y="153648"/>
                    <a:pt x="-388" y="120241"/>
                    <a:pt x="4" y="80940"/>
                  </a:cubicBezTo>
                  <a:cubicBezTo>
                    <a:pt x="398" y="42817"/>
                    <a:pt x="25158" y="10983"/>
                    <a:pt x="61708" y="2337"/>
                  </a:cubicBezTo>
                  <a:cubicBezTo>
                    <a:pt x="99831" y="-6703"/>
                    <a:pt x="139525" y="10983"/>
                    <a:pt x="154853" y="46747"/>
                  </a:cubicBezTo>
                  <a:cubicBezTo>
                    <a:pt x="161141" y="61682"/>
                    <a:pt x="169394" y="63254"/>
                    <a:pt x="182757" y="63254"/>
                  </a:cubicBezTo>
                  <a:cubicBezTo>
                    <a:pt x="348609" y="62861"/>
                    <a:pt x="514069" y="62861"/>
                    <a:pt x="679921" y="62861"/>
                  </a:cubicBezTo>
                  <a:cubicBezTo>
                    <a:pt x="710970" y="62861"/>
                    <a:pt x="714507" y="66398"/>
                    <a:pt x="714507" y="97840"/>
                  </a:cubicBezTo>
                  <a:cubicBezTo>
                    <a:pt x="714507" y="207884"/>
                    <a:pt x="714507" y="317928"/>
                    <a:pt x="714507" y="427973"/>
                  </a:cubicBezTo>
                  <a:cubicBezTo>
                    <a:pt x="714507" y="435833"/>
                    <a:pt x="714507" y="443300"/>
                    <a:pt x="714507" y="453912"/>
                  </a:cubicBezTo>
                  <a:cubicBezTo>
                    <a:pt x="760097" y="453912"/>
                    <a:pt x="804507" y="454305"/>
                    <a:pt x="848918" y="453126"/>
                  </a:cubicBezTo>
                  <a:cubicBezTo>
                    <a:pt x="852848" y="453126"/>
                    <a:pt x="857564" y="445265"/>
                    <a:pt x="860316" y="440156"/>
                  </a:cubicBezTo>
                  <a:cubicBezTo>
                    <a:pt x="879966" y="398889"/>
                    <a:pt x="925949" y="380811"/>
                    <a:pt x="967609" y="398496"/>
                  </a:cubicBezTo>
                  <a:cubicBezTo>
                    <a:pt x="1008483" y="415789"/>
                    <a:pt x="1028133" y="463344"/>
                    <a:pt x="1010841" y="505004"/>
                  </a:cubicBezTo>
                  <a:cubicBezTo>
                    <a:pt x="997871" y="536445"/>
                    <a:pt x="973897" y="553345"/>
                    <a:pt x="939705" y="555310"/>
                  </a:cubicBezTo>
                  <a:cubicBezTo>
                    <a:pt x="904333" y="557275"/>
                    <a:pt x="876822" y="542340"/>
                    <a:pt x="861888" y="509720"/>
                  </a:cubicBezTo>
                  <a:cubicBezTo>
                    <a:pt x="855599" y="496357"/>
                    <a:pt x="848918" y="493213"/>
                    <a:pt x="835556" y="493606"/>
                  </a:cubicBezTo>
                  <a:cubicBezTo>
                    <a:pt x="796254" y="494392"/>
                    <a:pt x="756953" y="493999"/>
                    <a:pt x="717651" y="493999"/>
                  </a:cubicBezTo>
                  <a:cubicBezTo>
                    <a:pt x="674419" y="493999"/>
                    <a:pt x="674419" y="493999"/>
                    <a:pt x="674419" y="449588"/>
                  </a:cubicBezTo>
                  <a:cubicBezTo>
                    <a:pt x="674419" y="342295"/>
                    <a:pt x="674419" y="234609"/>
                    <a:pt x="674419" y="127316"/>
                  </a:cubicBezTo>
                  <a:cubicBezTo>
                    <a:pt x="674812" y="120241"/>
                    <a:pt x="674812" y="112381"/>
                    <a:pt x="674812" y="102949"/>
                  </a:cubicBezTo>
                  <a:close/>
                  <a:moveTo>
                    <a:pt x="81359" y="124172"/>
                  </a:moveTo>
                  <a:cubicBezTo>
                    <a:pt x="106119" y="124172"/>
                    <a:pt x="123411" y="107665"/>
                    <a:pt x="123411" y="82905"/>
                  </a:cubicBezTo>
                  <a:cubicBezTo>
                    <a:pt x="123411" y="58145"/>
                    <a:pt x="106512" y="40852"/>
                    <a:pt x="81752" y="40852"/>
                  </a:cubicBezTo>
                  <a:cubicBezTo>
                    <a:pt x="56992" y="40852"/>
                    <a:pt x="39699" y="57752"/>
                    <a:pt x="39699" y="82512"/>
                  </a:cubicBezTo>
                  <a:cubicBezTo>
                    <a:pt x="39699" y="106879"/>
                    <a:pt x="56206" y="124172"/>
                    <a:pt x="81359" y="124172"/>
                  </a:cubicBezTo>
                  <a:close/>
                  <a:moveTo>
                    <a:pt x="936168" y="516401"/>
                  </a:moveTo>
                  <a:cubicBezTo>
                    <a:pt x="960141" y="516008"/>
                    <a:pt x="978220" y="497536"/>
                    <a:pt x="977827" y="473562"/>
                  </a:cubicBezTo>
                  <a:cubicBezTo>
                    <a:pt x="977434" y="449588"/>
                    <a:pt x="958962" y="431903"/>
                    <a:pt x="934595" y="432296"/>
                  </a:cubicBezTo>
                  <a:cubicBezTo>
                    <a:pt x="910229" y="432689"/>
                    <a:pt x="892936" y="450767"/>
                    <a:pt x="893329" y="475134"/>
                  </a:cubicBezTo>
                  <a:cubicBezTo>
                    <a:pt x="893329" y="499108"/>
                    <a:pt x="911801" y="516794"/>
                    <a:pt x="936168" y="51640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1676009-22A6-4532-9DE9-5E7531D04D2D}"/>
                </a:ext>
              </a:extLst>
            </p:cNvPr>
            <p:cNvSpPr/>
            <p:nvPr/>
          </p:nvSpPr>
          <p:spPr>
            <a:xfrm>
              <a:off x="6225383" y="3030874"/>
              <a:ext cx="798619" cy="763320"/>
            </a:xfrm>
            <a:custGeom>
              <a:avLst/>
              <a:gdLst>
                <a:gd name="connsiteX0" fmla="*/ 101475 w 798619"/>
                <a:gd name="connsiteY0" fmla="*/ 661838 h 763320"/>
                <a:gd name="connsiteX1" fmla="*/ 635976 w 798619"/>
                <a:gd name="connsiteY1" fmla="*/ 661838 h 763320"/>
                <a:gd name="connsiteX2" fmla="*/ 701610 w 798619"/>
                <a:gd name="connsiteY2" fmla="*/ 601314 h 763320"/>
                <a:gd name="connsiteX3" fmla="*/ 795147 w 798619"/>
                <a:gd name="connsiteY3" fmla="*/ 657122 h 763320"/>
                <a:gd name="connsiteX4" fmla="*/ 747593 w 798619"/>
                <a:gd name="connsiteY4" fmla="*/ 757341 h 763320"/>
                <a:gd name="connsiteX5" fmla="*/ 644229 w 798619"/>
                <a:gd name="connsiteY5" fmla="*/ 718825 h 763320"/>
                <a:gd name="connsiteX6" fmla="*/ 615146 w 798619"/>
                <a:gd name="connsiteY6" fmla="*/ 700747 h 763320"/>
                <a:gd name="connsiteX7" fmla="*/ 104226 w 798619"/>
                <a:gd name="connsiteY7" fmla="*/ 701926 h 763320"/>
                <a:gd name="connsiteX8" fmla="*/ 61780 w 798619"/>
                <a:gd name="connsiteY8" fmla="*/ 660266 h 763320"/>
                <a:gd name="connsiteX9" fmla="*/ 62173 w 798619"/>
                <a:gd name="connsiteY9" fmla="*/ 182752 h 763320"/>
                <a:gd name="connsiteX10" fmla="*/ 45667 w 798619"/>
                <a:gd name="connsiteY10" fmla="*/ 154455 h 763320"/>
                <a:gd name="connsiteX11" fmla="*/ 2435 w 798619"/>
                <a:gd name="connsiteY11" fmla="*/ 60917 h 763320"/>
                <a:gd name="connsiteX12" fmla="*/ 81824 w 798619"/>
                <a:gd name="connsiteY12" fmla="*/ 0 h 763320"/>
                <a:gd name="connsiteX13" fmla="*/ 161999 w 798619"/>
                <a:gd name="connsiteY13" fmla="*/ 62489 h 763320"/>
                <a:gd name="connsiteX14" fmla="*/ 118768 w 798619"/>
                <a:gd name="connsiteY14" fmla="*/ 154455 h 763320"/>
                <a:gd name="connsiteX15" fmla="*/ 101475 w 798619"/>
                <a:gd name="connsiteY15" fmla="*/ 181966 h 763320"/>
                <a:gd name="connsiteX16" fmla="*/ 101868 w 798619"/>
                <a:gd name="connsiteY16" fmla="*/ 639829 h 763320"/>
                <a:gd name="connsiteX17" fmla="*/ 101475 w 798619"/>
                <a:gd name="connsiteY17" fmla="*/ 661838 h 763320"/>
                <a:gd name="connsiteX18" fmla="*/ 716151 w 798619"/>
                <a:gd name="connsiteY18" fmla="*/ 639043 h 763320"/>
                <a:gd name="connsiteX19" fmla="*/ 674491 w 798619"/>
                <a:gd name="connsiteY19" fmla="*/ 681882 h 763320"/>
                <a:gd name="connsiteX20" fmla="*/ 717330 w 798619"/>
                <a:gd name="connsiteY20" fmla="*/ 723935 h 763320"/>
                <a:gd name="connsiteX21" fmla="*/ 759383 w 798619"/>
                <a:gd name="connsiteY21" fmla="*/ 680703 h 763320"/>
                <a:gd name="connsiteX22" fmla="*/ 716151 w 798619"/>
                <a:gd name="connsiteY22" fmla="*/ 639043 h 763320"/>
                <a:gd name="connsiteX23" fmla="*/ 39771 w 798619"/>
                <a:gd name="connsiteY23" fmla="*/ 81747 h 763320"/>
                <a:gd name="connsiteX24" fmla="*/ 81431 w 798619"/>
                <a:gd name="connsiteY24" fmla="*/ 124193 h 763320"/>
                <a:gd name="connsiteX25" fmla="*/ 124270 w 798619"/>
                <a:gd name="connsiteY25" fmla="*/ 82926 h 763320"/>
                <a:gd name="connsiteX26" fmla="*/ 82610 w 798619"/>
                <a:gd name="connsiteY26" fmla="*/ 40481 h 763320"/>
                <a:gd name="connsiteX27" fmla="*/ 39771 w 798619"/>
                <a:gd name="connsiteY27" fmla="*/ 81747 h 7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619" h="763320">
                  <a:moveTo>
                    <a:pt x="101475" y="661838"/>
                  </a:moveTo>
                  <a:cubicBezTo>
                    <a:pt x="281476" y="661838"/>
                    <a:pt x="458333" y="661838"/>
                    <a:pt x="635976" y="661838"/>
                  </a:cubicBezTo>
                  <a:cubicBezTo>
                    <a:pt x="647374" y="630004"/>
                    <a:pt x="667024" y="607602"/>
                    <a:pt x="701610" y="601314"/>
                  </a:cubicBezTo>
                  <a:cubicBezTo>
                    <a:pt x="743269" y="593846"/>
                    <a:pt x="783750" y="617820"/>
                    <a:pt x="795147" y="657122"/>
                  </a:cubicBezTo>
                  <a:cubicBezTo>
                    <a:pt x="807331" y="698389"/>
                    <a:pt x="786501" y="742013"/>
                    <a:pt x="747593" y="757341"/>
                  </a:cubicBezTo>
                  <a:cubicBezTo>
                    <a:pt x="707898" y="773062"/>
                    <a:pt x="661129" y="756948"/>
                    <a:pt x="644229" y="718825"/>
                  </a:cubicBezTo>
                  <a:cubicBezTo>
                    <a:pt x="637548" y="703891"/>
                    <a:pt x="630081" y="700747"/>
                    <a:pt x="615146" y="700747"/>
                  </a:cubicBezTo>
                  <a:cubicBezTo>
                    <a:pt x="444971" y="701533"/>
                    <a:pt x="274795" y="701533"/>
                    <a:pt x="104226" y="701926"/>
                  </a:cubicBezTo>
                  <a:cubicBezTo>
                    <a:pt x="63352" y="701926"/>
                    <a:pt x="61780" y="700354"/>
                    <a:pt x="61780" y="660266"/>
                  </a:cubicBezTo>
                  <a:cubicBezTo>
                    <a:pt x="61780" y="501095"/>
                    <a:pt x="61780" y="341924"/>
                    <a:pt x="62173" y="182752"/>
                  </a:cubicBezTo>
                  <a:cubicBezTo>
                    <a:pt x="62173" y="168997"/>
                    <a:pt x="59815" y="160743"/>
                    <a:pt x="45667" y="154455"/>
                  </a:cubicBezTo>
                  <a:cubicBezTo>
                    <a:pt x="9902" y="138734"/>
                    <a:pt x="-6604" y="99826"/>
                    <a:pt x="2435" y="60917"/>
                  </a:cubicBezTo>
                  <a:cubicBezTo>
                    <a:pt x="11081" y="25153"/>
                    <a:pt x="43309" y="0"/>
                    <a:pt x="81824" y="0"/>
                  </a:cubicBezTo>
                  <a:cubicBezTo>
                    <a:pt x="121126" y="0"/>
                    <a:pt x="152960" y="24760"/>
                    <a:pt x="161999" y="62489"/>
                  </a:cubicBezTo>
                  <a:cubicBezTo>
                    <a:pt x="171039" y="99433"/>
                    <a:pt x="153353" y="138734"/>
                    <a:pt x="118768" y="154455"/>
                  </a:cubicBezTo>
                  <a:cubicBezTo>
                    <a:pt x="105405" y="160743"/>
                    <a:pt x="101475" y="167425"/>
                    <a:pt x="101475" y="181966"/>
                  </a:cubicBezTo>
                  <a:cubicBezTo>
                    <a:pt x="102261" y="334456"/>
                    <a:pt x="101868" y="486946"/>
                    <a:pt x="101868" y="639829"/>
                  </a:cubicBezTo>
                  <a:cubicBezTo>
                    <a:pt x="101475" y="646903"/>
                    <a:pt x="101475" y="653585"/>
                    <a:pt x="101475" y="661838"/>
                  </a:cubicBezTo>
                  <a:close/>
                  <a:moveTo>
                    <a:pt x="716151" y="639043"/>
                  </a:moveTo>
                  <a:cubicBezTo>
                    <a:pt x="692177" y="639436"/>
                    <a:pt x="674099" y="658301"/>
                    <a:pt x="674491" y="681882"/>
                  </a:cubicBezTo>
                  <a:cubicBezTo>
                    <a:pt x="674885" y="705463"/>
                    <a:pt x="693749" y="723935"/>
                    <a:pt x="717330" y="723935"/>
                  </a:cubicBezTo>
                  <a:cubicBezTo>
                    <a:pt x="740911" y="723542"/>
                    <a:pt x="759383" y="704677"/>
                    <a:pt x="759383" y="680703"/>
                  </a:cubicBezTo>
                  <a:cubicBezTo>
                    <a:pt x="758990" y="657515"/>
                    <a:pt x="739732" y="638650"/>
                    <a:pt x="716151" y="639043"/>
                  </a:cubicBezTo>
                  <a:close/>
                  <a:moveTo>
                    <a:pt x="39771" y="81747"/>
                  </a:moveTo>
                  <a:cubicBezTo>
                    <a:pt x="39378" y="105721"/>
                    <a:pt x="57064" y="123800"/>
                    <a:pt x="81431" y="124193"/>
                  </a:cubicBezTo>
                  <a:cubicBezTo>
                    <a:pt x="105798" y="124586"/>
                    <a:pt x="123877" y="107293"/>
                    <a:pt x="124270" y="82926"/>
                  </a:cubicBezTo>
                  <a:cubicBezTo>
                    <a:pt x="124663" y="58952"/>
                    <a:pt x="106977" y="40874"/>
                    <a:pt x="82610" y="40481"/>
                  </a:cubicBezTo>
                  <a:cubicBezTo>
                    <a:pt x="58243" y="40088"/>
                    <a:pt x="40165" y="57773"/>
                    <a:pt x="39771" y="8174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94ED84-B921-4A8C-B557-366C32BCA8C3}"/>
                </a:ext>
              </a:extLst>
            </p:cNvPr>
            <p:cNvSpPr/>
            <p:nvPr/>
          </p:nvSpPr>
          <p:spPr>
            <a:xfrm>
              <a:off x="6859791" y="1956454"/>
              <a:ext cx="858417" cy="984828"/>
            </a:xfrm>
            <a:custGeom>
              <a:avLst/>
              <a:gdLst>
                <a:gd name="connsiteX0" fmla="*/ 755764 w 858417"/>
                <a:gd name="connsiteY0" fmla="*/ 821711 h 984828"/>
                <a:gd name="connsiteX1" fmla="*/ 755371 w 858417"/>
                <a:gd name="connsiteY1" fmla="*/ 708129 h 984828"/>
                <a:gd name="connsiteX2" fmla="*/ 747118 w 858417"/>
                <a:gd name="connsiteY2" fmla="*/ 691230 h 984828"/>
                <a:gd name="connsiteX3" fmla="*/ 286897 w 858417"/>
                <a:gd name="connsiteY3" fmla="*/ 111532 h 984828"/>
                <a:gd name="connsiteX4" fmla="*/ 267639 w 858417"/>
                <a:gd name="connsiteY4" fmla="*/ 101706 h 984828"/>
                <a:gd name="connsiteX5" fmla="*/ 162704 w 858417"/>
                <a:gd name="connsiteY5" fmla="*/ 101314 h 984828"/>
                <a:gd name="connsiteX6" fmla="*/ 102965 w 858417"/>
                <a:gd name="connsiteY6" fmla="*/ 161052 h 984828"/>
                <a:gd name="connsiteX7" fmla="*/ 4319 w 858417"/>
                <a:gd name="connsiteY7" fmla="*/ 107995 h 984828"/>
                <a:gd name="connsiteX8" fmla="*/ 51088 w 858417"/>
                <a:gd name="connsiteY8" fmla="*/ 6204 h 984828"/>
                <a:gd name="connsiteX9" fmla="*/ 156416 w 858417"/>
                <a:gd name="connsiteY9" fmla="*/ 47863 h 984828"/>
                <a:gd name="connsiteX10" fmla="*/ 179603 w 858417"/>
                <a:gd name="connsiteY10" fmla="*/ 62405 h 984828"/>
                <a:gd name="connsiteX11" fmla="*/ 279822 w 858417"/>
                <a:gd name="connsiteY11" fmla="*/ 62798 h 984828"/>
                <a:gd name="connsiteX12" fmla="*/ 309299 w 858417"/>
                <a:gd name="connsiteY12" fmla="*/ 76947 h 984828"/>
                <a:gd name="connsiteX13" fmla="*/ 785634 w 858417"/>
                <a:gd name="connsiteY13" fmla="*/ 676688 h 984828"/>
                <a:gd name="connsiteX14" fmla="*/ 795066 w 858417"/>
                <a:gd name="connsiteY14" fmla="*/ 703413 h 984828"/>
                <a:gd name="connsiteX15" fmla="*/ 795852 w 858417"/>
                <a:gd name="connsiteY15" fmla="*/ 809527 h 984828"/>
                <a:gd name="connsiteX16" fmla="*/ 806856 w 858417"/>
                <a:gd name="connsiteY16" fmla="*/ 826034 h 984828"/>
                <a:gd name="connsiteX17" fmla="*/ 856377 w 858417"/>
                <a:gd name="connsiteY17" fmla="*/ 920358 h 984828"/>
                <a:gd name="connsiteX18" fmla="*/ 775415 w 858417"/>
                <a:gd name="connsiteY18" fmla="*/ 984812 h 984828"/>
                <a:gd name="connsiteX19" fmla="*/ 696026 w 858417"/>
                <a:gd name="connsiteY19" fmla="*/ 920751 h 984828"/>
                <a:gd name="connsiteX20" fmla="*/ 747118 w 858417"/>
                <a:gd name="connsiteY20" fmla="*/ 825641 h 984828"/>
                <a:gd name="connsiteX21" fmla="*/ 755764 w 858417"/>
                <a:gd name="connsiteY21" fmla="*/ 821711 h 984828"/>
                <a:gd name="connsiteX22" fmla="*/ 39690 w 858417"/>
                <a:gd name="connsiteY22" fmla="*/ 80877 h 984828"/>
                <a:gd name="connsiteX23" fmla="*/ 81350 w 858417"/>
                <a:gd name="connsiteY23" fmla="*/ 124108 h 984828"/>
                <a:gd name="connsiteX24" fmla="*/ 124581 w 858417"/>
                <a:gd name="connsiteY24" fmla="*/ 82056 h 984828"/>
                <a:gd name="connsiteX25" fmla="*/ 82922 w 858417"/>
                <a:gd name="connsiteY25" fmla="*/ 38824 h 984828"/>
                <a:gd name="connsiteX26" fmla="*/ 39690 w 858417"/>
                <a:gd name="connsiteY26" fmla="*/ 80877 h 984828"/>
                <a:gd name="connsiteX27" fmla="*/ 734148 w 858417"/>
                <a:gd name="connsiteY27" fmla="*/ 902672 h 984828"/>
                <a:gd name="connsiteX28" fmla="*/ 776987 w 858417"/>
                <a:gd name="connsiteY28" fmla="*/ 944725 h 984828"/>
                <a:gd name="connsiteX29" fmla="*/ 818254 w 858417"/>
                <a:gd name="connsiteY29" fmla="*/ 901493 h 984828"/>
                <a:gd name="connsiteX30" fmla="*/ 775415 w 858417"/>
                <a:gd name="connsiteY30" fmla="*/ 859834 h 984828"/>
                <a:gd name="connsiteX31" fmla="*/ 734148 w 858417"/>
                <a:gd name="connsiteY31" fmla="*/ 902672 h 98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417" h="984828">
                  <a:moveTo>
                    <a:pt x="755764" y="821711"/>
                  </a:moveTo>
                  <a:cubicBezTo>
                    <a:pt x="755764" y="783981"/>
                    <a:pt x="756158" y="745859"/>
                    <a:pt x="755371" y="708129"/>
                  </a:cubicBezTo>
                  <a:cubicBezTo>
                    <a:pt x="755371" y="702234"/>
                    <a:pt x="751048" y="695946"/>
                    <a:pt x="747118" y="691230"/>
                  </a:cubicBezTo>
                  <a:cubicBezTo>
                    <a:pt x="593842" y="497866"/>
                    <a:pt x="440566" y="304503"/>
                    <a:pt x="286897" y="111532"/>
                  </a:cubicBezTo>
                  <a:cubicBezTo>
                    <a:pt x="282574" y="106423"/>
                    <a:pt x="274320" y="101706"/>
                    <a:pt x="267639" y="101706"/>
                  </a:cubicBezTo>
                  <a:cubicBezTo>
                    <a:pt x="233054" y="100920"/>
                    <a:pt x="198468" y="101314"/>
                    <a:pt x="162704" y="101314"/>
                  </a:cubicBezTo>
                  <a:cubicBezTo>
                    <a:pt x="152092" y="130790"/>
                    <a:pt x="134800" y="152799"/>
                    <a:pt x="102965" y="161052"/>
                  </a:cubicBezTo>
                  <a:cubicBezTo>
                    <a:pt x="60520" y="171663"/>
                    <a:pt x="17681" y="148868"/>
                    <a:pt x="4319" y="107995"/>
                  </a:cubicBezTo>
                  <a:cubicBezTo>
                    <a:pt x="-9437" y="66335"/>
                    <a:pt x="10607" y="22317"/>
                    <a:pt x="51088" y="6204"/>
                  </a:cubicBezTo>
                  <a:cubicBezTo>
                    <a:pt x="92354" y="-10303"/>
                    <a:pt x="138730" y="6990"/>
                    <a:pt x="156416" y="47863"/>
                  </a:cubicBezTo>
                  <a:cubicBezTo>
                    <a:pt x="161525" y="60047"/>
                    <a:pt x="167813" y="62405"/>
                    <a:pt x="179603" y="62405"/>
                  </a:cubicBezTo>
                  <a:cubicBezTo>
                    <a:pt x="213010" y="61619"/>
                    <a:pt x="246416" y="61226"/>
                    <a:pt x="279822" y="62798"/>
                  </a:cubicBezTo>
                  <a:cubicBezTo>
                    <a:pt x="290041" y="63191"/>
                    <a:pt x="303010" y="69086"/>
                    <a:pt x="309299" y="76947"/>
                  </a:cubicBezTo>
                  <a:cubicBezTo>
                    <a:pt x="468470" y="276205"/>
                    <a:pt x="627248" y="476250"/>
                    <a:pt x="785634" y="676688"/>
                  </a:cubicBezTo>
                  <a:cubicBezTo>
                    <a:pt x="791136" y="683762"/>
                    <a:pt x="794673" y="694374"/>
                    <a:pt x="795066" y="703413"/>
                  </a:cubicBezTo>
                  <a:cubicBezTo>
                    <a:pt x="796245" y="738785"/>
                    <a:pt x="795066" y="774156"/>
                    <a:pt x="795852" y="809527"/>
                  </a:cubicBezTo>
                  <a:cubicBezTo>
                    <a:pt x="795852" y="815423"/>
                    <a:pt x="801354" y="823676"/>
                    <a:pt x="806856" y="826034"/>
                  </a:cubicBezTo>
                  <a:cubicBezTo>
                    <a:pt x="845765" y="844899"/>
                    <a:pt x="865023" y="880663"/>
                    <a:pt x="856377" y="920358"/>
                  </a:cubicBezTo>
                  <a:cubicBezTo>
                    <a:pt x="848516" y="957694"/>
                    <a:pt x="813538" y="985598"/>
                    <a:pt x="775415" y="984812"/>
                  </a:cubicBezTo>
                  <a:cubicBezTo>
                    <a:pt x="737293" y="984026"/>
                    <a:pt x="703100" y="956515"/>
                    <a:pt x="696026" y="920751"/>
                  </a:cubicBezTo>
                  <a:cubicBezTo>
                    <a:pt x="687773" y="878698"/>
                    <a:pt x="707031" y="842934"/>
                    <a:pt x="747118" y="825641"/>
                  </a:cubicBezTo>
                  <a:cubicBezTo>
                    <a:pt x="749476" y="824069"/>
                    <a:pt x="751834" y="823283"/>
                    <a:pt x="755764" y="821711"/>
                  </a:cubicBezTo>
                  <a:close/>
                  <a:moveTo>
                    <a:pt x="39690" y="80877"/>
                  </a:moveTo>
                  <a:cubicBezTo>
                    <a:pt x="39297" y="104458"/>
                    <a:pt x="57769" y="123715"/>
                    <a:pt x="81350" y="124108"/>
                  </a:cubicBezTo>
                  <a:cubicBezTo>
                    <a:pt x="104538" y="124501"/>
                    <a:pt x="123795" y="106030"/>
                    <a:pt x="124581" y="82056"/>
                  </a:cubicBezTo>
                  <a:cubicBezTo>
                    <a:pt x="124974" y="58475"/>
                    <a:pt x="106503" y="39217"/>
                    <a:pt x="82922" y="38824"/>
                  </a:cubicBezTo>
                  <a:cubicBezTo>
                    <a:pt x="59341" y="38431"/>
                    <a:pt x="40083" y="56903"/>
                    <a:pt x="39690" y="80877"/>
                  </a:cubicBezTo>
                  <a:close/>
                  <a:moveTo>
                    <a:pt x="734148" y="902672"/>
                  </a:moveTo>
                  <a:cubicBezTo>
                    <a:pt x="734542" y="926646"/>
                    <a:pt x="753013" y="944725"/>
                    <a:pt x="776987" y="944725"/>
                  </a:cubicBezTo>
                  <a:cubicBezTo>
                    <a:pt x="800568" y="944332"/>
                    <a:pt x="818647" y="925860"/>
                    <a:pt x="818254" y="901493"/>
                  </a:cubicBezTo>
                  <a:cubicBezTo>
                    <a:pt x="817861" y="877519"/>
                    <a:pt x="799782" y="859834"/>
                    <a:pt x="775415" y="859834"/>
                  </a:cubicBezTo>
                  <a:cubicBezTo>
                    <a:pt x="751441" y="859834"/>
                    <a:pt x="734148" y="878305"/>
                    <a:pt x="734148" y="90267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38D89AA-4A8A-4510-82D2-AA091FE38CDD}"/>
                </a:ext>
              </a:extLst>
            </p:cNvPr>
            <p:cNvSpPr/>
            <p:nvPr/>
          </p:nvSpPr>
          <p:spPr>
            <a:xfrm>
              <a:off x="5307768" y="1953037"/>
              <a:ext cx="1080399" cy="349944"/>
            </a:xfrm>
            <a:custGeom>
              <a:avLst/>
              <a:gdLst>
                <a:gd name="connsiteX0" fmla="*/ 560440 w 1080399"/>
                <a:gd name="connsiteY0" fmla="*/ 104338 h 349944"/>
                <a:gd name="connsiteX1" fmla="*/ 560440 w 1080399"/>
                <a:gd name="connsiteY1" fmla="*/ 238356 h 349944"/>
                <a:gd name="connsiteX2" fmla="*/ 560440 w 1080399"/>
                <a:gd name="connsiteY2" fmla="*/ 261937 h 349944"/>
                <a:gd name="connsiteX3" fmla="*/ 532929 w 1080399"/>
                <a:gd name="connsiteY3" fmla="*/ 288662 h 349944"/>
                <a:gd name="connsiteX4" fmla="*/ 411094 w 1080399"/>
                <a:gd name="connsiteY4" fmla="*/ 288662 h 349944"/>
                <a:gd name="connsiteX5" fmla="*/ 177250 w 1080399"/>
                <a:gd name="connsiteY5" fmla="*/ 288269 h 349944"/>
                <a:gd name="connsiteX6" fmla="*/ 155634 w 1080399"/>
                <a:gd name="connsiteY6" fmla="*/ 302024 h 349944"/>
                <a:gd name="connsiteX7" fmla="*/ 61703 w 1080399"/>
                <a:gd name="connsiteY7" fmla="*/ 347614 h 349944"/>
                <a:gd name="connsiteX8" fmla="*/ 0 w 1080399"/>
                <a:gd name="connsiteY8" fmla="*/ 267046 h 349944"/>
                <a:gd name="connsiteX9" fmla="*/ 65241 w 1080399"/>
                <a:gd name="connsiteY9" fmla="*/ 187264 h 349944"/>
                <a:gd name="connsiteX10" fmla="*/ 156813 w 1080399"/>
                <a:gd name="connsiteY10" fmla="*/ 235605 h 349944"/>
                <a:gd name="connsiteX11" fmla="*/ 162315 w 1080399"/>
                <a:gd name="connsiteY11" fmla="*/ 248181 h 349944"/>
                <a:gd name="connsiteX12" fmla="*/ 519173 w 1080399"/>
                <a:gd name="connsiteY12" fmla="*/ 248181 h 349944"/>
                <a:gd name="connsiteX13" fmla="*/ 520353 w 1080399"/>
                <a:gd name="connsiteY13" fmla="*/ 230496 h 349944"/>
                <a:gd name="connsiteX14" fmla="*/ 520353 w 1080399"/>
                <a:gd name="connsiteY14" fmla="*/ 94905 h 349944"/>
                <a:gd name="connsiteX15" fmla="*/ 552187 w 1080399"/>
                <a:gd name="connsiteY15" fmla="*/ 62678 h 349944"/>
                <a:gd name="connsiteX16" fmla="*/ 898041 w 1080399"/>
                <a:gd name="connsiteY16" fmla="*/ 63071 h 349944"/>
                <a:gd name="connsiteX17" fmla="*/ 925552 w 1080399"/>
                <a:gd name="connsiteY17" fmla="*/ 45778 h 349944"/>
                <a:gd name="connsiteX18" fmla="*/ 1019089 w 1080399"/>
                <a:gd name="connsiteY18" fmla="*/ 2546 h 349944"/>
                <a:gd name="connsiteX19" fmla="*/ 1080400 w 1080399"/>
                <a:gd name="connsiteY19" fmla="*/ 81543 h 349944"/>
                <a:gd name="connsiteX20" fmla="*/ 1017910 w 1080399"/>
                <a:gd name="connsiteY20" fmla="*/ 161718 h 349944"/>
                <a:gd name="connsiteX21" fmla="*/ 925945 w 1080399"/>
                <a:gd name="connsiteY21" fmla="*/ 118879 h 349944"/>
                <a:gd name="connsiteX22" fmla="*/ 900006 w 1080399"/>
                <a:gd name="connsiteY22" fmla="*/ 102372 h 349944"/>
                <a:gd name="connsiteX23" fmla="*/ 581663 w 1080399"/>
                <a:gd name="connsiteY23" fmla="*/ 102765 h 349944"/>
                <a:gd name="connsiteX24" fmla="*/ 560440 w 1080399"/>
                <a:gd name="connsiteY24" fmla="*/ 104338 h 349944"/>
                <a:gd name="connsiteX25" fmla="*/ 123407 w 1080399"/>
                <a:gd name="connsiteY25" fmla="*/ 269011 h 349944"/>
                <a:gd name="connsiteX26" fmla="*/ 82140 w 1080399"/>
                <a:gd name="connsiteY26" fmla="*/ 226172 h 349944"/>
                <a:gd name="connsiteX27" fmla="*/ 39695 w 1080399"/>
                <a:gd name="connsiteY27" fmla="*/ 267832 h 349944"/>
                <a:gd name="connsiteX28" fmla="*/ 80961 w 1080399"/>
                <a:gd name="connsiteY28" fmla="*/ 311064 h 349944"/>
                <a:gd name="connsiteX29" fmla="*/ 123407 w 1080399"/>
                <a:gd name="connsiteY29" fmla="*/ 269011 h 349944"/>
                <a:gd name="connsiteX30" fmla="*/ 999046 w 1080399"/>
                <a:gd name="connsiteY30" fmla="*/ 41062 h 349944"/>
                <a:gd name="connsiteX31" fmla="*/ 956600 w 1080399"/>
                <a:gd name="connsiteY31" fmla="*/ 82722 h 349944"/>
                <a:gd name="connsiteX32" fmla="*/ 999046 w 1080399"/>
                <a:gd name="connsiteY32" fmla="*/ 124381 h 349944"/>
                <a:gd name="connsiteX33" fmla="*/ 1041491 w 1080399"/>
                <a:gd name="connsiteY33" fmla="*/ 82722 h 349944"/>
                <a:gd name="connsiteX34" fmla="*/ 999046 w 1080399"/>
                <a:gd name="connsiteY34" fmla="*/ 41062 h 34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80399" h="349944">
                  <a:moveTo>
                    <a:pt x="560440" y="104338"/>
                  </a:moveTo>
                  <a:cubicBezTo>
                    <a:pt x="560440" y="149927"/>
                    <a:pt x="560440" y="193945"/>
                    <a:pt x="560440" y="238356"/>
                  </a:cubicBezTo>
                  <a:cubicBezTo>
                    <a:pt x="560440" y="246216"/>
                    <a:pt x="560833" y="254076"/>
                    <a:pt x="560440" y="261937"/>
                  </a:cubicBezTo>
                  <a:cubicBezTo>
                    <a:pt x="559654" y="282374"/>
                    <a:pt x="553759" y="288662"/>
                    <a:pt x="532929" y="288662"/>
                  </a:cubicBezTo>
                  <a:cubicBezTo>
                    <a:pt x="492448" y="289055"/>
                    <a:pt x="451575" y="288662"/>
                    <a:pt x="411094" y="288662"/>
                  </a:cubicBezTo>
                  <a:cubicBezTo>
                    <a:pt x="333277" y="288662"/>
                    <a:pt x="255067" y="288662"/>
                    <a:pt x="177250" y="288269"/>
                  </a:cubicBezTo>
                  <a:cubicBezTo>
                    <a:pt x="166246" y="288269"/>
                    <a:pt x="160350" y="291020"/>
                    <a:pt x="155634" y="302024"/>
                  </a:cubicBezTo>
                  <a:cubicBezTo>
                    <a:pt x="139127" y="338968"/>
                    <a:pt x="101398" y="356653"/>
                    <a:pt x="61703" y="347614"/>
                  </a:cubicBezTo>
                  <a:cubicBezTo>
                    <a:pt x="24760" y="339361"/>
                    <a:pt x="0" y="306347"/>
                    <a:pt x="0" y="267046"/>
                  </a:cubicBezTo>
                  <a:cubicBezTo>
                    <a:pt x="393" y="227744"/>
                    <a:pt x="26725" y="195124"/>
                    <a:pt x="65241" y="187264"/>
                  </a:cubicBezTo>
                  <a:cubicBezTo>
                    <a:pt x="102970" y="179796"/>
                    <a:pt x="140307" y="199447"/>
                    <a:pt x="156813" y="235605"/>
                  </a:cubicBezTo>
                  <a:cubicBezTo>
                    <a:pt x="158778" y="239928"/>
                    <a:pt x="160350" y="243858"/>
                    <a:pt x="162315" y="248181"/>
                  </a:cubicBezTo>
                  <a:cubicBezTo>
                    <a:pt x="281006" y="248181"/>
                    <a:pt x="399304" y="248181"/>
                    <a:pt x="519173" y="248181"/>
                  </a:cubicBezTo>
                  <a:cubicBezTo>
                    <a:pt x="519567" y="241893"/>
                    <a:pt x="520353" y="236391"/>
                    <a:pt x="520353" y="230496"/>
                  </a:cubicBezTo>
                  <a:cubicBezTo>
                    <a:pt x="520353" y="185299"/>
                    <a:pt x="520353" y="140102"/>
                    <a:pt x="520353" y="94905"/>
                  </a:cubicBezTo>
                  <a:cubicBezTo>
                    <a:pt x="520353" y="67001"/>
                    <a:pt x="524676" y="62678"/>
                    <a:pt x="552187" y="62678"/>
                  </a:cubicBezTo>
                  <a:cubicBezTo>
                    <a:pt x="667340" y="62678"/>
                    <a:pt x="782494" y="62285"/>
                    <a:pt x="898041" y="63071"/>
                  </a:cubicBezTo>
                  <a:cubicBezTo>
                    <a:pt x="912189" y="63071"/>
                    <a:pt x="919656" y="59927"/>
                    <a:pt x="925552" y="45778"/>
                  </a:cubicBezTo>
                  <a:cubicBezTo>
                    <a:pt x="940879" y="10407"/>
                    <a:pt x="980967" y="-6886"/>
                    <a:pt x="1019089" y="2546"/>
                  </a:cubicBezTo>
                  <a:cubicBezTo>
                    <a:pt x="1055247" y="11193"/>
                    <a:pt x="1080400" y="43813"/>
                    <a:pt x="1080400" y="81543"/>
                  </a:cubicBezTo>
                  <a:cubicBezTo>
                    <a:pt x="1080400" y="120058"/>
                    <a:pt x="1054461" y="153464"/>
                    <a:pt x="1017910" y="161718"/>
                  </a:cubicBezTo>
                  <a:cubicBezTo>
                    <a:pt x="979788" y="170364"/>
                    <a:pt x="941665" y="153464"/>
                    <a:pt x="925945" y="118879"/>
                  </a:cubicBezTo>
                  <a:cubicBezTo>
                    <a:pt x="920049" y="105910"/>
                    <a:pt x="913368" y="102372"/>
                    <a:pt x="900006" y="102372"/>
                  </a:cubicBezTo>
                  <a:cubicBezTo>
                    <a:pt x="793891" y="102765"/>
                    <a:pt x="687777" y="102765"/>
                    <a:pt x="581663" y="102765"/>
                  </a:cubicBezTo>
                  <a:cubicBezTo>
                    <a:pt x="575375" y="103158"/>
                    <a:pt x="569086" y="103944"/>
                    <a:pt x="560440" y="104338"/>
                  </a:cubicBezTo>
                  <a:close/>
                  <a:moveTo>
                    <a:pt x="123407" y="269011"/>
                  </a:moveTo>
                  <a:cubicBezTo>
                    <a:pt x="123800" y="244644"/>
                    <a:pt x="106507" y="226565"/>
                    <a:pt x="82140" y="226172"/>
                  </a:cubicBezTo>
                  <a:cubicBezTo>
                    <a:pt x="58166" y="225779"/>
                    <a:pt x="39695" y="243465"/>
                    <a:pt x="39695" y="267832"/>
                  </a:cubicBezTo>
                  <a:cubicBezTo>
                    <a:pt x="39302" y="291806"/>
                    <a:pt x="57380" y="310671"/>
                    <a:pt x="80961" y="311064"/>
                  </a:cubicBezTo>
                  <a:cubicBezTo>
                    <a:pt x="104542" y="311457"/>
                    <a:pt x="123014" y="293378"/>
                    <a:pt x="123407" y="269011"/>
                  </a:cubicBezTo>
                  <a:close/>
                  <a:moveTo>
                    <a:pt x="999046" y="41062"/>
                  </a:moveTo>
                  <a:cubicBezTo>
                    <a:pt x="974679" y="41062"/>
                    <a:pt x="956207" y="59141"/>
                    <a:pt x="956600" y="82722"/>
                  </a:cubicBezTo>
                  <a:cubicBezTo>
                    <a:pt x="956600" y="106303"/>
                    <a:pt x="975071" y="124381"/>
                    <a:pt x="999046" y="124381"/>
                  </a:cubicBezTo>
                  <a:cubicBezTo>
                    <a:pt x="1023413" y="124381"/>
                    <a:pt x="1041491" y="106303"/>
                    <a:pt x="1041491" y="82722"/>
                  </a:cubicBezTo>
                  <a:cubicBezTo>
                    <a:pt x="1041491" y="58748"/>
                    <a:pt x="1023413" y="41062"/>
                    <a:pt x="999046" y="4106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EC66B01-F24B-4F71-8B15-7D0ABB863EFB}"/>
                </a:ext>
              </a:extLst>
            </p:cNvPr>
            <p:cNvSpPr/>
            <p:nvPr/>
          </p:nvSpPr>
          <p:spPr>
            <a:xfrm>
              <a:off x="4931648" y="3662702"/>
              <a:ext cx="1045832" cy="357009"/>
            </a:xfrm>
            <a:custGeom>
              <a:avLst/>
              <a:gdLst>
                <a:gd name="connsiteX0" fmla="*/ 945207 w 1045832"/>
                <a:gd name="connsiteY0" fmla="*/ 251671 h 357009"/>
                <a:gd name="connsiteX1" fmla="*/ 944421 w 1045832"/>
                <a:gd name="connsiteY1" fmla="*/ 171103 h 357009"/>
                <a:gd name="connsiteX2" fmla="*/ 928700 w 1045832"/>
                <a:gd name="connsiteY2" fmla="*/ 155775 h 357009"/>
                <a:gd name="connsiteX3" fmla="*/ 882717 w 1045832"/>
                <a:gd name="connsiteY3" fmla="*/ 70098 h 357009"/>
                <a:gd name="connsiteX4" fmla="*/ 944421 w 1045832"/>
                <a:gd name="connsiteY4" fmla="*/ 2106 h 357009"/>
                <a:gd name="connsiteX5" fmla="*/ 1034028 w 1045832"/>
                <a:gd name="connsiteY5" fmla="*/ 39050 h 357009"/>
                <a:gd name="connsiteX6" fmla="*/ 984115 w 1045832"/>
                <a:gd name="connsiteY6" fmla="*/ 162063 h 357009"/>
                <a:gd name="connsiteX7" fmla="*/ 984115 w 1045832"/>
                <a:gd name="connsiteY7" fmla="*/ 259138 h 357009"/>
                <a:gd name="connsiteX8" fmla="*/ 951102 w 1045832"/>
                <a:gd name="connsiteY8" fmla="*/ 292545 h 357009"/>
                <a:gd name="connsiteX9" fmla="*/ 182757 w 1045832"/>
                <a:gd name="connsiteY9" fmla="*/ 294117 h 357009"/>
                <a:gd name="connsiteX10" fmla="*/ 154853 w 1045832"/>
                <a:gd name="connsiteY10" fmla="*/ 310623 h 357009"/>
                <a:gd name="connsiteX11" fmla="*/ 61708 w 1045832"/>
                <a:gd name="connsiteY11" fmla="*/ 354641 h 357009"/>
                <a:gd name="connsiteX12" fmla="*/ 4 w 1045832"/>
                <a:gd name="connsiteY12" fmla="*/ 275645 h 357009"/>
                <a:gd name="connsiteX13" fmla="*/ 62494 w 1045832"/>
                <a:gd name="connsiteY13" fmla="*/ 195077 h 357009"/>
                <a:gd name="connsiteX14" fmla="*/ 155638 w 1045832"/>
                <a:gd name="connsiteY14" fmla="*/ 239880 h 357009"/>
                <a:gd name="connsiteX15" fmla="*/ 176468 w 1045832"/>
                <a:gd name="connsiteY15" fmla="*/ 254815 h 357009"/>
                <a:gd name="connsiteX16" fmla="*/ 929093 w 1045832"/>
                <a:gd name="connsiteY16" fmla="*/ 252850 h 357009"/>
                <a:gd name="connsiteX17" fmla="*/ 945207 w 1045832"/>
                <a:gd name="connsiteY17" fmla="*/ 251671 h 357009"/>
                <a:gd name="connsiteX18" fmla="*/ 1006124 w 1045832"/>
                <a:gd name="connsiteY18" fmla="*/ 80709 h 357009"/>
                <a:gd name="connsiteX19" fmla="*/ 963286 w 1045832"/>
                <a:gd name="connsiteY19" fmla="*/ 39050 h 357009"/>
                <a:gd name="connsiteX20" fmla="*/ 922019 w 1045832"/>
                <a:gd name="connsiteY20" fmla="*/ 82281 h 357009"/>
                <a:gd name="connsiteX21" fmla="*/ 964857 w 1045832"/>
                <a:gd name="connsiteY21" fmla="*/ 123941 h 357009"/>
                <a:gd name="connsiteX22" fmla="*/ 1006124 w 1045832"/>
                <a:gd name="connsiteY22" fmla="*/ 80709 h 357009"/>
                <a:gd name="connsiteX23" fmla="*/ 82145 w 1045832"/>
                <a:gd name="connsiteY23" fmla="*/ 316911 h 357009"/>
                <a:gd name="connsiteX24" fmla="*/ 124590 w 1045832"/>
                <a:gd name="connsiteY24" fmla="*/ 275252 h 357009"/>
                <a:gd name="connsiteX25" fmla="*/ 82538 w 1045832"/>
                <a:gd name="connsiteY25" fmla="*/ 233199 h 357009"/>
                <a:gd name="connsiteX26" fmla="*/ 40092 w 1045832"/>
                <a:gd name="connsiteY26" fmla="*/ 274859 h 357009"/>
                <a:gd name="connsiteX27" fmla="*/ 82145 w 1045832"/>
                <a:gd name="connsiteY27" fmla="*/ 316911 h 3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5832" h="357009">
                  <a:moveTo>
                    <a:pt x="945207" y="251671"/>
                  </a:moveTo>
                  <a:cubicBezTo>
                    <a:pt x="945207" y="223374"/>
                    <a:pt x="945993" y="197042"/>
                    <a:pt x="944421" y="171103"/>
                  </a:cubicBezTo>
                  <a:cubicBezTo>
                    <a:pt x="944028" y="165600"/>
                    <a:pt x="935381" y="158919"/>
                    <a:pt x="928700" y="155775"/>
                  </a:cubicBezTo>
                  <a:cubicBezTo>
                    <a:pt x="896080" y="139269"/>
                    <a:pt x="878787" y="107827"/>
                    <a:pt x="882717" y="70098"/>
                  </a:cubicBezTo>
                  <a:cubicBezTo>
                    <a:pt x="886254" y="37477"/>
                    <a:pt x="912194" y="8787"/>
                    <a:pt x="944421" y="2106"/>
                  </a:cubicBezTo>
                  <a:cubicBezTo>
                    <a:pt x="980971" y="-5754"/>
                    <a:pt x="1016343" y="8787"/>
                    <a:pt x="1034028" y="39050"/>
                  </a:cubicBezTo>
                  <a:cubicBezTo>
                    <a:pt x="1061146" y="85032"/>
                    <a:pt x="1040316" y="138089"/>
                    <a:pt x="984115" y="162063"/>
                  </a:cubicBezTo>
                  <a:cubicBezTo>
                    <a:pt x="984115" y="193898"/>
                    <a:pt x="984115" y="226518"/>
                    <a:pt x="984115" y="259138"/>
                  </a:cubicBezTo>
                  <a:cubicBezTo>
                    <a:pt x="984115" y="287042"/>
                    <a:pt x="978613" y="292545"/>
                    <a:pt x="951102" y="292545"/>
                  </a:cubicBezTo>
                  <a:cubicBezTo>
                    <a:pt x="694856" y="293330"/>
                    <a:pt x="439003" y="294117"/>
                    <a:pt x="182757" y="294117"/>
                  </a:cubicBezTo>
                  <a:cubicBezTo>
                    <a:pt x="169001" y="294117"/>
                    <a:pt x="161141" y="296082"/>
                    <a:pt x="154853" y="310623"/>
                  </a:cubicBezTo>
                  <a:cubicBezTo>
                    <a:pt x="139525" y="346388"/>
                    <a:pt x="99830" y="363680"/>
                    <a:pt x="61708" y="354641"/>
                  </a:cubicBezTo>
                  <a:cubicBezTo>
                    <a:pt x="25943" y="345995"/>
                    <a:pt x="4" y="312981"/>
                    <a:pt x="4" y="275645"/>
                  </a:cubicBezTo>
                  <a:cubicBezTo>
                    <a:pt x="-389" y="237522"/>
                    <a:pt x="26336" y="203330"/>
                    <a:pt x="62494" y="195077"/>
                  </a:cubicBezTo>
                  <a:cubicBezTo>
                    <a:pt x="101402" y="186430"/>
                    <a:pt x="139525" y="204116"/>
                    <a:pt x="155638" y="239880"/>
                  </a:cubicBezTo>
                  <a:cubicBezTo>
                    <a:pt x="160355" y="249706"/>
                    <a:pt x="164285" y="254815"/>
                    <a:pt x="176468" y="254815"/>
                  </a:cubicBezTo>
                  <a:cubicBezTo>
                    <a:pt x="427212" y="254029"/>
                    <a:pt x="678349" y="253636"/>
                    <a:pt x="929093" y="252850"/>
                  </a:cubicBezTo>
                  <a:cubicBezTo>
                    <a:pt x="934202" y="252850"/>
                    <a:pt x="938525" y="252457"/>
                    <a:pt x="945207" y="251671"/>
                  </a:cubicBezTo>
                  <a:close/>
                  <a:moveTo>
                    <a:pt x="1006124" y="80709"/>
                  </a:moveTo>
                  <a:cubicBezTo>
                    <a:pt x="1005731" y="56735"/>
                    <a:pt x="987652" y="38656"/>
                    <a:pt x="963286" y="39050"/>
                  </a:cubicBezTo>
                  <a:cubicBezTo>
                    <a:pt x="939311" y="39443"/>
                    <a:pt x="921626" y="57914"/>
                    <a:pt x="922019" y="82281"/>
                  </a:cubicBezTo>
                  <a:cubicBezTo>
                    <a:pt x="922412" y="105862"/>
                    <a:pt x="941277" y="124334"/>
                    <a:pt x="964857" y="123941"/>
                  </a:cubicBezTo>
                  <a:cubicBezTo>
                    <a:pt x="988832" y="123548"/>
                    <a:pt x="1006517" y="105076"/>
                    <a:pt x="1006124" y="80709"/>
                  </a:cubicBezTo>
                  <a:close/>
                  <a:moveTo>
                    <a:pt x="82145" y="316911"/>
                  </a:moveTo>
                  <a:cubicBezTo>
                    <a:pt x="106512" y="316911"/>
                    <a:pt x="124197" y="299619"/>
                    <a:pt x="124590" y="275252"/>
                  </a:cubicBezTo>
                  <a:cubicBezTo>
                    <a:pt x="124983" y="250885"/>
                    <a:pt x="107298" y="233592"/>
                    <a:pt x="82538" y="233199"/>
                  </a:cubicBezTo>
                  <a:cubicBezTo>
                    <a:pt x="57778" y="233199"/>
                    <a:pt x="40485" y="250099"/>
                    <a:pt x="40092" y="274859"/>
                  </a:cubicBezTo>
                  <a:cubicBezTo>
                    <a:pt x="40092" y="299226"/>
                    <a:pt x="57778" y="316911"/>
                    <a:pt x="82145" y="31691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8712BB1-D9F9-4FE7-97D7-10EC3D38A1DA}"/>
                </a:ext>
              </a:extLst>
            </p:cNvPr>
            <p:cNvSpPr/>
            <p:nvPr/>
          </p:nvSpPr>
          <p:spPr>
            <a:xfrm>
              <a:off x="4676188" y="2335444"/>
              <a:ext cx="449614" cy="606981"/>
            </a:xfrm>
            <a:custGeom>
              <a:avLst/>
              <a:gdLst>
                <a:gd name="connsiteX0" fmla="*/ 408740 w 449614"/>
                <a:gd name="connsiteY0" fmla="*/ 504818 h 606981"/>
                <a:gd name="connsiteX1" fmla="*/ 408740 w 449614"/>
                <a:gd name="connsiteY1" fmla="*/ 102763 h 606981"/>
                <a:gd name="connsiteX2" fmla="*/ 244853 w 449614"/>
                <a:gd name="connsiteY2" fmla="*/ 103549 h 606981"/>
                <a:gd name="connsiteX3" fmla="*/ 230704 w 449614"/>
                <a:gd name="connsiteY3" fmla="*/ 118090 h 606981"/>
                <a:gd name="connsiteX4" fmla="*/ 152494 w 449614"/>
                <a:gd name="connsiteY4" fmla="*/ 163680 h 606981"/>
                <a:gd name="connsiteX5" fmla="*/ 80572 w 449614"/>
                <a:gd name="connsiteY5" fmla="*/ 111802 h 606981"/>
                <a:gd name="connsiteX6" fmla="*/ 99437 w 449614"/>
                <a:gd name="connsiteY6" fmla="*/ 23373 h 606981"/>
                <a:gd name="connsiteX7" fmla="*/ 230704 w 449614"/>
                <a:gd name="connsiteY7" fmla="*/ 48133 h 606981"/>
                <a:gd name="connsiteX8" fmla="*/ 255464 w 449614"/>
                <a:gd name="connsiteY8" fmla="*/ 63461 h 606981"/>
                <a:gd name="connsiteX9" fmla="*/ 420531 w 449614"/>
                <a:gd name="connsiteY9" fmla="*/ 63068 h 606981"/>
                <a:gd name="connsiteX10" fmla="*/ 449614 w 449614"/>
                <a:gd name="connsiteY10" fmla="*/ 91758 h 606981"/>
                <a:gd name="connsiteX11" fmla="*/ 449614 w 449614"/>
                <a:gd name="connsiteY11" fmla="*/ 515822 h 606981"/>
                <a:gd name="connsiteX12" fmla="*/ 420138 w 449614"/>
                <a:gd name="connsiteY12" fmla="*/ 544512 h 606981"/>
                <a:gd name="connsiteX13" fmla="*/ 178433 w 449614"/>
                <a:gd name="connsiteY13" fmla="*/ 544512 h 606981"/>
                <a:gd name="connsiteX14" fmla="*/ 156424 w 449614"/>
                <a:gd name="connsiteY14" fmla="*/ 558268 h 606981"/>
                <a:gd name="connsiteX15" fmla="*/ 64459 w 449614"/>
                <a:gd name="connsiteY15" fmla="*/ 605037 h 606981"/>
                <a:gd name="connsiteX16" fmla="*/ 4 w 449614"/>
                <a:gd name="connsiteY16" fmla="*/ 524075 h 606981"/>
                <a:gd name="connsiteX17" fmla="*/ 61708 w 449614"/>
                <a:gd name="connsiteY17" fmla="*/ 445079 h 606981"/>
                <a:gd name="connsiteX18" fmla="*/ 157603 w 449614"/>
                <a:gd name="connsiteY18" fmla="*/ 491455 h 606981"/>
                <a:gd name="connsiteX19" fmla="*/ 171359 w 449614"/>
                <a:gd name="connsiteY19" fmla="*/ 504031 h 606981"/>
                <a:gd name="connsiteX20" fmla="*/ 408740 w 449614"/>
                <a:gd name="connsiteY20" fmla="*/ 504818 h 606981"/>
                <a:gd name="connsiteX21" fmla="*/ 82931 w 449614"/>
                <a:gd name="connsiteY21" fmla="*/ 482809 h 606981"/>
                <a:gd name="connsiteX22" fmla="*/ 40485 w 449614"/>
                <a:gd name="connsiteY22" fmla="*/ 524468 h 606981"/>
                <a:gd name="connsiteX23" fmla="*/ 82537 w 449614"/>
                <a:gd name="connsiteY23" fmla="*/ 566914 h 606981"/>
                <a:gd name="connsiteX24" fmla="*/ 124983 w 449614"/>
                <a:gd name="connsiteY24" fmla="*/ 525254 h 606981"/>
                <a:gd name="connsiteX25" fmla="*/ 82931 w 449614"/>
                <a:gd name="connsiteY25" fmla="*/ 482809 h 606981"/>
                <a:gd name="connsiteX26" fmla="*/ 156424 w 449614"/>
                <a:gd name="connsiteY26" fmla="*/ 39880 h 606981"/>
                <a:gd name="connsiteX27" fmla="*/ 115158 w 449614"/>
                <a:gd name="connsiteY27" fmla="*/ 82719 h 606981"/>
                <a:gd name="connsiteX28" fmla="*/ 157997 w 449614"/>
                <a:gd name="connsiteY28" fmla="*/ 123985 h 606981"/>
                <a:gd name="connsiteX29" fmla="*/ 199656 w 449614"/>
                <a:gd name="connsiteY29" fmla="*/ 81147 h 606981"/>
                <a:gd name="connsiteX30" fmla="*/ 156424 w 449614"/>
                <a:gd name="connsiteY30" fmla="*/ 39880 h 60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9614" h="606981">
                  <a:moveTo>
                    <a:pt x="408740" y="504818"/>
                  </a:moveTo>
                  <a:cubicBezTo>
                    <a:pt x="408740" y="369620"/>
                    <a:pt x="408740" y="236781"/>
                    <a:pt x="408740" y="102763"/>
                  </a:cubicBezTo>
                  <a:cubicBezTo>
                    <a:pt x="353325" y="102763"/>
                    <a:pt x="299089" y="102370"/>
                    <a:pt x="244853" y="103549"/>
                  </a:cubicBezTo>
                  <a:cubicBezTo>
                    <a:pt x="240137" y="103549"/>
                    <a:pt x="233848" y="112195"/>
                    <a:pt x="230704" y="118090"/>
                  </a:cubicBezTo>
                  <a:cubicBezTo>
                    <a:pt x="215377" y="147959"/>
                    <a:pt x="185901" y="166038"/>
                    <a:pt x="152494" y="163680"/>
                  </a:cubicBezTo>
                  <a:cubicBezTo>
                    <a:pt x="117909" y="161322"/>
                    <a:pt x="92756" y="144422"/>
                    <a:pt x="80572" y="111802"/>
                  </a:cubicBezTo>
                  <a:cubicBezTo>
                    <a:pt x="68389" y="78789"/>
                    <a:pt x="74284" y="48133"/>
                    <a:pt x="99437" y="23373"/>
                  </a:cubicBezTo>
                  <a:cubicBezTo>
                    <a:pt x="139525" y="-16321"/>
                    <a:pt x="207910" y="-3745"/>
                    <a:pt x="230704" y="48133"/>
                  </a:cubicBezTo>
                  <a:cubicBezTo>
                    <a:pt x="236207" y="60710"/>
                    <a:pt x="242888" y="63461"/>
                    <a:pt x="255464" y="63461"/>
                  </a:cubicBezTo>
                  <a:cubicBezTo>
                    <a:pt x="310487" y="62675"/>
                    <a:pt x="365509" y="63068"/>
                    <a:pt x="420531" y="63068"/>
                  </a:cubicBezTo>
                  <a:cubicBezTo>
                    <a:pt x="443719" y="63068"/>
                    <a:pt x="449614" y="68570"/>
                    <a:pt x="449614" y="91758"/>
                  </a:cubicBezTo>
                  <a:cubicBezTo>
                    <a:pt x="449614" y="233244"/>
                    <a:pt x="449614" y="374729"/>
                    <a:pt x="449614" y="515822"/>
                  </a:cubicBezTo>
                  <a:cubicBezTo>
                    <a:pt x="449614" y="539010"/>
                    <a:pt x="443719" y="544512"/>
                    <a:pt x="420138" y="544512"/>
                  </a:cubicBezTo>
                  <a:cubicBezTo>
                    <a:pt x="339570" y="544512"/>
                    <a:pt x="259002" y="544905"/>
                    <a:pt x="178433" y="544512"/>
                  </a:cubicBezTo>
                  <a:cubicBezTo>
                    <a:pt x="167429" y="544512"/>
                    <a:pt x="161534" y="547263"/>
                    <a:pt x="156424" y="558268"/>
                  </a:cubicBezTo>
                  <a:cubicBezTo>
                    <a:pt x="140311" y="594818"/>
                    <a:pt x="102974" y="613290"/>
                    <a:pt x="64459" y="605037"/>
                  </a:cubicBezTo>
                  <a:cubicBezTo>
                    <a:pt x="26729" y="597176"/>
                    <a:pt x="-389" y="562984"/>
                    <a:pt x="4" y="524075"/>
                  </a:cubicBezTo>
                  <a:cubicBezTo>
                    <a:pt x="4" y="486739"/>
                    <a:pt x="26336" y="452939"/>
                    <a:pt x="61708" y="445079"/>
                  </a:cubicBezTo>
                  <a:cubicBezTo>
                    <a:pt x="102581" y="435647"/>
                    <a:pt x="139918" y="454118"/>
                    <a:pt x="157603" y="491455"/>
                  </a:cubicBezTo>
                  <a:cubicBezTo>
                    <a:pt x="159962" y="496564"/>
                    <a:pt x="166643" y="504031"/>
                    <a:pt x="171359" y="504031"/>
                  </a:cubicBezTo>
                  <a:cubicBezTo>
                    <a:pt x="249962" y="505210"/>
                    <a:pt x="328565" y="504818"/>
                    <a:pt x="408740" y="504818"/>
                  </a:cubicBezTo>
                  <a:close/>
                  <a:moveTo>
                    <a:pt x="82931" y="482809"/>
                  </a:moveTo>
                  <a:cubicBezTo>
                    <a:pt x="58564" y="482809"/>
                    <a:pt x="40485" y="500101"/>
                    <a:pt x="40485" y="524468"/>
                  </a:cubicBezTo>
                  <a:cubicBezTo>
                    <a:pt x="40485" y="548835"/>
                    <a:pt x="58171" y="566914"/>
                    <a:pt x="82537" y="566914"/>
                  </a:cubicBezTo>
                  <a:cubicBezTo>
                    <a:pt x="106511" y="566914"/>
                    <a:pt x="124983" y="548835"/>
                    <a:pt x="124983" y="525254"/>
                  </a:cubicBezTo>
                  <a:cubicBezTo>
                    <a:pt x="124983" y="501280"/>
                    <a:pt x="107298" y="483202"/>
                    <a:pt x="82931" y="482809"/>
                  </a:cubicBezTo>
                  <a:close/>
                  <a:moveTo>
                    <a:pt x="156424" y="39880"/>
                  </a:moveTo>
                  <a:cubicBezTo>
                    <a:pt x="132057" y="40273"/>
                    <a:pt x="114765" y="58352"/>
                    <a:pt x="115158" y="82719"/>
                  </a:cubicBezTo>
                  <a:cubicBezTo>
                    <a:pt x="115551" y="107086"/>
                    <a:pt x="133630" y="124378"/>
                    <a:pt x="157997" y="123985"/>
                  </a:cubicBezTo>
                  <a:cubicBezTo>
                    <a:pt x="181970" y="123592"/>
                    <a:pt x="200049" y="105514"/>
                    <a:pt x="199656" y="81147"/>
                  </a:cubicBezTo>
                  <a:cubicBezTo>
                    <a:pt x="198870" y="57566"/>
                    <a:pt x="180398" y="39880"/>
                    <a:pt x="156424" y="3988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00EC7D8-8370-4E44-B218-F0F5A62073D8}"/>
                </a:ext>
              </a:extLst>
            </p:cNvPr>
            <p:cNvSpPr/>
            <p:nvPr/>
          </p:nvSpPr>
          <p:spPr>
            <a:xfrm>
              <a:off x="5279074" y="1700703"/>
              <a:ext cx="1080631" cy="353922"/>
            </a:xfrm>
            <a:custGeom>
              <a:avLst/>
              <a:gdLst>
                <a:gd name="connsiteX0" fmla="*/ 917696 w 1080631"/>
                <a:gd name="connsiteY0" fmla="*/ 62303 h 353922"/>
                <a:gd name="connsiteX1" fmla="*/ 1025775 w 1080631"/>
                <a:gd name="connsiteY1" fmla="*/ 4923 h 353922"/>
                <a:gd name="connsiteX2" fmla="*/ 1080404 w 1080631"/>
                <a:gd name="connsiteY2" fmla="*/ 86670 h 353922"/>
                <a:gd name="connsiteX3" fmla="*/ 1015163 w 1080631"/>
                <a:gd name="connsiteY3" fmla="*/ 162915 h 353922"/>
                <a:gd name="connsiteX4" fmla="*/ 925556 w 1080631"/>
                <a:gd name="connsiteY4" fmla="*/ 118111 h 353922"/>
                <a:gd name="connsiteX5" fmla="*/ 899617 w 1080631"/>
                <a:gd name="connsiteY5" fmla="*/ 101605 h 353922"/>
                <a:gd name="connsiteX6" fmla="*/ 675598 w 1080631"/>
                <a:gd name="connsiteY6" fmla="*/ 102391 h 353922"/>
                <a:gd name="connsiteX7" fmla="*/ 638655 w 1080631"/>
                <a:gd name="connsiteY7" fmla="*/ 111430 h 353922"/>
                <a:gd name="connsiteX8" fmla="*/ 315203 w 1080631"/>
                <a:gd name="connsiteY8" fmla="*/ 279641 h 353922"/>
                <a:gd name="connsiteX9" fmla="*/ 268827 w 1080631"/>
                <a:gd name="connsiteY9" fmla="*/ 290645 h 353922"/>
                <a:gd name="connsiteX10" fmla="*/ 176468 w 1080631"/>
                <a:gd name="connsiteY10" fmla="*/ 291038 h 353922"/>
                <a:gd name="connsiteX11" fmla="*/ 156424 w 1080631"/>
                <a:gd name="connsiteY11" fmla="*/ 304401 h 353922"/>
                <a:gd name="connsiteX12" fmla="*/ 63280 w 1080631"/>
                <a:gd name="connsiteY12" fmla="*/ 351956 h 353922"/>
                <a:gd name="connsiteX13" fmla="*/ 4 w 1080631"/>
                <a:gd name="connsiteY13" fmla="*/ 272567 h 353922"/>
                <a:gd name="connsiteX14" fmla="*/ 62494 w 1080631"/>
                <a:gd name="connsiteY14" fmla="*/ 192391 h 353922"/>
                <a:gd name="connsiteX15" fmla="*/ 156424 w 1080631"/>
                <a:gd name="connsiteY15" fmla="*/ 238767 h 353922"/>
                <a:gd name="connsiteX16" fmla="*/ 176468 w 1080631"/>
                <a:gd name="connsiteY16" fmla="*/ 252130 h 353922"/>
                <a:gd name="connsiteX17" fmla="*/ 272757 w 1080631"/>
                <a:gd name="connsiteY17" fmla="*/ 251344 h 353922"/>
                <a:gd name="connsiteX18" fmla="*/ 298696 w 1080631"/>
                <a:gd name="connsiteY18" fmla="*/ 243876 h 353922"/>
                <a:gd name="connsiteX19" fmla="*/ 629222 w 1080631"/>
                <a:gd name="connsiteY19" fmla="*/ 71736 h 353922"/>
                <a:gd name="connsiteX20" fmla="*/ 666166 w 1080631"/>
                <a:gd name="connsiteY20" fmla="*/ 62696 h 353922"/>
                <a:gd name="connsiteX21" fmla="*/ 917696 w 1080631"/>
                <a:gd name="connsiteY21" fmla="*/ 62303 h 353922"/>
                <a:gd name="connsiteX22" fmla="*/ 1040316 w 1080631"/>
                <a:gd name="connsiteY22" fmla="*/ 81168 h 353922"/>
                <a:gd name="connsiteX23" fmla="*/ 997085 w 1080631"/>
                <a:gd name="connsiteY23" fmla="*/ 39901 h 353922"/>
                <a:gd name="connsiteX24" fmla="*/ 955818 w 1080631"/>
                <a:gd name="connsiteY24" fmla="*/ 83526 h 353922"/>
                <a:gd name="connsiteX25" fmla="*/ 999050 w 1080631"/>
                <a:gd name="connsiteY25" fmla="*/ 124793 h 353922"/>
                <a:gd name="connsiteX26" fmla="*/ 1040316 w 1080631"/>
                <a:gd name="connsiteY26" fmla="*/ 81168 h 353922"/>
                <a:gd name="connsiteX27" fmla="*/ 123018 w 1080631"/>
                <a:gd name="connsiteY27" fmla="*/ 272174 h 353922"/>
                <a:gd name="connsiteX28" fmla="*/ 80965 w 1080631"/>
                <a:gd name="connsiteY28" fmla="*/ 230514 h 353922"/>
                <a:gd name="connsiteX29" fmla="*/ 38913 w 1080631"/>
                <a:gd name="connsiteY29" fmla="*/ 272174 h 353922"/>
                <a:gd name="connsiteX30" fmla="*/ 80965 w 1080631"/>
                <a:gd name="connsiteY30" fmla="*/ 314226 h 353922"/>
                <a:gd name="connsiteX31" fmla="*/ 123018 w 1080631"/>
                <a:gd name="connsiteY31" fmla="*/ 272174 h 3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0631" h="353922">
                  <a:moveTo>
                    <a:pt x="917696" y="62303"/>
                  </a:moveTo>
                  <a:cubicBezTo>
                    <a:pt x="939704" y="10425"/>
                    <a:pt x="980185" y="-10405"/>
                    <a:pt x="1025775" y="4923"/>
                  </a:cubicBezTo>
                  <a:cubicBezTo>
                    <a:pt x="1060753" y="16713"/>
                    <a:pt x="1083155" y="50513"/>
                    <a:pt x="1080404" y="86670"/>
                  </a:cubicBezTo>
                  <a:cubicBezTo>
                    <a:pt x="1077653" y="125579"/>
                    <a:pt x="1052107" y="155055"/>
                    <a:pt x="1015163" y="162915"/>
                  </a:cubicBezTo>
                  <a:cubicBezTo>
                    <a:pt x="979399" y="170382"/>
                    <a:pt x="940098" y="152304"/>
                    <a:pt x="925556" y="118111"/>
                  </a:cubicBezTo>
                  <a:cubicBezTo>
                    <a:pt x="919661" y="104356"/>
                    <a:pt x="912586" y="101605"/>
                    <a:pt x="899617" y="101605"/>
                  </a:cubicBezTo>
                  <a:cubicBezTo>
                    <a:pt x="824944" y="101998"/>
                    <a:pt x="750271" y="101605"/>
                    <a:pt x="675598" y="102391"/>
                  </a:cubicBezTo>
                  <a:cubicBezTo>
                    <a:pt x="663022" y="102391"/>
                    <a:pt x="649659" y="105535"/>
                    <a:pt x="638655" y="111430"/>
                  </a:cubicBezTo>
                  <a:cubicBezTo>
                    <a:pt x="530575" y="167238"/>
                    <a:pt x="423282" y="224226"/>
                    <a:pt x="315203" y="279641"/>
                  </a:cubicBezTo>
                  <a:cubicBezTo>
                    <a:pt x="301447" y="286715"/>
                    <a:pt x="284547" y="289859"/>
                    <a:pt x="268827" y="290645"/>
                  </a:cubicBezTo>
                  <a:cubicBezTo>
                    <a:pt x="238172" y="292217"/>
                    <a:pt x="207123" y="291431"/>
                    <a:pt x="176468" y="291038"/>
                  </a:cubicBezTo>
                  <a:cubicBezTo>
                    <a:pt x="165464" y="290645"/>
                    <a:pt x="160748" y="294182"/>
                    <a:pt x="156424" y="304401"/>
                  </a:cubicBezTo>
                  <a:cubicBezTo>
                    <a:pt x="139918" y="342130"/>
                    <a:pt x="102974" y="360209"/>
                    <a:pt x="63280" y="351956"/>
                  </a:cubicBezTo>
                  <a:cubicBezTo>
                    <a:pt x="26729" y="344488"/>
                    <a:pt x="4" y="310689"/>
                    <a:pt x="4" y="272567"/>
                  </a:cubicBezTo>
                  <a:cubicBezTo>
                    <a:pt x="-389" y="234051"/>
                    <a:pt x="26336" y="200252"/>
                    <a:pt x="62494" y="192391"/>
                  </a:cubicBezTo>
                  <a:cubicBezTo>
                    <a:pt x="102188" y="183745"/>
                    <a:pt x="139918" y="201824"/>
                    <a:pt x="156424" y="238767"/>
                  </a:cubicBezTo>
                  <a:cubicBezTo>
                    <a:pt x="160748" y="248593"/>
                    <a:pt x="165464" y="252130"/>
                    <a:pt x="176468" y="252130"/>
                  </a:cubicBezTo>
                  <a:cubicBezTo>
                    <a:pt x="208695" y="251344"/>
                    <a:pt x="240530" y="252523"/>
                    <a:pt x="272757" y="251344"/>
                  </a:cubicBezTo>
                  <a:cubicBezTo>
                    <a:pt x="281403" y="250951"/>
                    <a:pt x="290836" y="248200"/>
                    <a:pt x="298696" y="243876"/>
                  </a:cubicBezTo>
                  <a:cubicBezTo>
                    <a:pt x="408740" y="186496"/>
                    <a:pt x="518785" y="128723"/>
                    <a:pt x="629222" y="71736"/>
                  </a:cubicBezTo>
                  <a:cubicBezTo>
                    <a:pt x="640226" y="65840"/>
                    <a:pt x="653982" y="62696"/>
                    <a:pt x="666166" y="62696"/>
                  </a:cubicBezTo>
                  <a:cubicBezTo>
                    <a:pt x="749092" y="61910"/>
                    <a:pt x="832804" y="62303"/>
                    <a:pt x="917696" y="62303"/>
                  </a:cubicBezTo>
                  <a:close/>
                  <a:moveTo>
                    <a:pt x="1040316" y="81168"/>
                  </a:moveTo>
                  <a:cubicBezTo>
                    <a:pt x="1039923" y="57194"/>
                    <a:pt x="1021059" y="39115"/>
                    <a:pt x="997085" y="39901"/>
                  </a:cubicBezTo>
                  <a:cubicBezTo>
                    <a:pt x="973504" y="40687"/>
                    <a:pt x="955425" y="59552"/>
                    <a:pt x="955818" y="83526"/>
                  </a:cubicBezTo>
                  <a:cubicBezTo>
                    <a:pt x="956211" y="107107"/>
                    <a:pt x="975076" y="125186"/>
                    <a:pt x="999050" y="124793"/>
                  </a:cubicBezTo>
                  <a:cubicBezTo>
                    <a:pt x="1023417" y="124007"/>
                    <a:pt x="1040709" y="105928"/>
                    <a:pt x="1040316" y="81168"/>
                  </a:cubicBezTo>
                  <a:close/>
                  <a:moveTo>
                    <a:pt x="123018" y="272174"/>
                  </a:moveTo>
                  <a:cubicBezTo>
                    <a:pt x="123018" y="247807"/>
                    <a:pt x="106118" y="230514"/>
                    <a:pt x="80965" y="230514"/>
                  </a:cubicBezTo>
                  <a:cubicBezTo>
                    <a:pt x="56205" y="230514"/>
                    <a:pt x="38913" y="247414"/>
                    <a:pt x="38913" y="272174"/>
                  </a:cubicBezTo>
                  <a:cubicBezTo>
                    <a:pt x="38913" y="296540"/>
                    <a:pt x="56205" y="313833"/>
                    <a:pt x="80965" y="314226"/>
                  </a:cubicBezTo>
                  <a:cubicBezTo>
                    <a:pt x="105332" y="314226"/>
                    <a:pt x="123018" y="296540"/>
                    <a:pt x="123018" y="27217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42551BC-F1E9-476B-B1A1-CA6F5B0FAC87}"/>
                </a:ext>
              </a:extLst>
            </p:cNvPr>
            <p:cNvSpPr/>
            <p:nvPr/>
          </p:nvSpPr>
          <p:spPr>
            <a:xfrm>
              <a:off x="5782799" y="4201835"/>
              <a:ext cx="671343" cy="857412"/>
            </a:xfrm>
            <a:custGeom>
              <a:avLst/>
              <a:gdLst>
                <a:gd name="connsiteX0" fmla="*/ 208817 w 671343"/>
                <a:gd name="connsiteY0" fmla="*/ 101624 h 857412"/>
                <a:gd name="connsiteX1" fmla="*/ 198991 w 671343"/>
                <a:gd name="connsiteY1" fmla="*/ 101624 h 857412"/>
                <a:gd name="connsiteX2" fmla="*/ 148685 w 671343"/>
                <a:gd name="connsiteY2" fmla="*/ 127170 h 857412"/>
                <a:gd name="connsiteX3" fmla="*/ 56327 w 671343"/>
                <a:gd name="connsiteY3" fmla="*/ 159790 h 857412"/>
                <a:gd name="connsiteX4" fmla="*/ 125 w 671343"/>
                <a:gd name="connsiteY4" fmla="*/ 75292 h 857412"/>
                <a:gd name="connsiteX5" fmla="*/ 63401 w 671343"/>
                <a:gd name="connsiteY5" fmla="*/ 1798 h 857412"/>
                <a:gd name="connsiteX6" fmla="*/ 153794 w 671343"/>
                <a:gd name="connsiteY6" fmla="*/ 44243 h 857412"/>
                <a:gd name="connsiteX7" fmla="*/ 183271 w 671343"/>
                <a:gd name="connsiteY7" fmla="*/ 61536 h 857412"/>
                <a:gd name="connsiteX8" fmla="*/ 257944 w 671343"/>
                <a:gd name="connsiteY8" fmla="*/ 61143 h 857412"/>
                <a:gd name="connsiteX9" fmla="*/ 295673 w 671343"/>
                <a:gd name="connsiteY9" fmla="*/ 84724 h 857412"/>
                <a:gd name="connsiteX10" fmla="*/ 567247 w 671343"/>
                <a:gd name="connsiteY10" fmla="*/ 673854 h 857412"/>
                <a:gd name="connsiteX11" fmla="*/ 595544 w 671343"/>
                <a:gd name="connsiteY11" fmla="*/ 693898 h 857412"/>
                <a:gd name="connsiteX12" fmla="*/ 670610 w 671343"/>
                <a:gd name="connsiteY12" fmla="*/ 766606 h 857412"/>
                <a:gd name="connsiteX13" fmla="*/ 618339 w 671343"/>
                <a:gd name="connsiteY13" fmla="*/ 851890 h 857412"/>
                <a:gd name="connsiteX14" fmla="*/ 521264 w 671343"/>
                <a:gd name="connsiteY14" fmla="*/ 821235 h 857412"/>
                <a:gd name="connsiteX15" fmla="*/ 529124 w 671343"/>
                <a:gd name="connsiteY15" fmla="*/ 720230 h 857412"/>
                <a:gd name="connsiteX16" fmla="*/ 533447 w 671343"/>
                <a:gd name="connsiteY16" fmla="*/ 693505 h 857412"/>
                <a:gd name="connsiteX17" fmla="*/ 267376 w 671343"/>
                <a:gd name="connsiteY17" fmla="*/ 116951 h 857412"/>
                <a:gd name="connsiteX18" fmla="*/ 242223 w 671343"/>
                <a:gd name="connsiteY18" fmla="*/ 100838 h 857412"/>
                <a:gd name="connsiteX19" fmla="*/ 208817 w 671343"/>
                <a:gd name="connsiteY19" fmla="*/ 101624 h 857412"/>
                <a:gd name="connsiteX20" fmla="*/ 546810 w 671343"/>
                <a:gd name="connsiteY20" fmla="*/ 774073 h 857412"/>
                <a:gd name="connsiteX21" fmla="*/ 587291 w 671343"/>
                <a:gd name="connsiteY21" fmla="*/ 818484 h 857412"/>
                <a:gd name="connsiteX22" fmla="*/ 631308 w 671343"/>
                <a:gd name="connsiteY22" fmla="*/ 777610 h 857412"/>
                <a:gd name="connsiteX23" fmla="*/ 590828 w 671343"/>
                <a:gd name="connsiteY23" fmla="*/ 732806 h 857412"/>
                <a:gd name="connsiteX24" fmla="*/ 546810 w 671343"/>
                <a:gd name="connsiteY24" fmla="*/ 774073 h 857412"/>
                <a:gd name="connsiteX25" fmla="*/ 82266 w 671343"/>
                <a:gd name="connsiteY25" fmla="*/ 123632 h 857412"/>
                <a:gd name="connsiteX26" fmla="*/ 123532 w 671343"/>
                <a:gd name="connsiteY26" fmla="*/ 81187 h 857412"/>
                <a:gd name="connsiteX27" fmla="*/ 81087 w 671343"/>
                <a:gd name="connsiteY27" fmla="*/ 39920 h 857412"/>
                <a:gd name="connsiteX28" fmla="*/ 39820 w 671343"/>
                <a:gd name="connsiteY28" fmla="*/ 82366 h 857412"/>
                <a:gd name="connsiteX29" fmla="*/ 82266 w 671343"/>
                <a:gd name="connsiteY29" fmla="*/ 123632 h 8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1343" h="857412">
                  <a:moveTo>
                    <a:pt x="208817" y="101624"/>
                  </a:moveTo>
                  <a:cubicBezTo>
                    <a:pt x="205673" y="101624"/>
                    <a:pt x="202135" y="102017"/>
                    <a:pt x="198991" y="101624"/>
                  </a:cubicBezTo>
                  <a:cubicBezTo>
                    <a:pt x="176589" y="98872"/>
                    <a:pt x="160476" y="102410"/>
                    <a:pt x="148685" y="127170"/>
                  </a:cubicBezTo>
                  <a:cubicBezTo>
                    <a:pt x="133358" y="159397"/>
                    <a:pt x="91305" y="171187"/>
                    <a:pt x="56327" y="159790"/>
                  </a:cubicBezTo>
                  <a:cubicBezTo>
                    <a:pt x="19383" y="147606"/>
                    <a:pt x="-1840" y="116165"/>
                    <a:pt x="125" y="75292"/>
                  </a:cubicBezTo>
                  <a:cubicBezTo>
                    <a:pt x="2091" y="39920"/>
                    <a:pt x="28816" y="8872"/>
                    <a:pt x="63401" y="1798"/>
                  </a:cubicBezTo>
                  <a:cubicBezTo>
                    <a:pt x="101130" y="-5670"/>
                    <a:pt x="138860" y="10444"/>
                    <a:pt x="153794" y="44243"/>
                  </a:cubicBezTo>
                  <a:cubicBezTo>
                    <a:pt x="160476" y="59178"/>
                    <a:pt x="169122" y="62322"/>
                    <a:pt x="183271" y="61536"/>
                  </a:cubicBezTo>
                  <a:cubicBezTo>
                    <a:pt x="208031" y="60750"/>
                    <a:pt x="233184" y="62322"/>
                    <a:pt x="257944" y="61143"/>
                  </a:cubicBezTo>
                  <a:cubicBezTo>
                    <a:pt x="276808" y="60357"/>
                    <a:pt x="287420" y="67038"/>
                    <a:pt x="295673" y="84724"/>
                  </a:cubicBezTo>
                  <a:cubicBezTo>
                    <a:pt x="385674" y="281232"/>
                    <a:pt x="476853" y="477346"/>
                    <a:pt x="567247" y="673854"/>
                  </a:cubicBezTo>
                  <a:cubicBezTo>
                    <a:pt x="573142" y="686431"/>
                    <a:pt x="579037" y="693505"/>
                    <a:pt x="595544" y="693898"/>
                  </a:cubicBezTo>
                  <a:cubicBezTo>
                    <a:pt x="635239" y="695077"/>
                    <a:pt x="664715" y="725732"/>
                    <a:pt x="670610" y="766606"/>
                  </a:cubicBezTo>
                  <a:cubicBezTo>
                    <a:pt x="675719" y="802763"/>
                    <a:pt x="653710" y="838528"/>
                    <a:pt x="618339" y="851890"/>
                  </a:cubicBezTo>
                  <a:cubicBezTo>
                    <a:pt x="582181" y="865646"/>
                    <a:pt x="542880" y="853069"/>
                    <a:pt x="521264" y="821235"/>
                  </a:cubicBezTo>
                  <a:cubicBezTo>
                    <a:pt x="499648" y="789401"/>
                    <a:pt x="502399" y="747348"/>
                    <a:pt x="529124" y="720230"/>
                  </a:cubicBezTo>
                  <a:cubicBezTo>
                    <a:pt x="538164" y="711191"/>
                    <a:pt x="538950" y="704902"/>
                    <a:pt x="533447" y="693505"/>
                  </a:cubicBezTo>
                  <a:cubicBezTo>
                    <a:pt x="444233" y="501320"/>
                    <a:pt x="355805" y="309136"/>
                    <a:pt x="267376" y="116951"/>
                  </a:cubicBezTo>
                  <a:cubicBezTo>
                    <a:pt x="261874" y="105161"/>
                    <a:pt x="255978" y="99266"/>
                    <a:pt x="242223" y="100838"/>
                  </a:cubicBezTo>
                  <a:cubicBezTo>
                    <a:pt x="231219" y="102410"/>
                    <a:pt x="219821" y="101624"/>
                    <a:pt x="208817" y="101624"/>
                  </a:cubicBezTo>
                  <a:close/>
                  <a:moveTo>
                    <a:pt x="546810" y="774073"/>
                  </a:moveTo>
                  <a:cubicBezTo>
                    <a:pt x="546024" y="797654"/>
                    <a:pt x="564496" y="817698"/>
                    <a:pt x="587291" y="818484"/>
                  </a:cubicBezTo>
                  <a:cubicBezTo>
                    <a:pt x="610085" y="819270"/>
                    <a:pt x="630915" y="800405"/>
                    <a:pt x="631308" y="777610"/>
                  </a:cubicBezTo>
                  <a:cubicBezTo>
                    <a:pt x="632094" y="754422"/>
                    <a:pt x="613230" y="733593"/>
                    <a:pt x="590828" y="732806"/>
                  </a:cubicBezTo>
                  <a:cubicBezTo>
                    <a:pt x="567640" y="732021"/>
                    <a:pt x="547203" y="751278"/>
                    <a:pt x="546810" y="774073"/>
                  </a:cubicBezTo>
                  <a:close/>
                  <a:moveTo>
                    <a:pt x="82266" y="123632"/>
                  </a:moveTo>
                  <a:cubicBezTo>
                    <a:pt x="106633" y="123632"/>
                    <a:pt x="123532" y="105947"/>
                    <a:pt x="123532" y="81187"/>
                  </a:cubicBezTo>
                  <a:cubicBezTo>
                    <a:pt x="123532" y="56427"/>
                    <a:pt x="105847" y="39920"/>
                    <a:pt x="81087" y="39920"/>
                  </a:cubicBezTo>
                  <a:cubicBezTo>
                    <a:pt x="56720" y="40313"/>
                    <a:pt x="39427" y="57606"/>
                    <a:pt x="39820" y="82366"/>
                  </a:cubicBezTo>
                  <a:cubicBezTo>
                    <a:pt x="39820" y="106733"/>
                    <a:pt x="57506" y="124026"/>
                    <a:pt x="82266" y="12363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AC65A77-2285-4067-A522-D936064078BB}"/>
                </a:ext>
              </a:extLst>
            </p:cNvPr>
            <p:cNvSpPr/>
            <p:nvPr/>
          </p:nvSpPr>
          <p:spPr>
            <a:xfrm>
              <a:off x="7490573" y="3346068"/>
              <a:ext cx="545938" cy="798931"/>
            </a:xfrm>
            <a:custGeom>
              <a:avLst/>
              <a:gdLst>
                <a:gd name="connsiteX0" fmla="*/ 444112 w 545938"/>
                <a:gd name="connsiteY0" fmla="*/ 309701 h 798931"/>
                <a:gd name="connsiteX1" fmla="*/ 444505 w 545938"/>
                <a:gd name="connsiteY1" fmla="*/ 178041 h 798931"/>
                <a:gd name="connsiteX2" fmla="*/ 430356 w 545938"/>
                <a:gd name="connsiteY2" fmla="*/ 156032 h 798931"/>
                <a:gd name="connsiteX3" fmla="*/ 383980 w 545938"/>
                <a:gd name="connsiteY3" fmla="*/ 62101 h 798931"/>
                <a:gd name="connsiteX4" fmla="*/ 462190 w 545938"/>
                <a:gd name="connsiteY4" fmla="*/ 4 h 798931"/>
                <a:gd name="connsiteX5" fmla="*/ 543938 w 545938"/>
                <a:gd name="connsiteY5" fmla="*/ 62887 h 798931"/>
                <a:gd name="connsiteX6" fmla="*/ 498348 w 545938"/>
                <a:gd name="connsiteY6" fmla="*/ 155639 h 798931"/>
                <a:gd name="connsiteX7" fmla="*/ 484199 w 545938"/>
                <a:gd name="connsiteY7" fmla="*/ 179220 h 798931"/>
                <a:gd name="connsiteX8" fmla="*/ 483806 w 545938"/>
                <a:gd name="connsiteY8" fmla="*/ 448042 h 798931"/>
                <a:gd name="connsiteX9" fmla="*/ 472409 w 545938"/>
                <a:gd name="connsiteY9" fmla="*/ 484200 h 798931"/>
                <a:gd name="connsiteX10" fmla="*/ 312452 w 545938"/>
                <a:gd name="connsiteY10" fmla="*/ 717258 h 798931"/>
                <a:gd name="connsiteX11" fmla="*/ 277080 w 545938"/>
                <a:gd name="connsiteY11" fmla="*/ 736123 h 798931"/>
                <a:gd name="connsiteX12" fmla="*/ 178826 w 545938"/>
                <a:gd name="connsiteY12" fmla="*/ 735730 h 798931"/>
                <a:gd name="connsiteX13" fmla="*/ 156818 w 545938"/>
                <a:gd name="connsiteY13" fmla="*/ 749092 h 798931"/>
                <a:gd name="connsiteX14" fmla="*/ 65638 w 545938"/>
                <a:gd name="connsiteY14" fmla="*/ 797040 h 798931"/>
                <a:gd name="connsiteX15" fmla="*/ 4 w 545938"/>
                <a:gd name="connsiteY15" fmla="*/ 717258 h 798931"/>
                <a:gd name="connsiteX16" fmla="*/ 64459 w 545938"/>
                <a:gd name="connsiteY16" fmla="*/ 637083 h 798931"/>
                <a:gd name="connsiteX17" fmla="*/ 157211 w 545938"/>
                <a:gd name="connsiteY17" fmla="*/ 684637 h 798931"/>
                <a:gd name="connsiteX18" fmla="*/ 175682 w 545938"/>
                <a:gd name="connsiteY18" fmla="*/ 696821 h 798931"/>
                <a:gd name="connsiteX19" fmla="*/ 266076 w 545938"/>
                <a:gd name="connsiteY19" fmla="*/ 696035 h 798931"/>
                <a:gd name="connsiteX20" fmla="*/ 284941 w 545938"/>
                <a:gd name="connsiteY20" fmla="*/ 686210 h 798931"/>
                <a:gd name="connsiteX21" fmla="*/ 437824 w 545938"/>
                <a:gd name="connsiteY21" fmla="*/ 465335 h 798931"/>
                <a:gd name="connsiteX22" fmla="*/ 443719 w 545938"/>
                <a:gd name="connsiteY22" fmla="*/ 441361 h 798931"/>
                <a:gd name="connsiteX23" fmla="*/ 444112 w 545938"/>
                <a:gd name="connsiteY23" fmla="*/ 309701 h 798931"/>
                <a:gd name="connsiteX24" fmla="*/ 124197 w 545938"/>
                <a:gd name="connsiteY24" fmla="*/ 715686 h 798931"/>
                <a:gd name="connsiteX25" fmla="*/ 81358 w 545938"/>
                <a:gd name="connsiteY25" fmla="*/ 673633 h 798931"/>
                <a:gd name="connsiteX26" fmla="*/ 39699 w 545938"/>
                <a:gd name="connsiteY26" fmla="*/ 716865 h 798931"/>
                <a:gd name="connsiteX27" fmla="*/ 82538 w 545938"/>
                <a:gd name="connsiteY27" fmla="*/ 758525 h 798931"/>
                <a:gd name="connsiteX28" fmla="*/ 124197 w 545938"/>
                <a:gd name="connsiteY28" fmla="*/ 715686 h 798931"/>
                <a:gd name="connsiteX29" fmla="*/ 505815 w 545938"/>
                <a:gd name="connsiteY29" fmla="*/ 81752 h 798931"/>
                <a:gd name="connsiteX30" fmla="*/ 464156 w 545938"/>
                <a:gd name="connsiteY30" fmla="*/ 39306 h 798931"/>
                <a:gd name="connsiteX31" fmla="*/ 422103 w 545938"/>
                <a:gd name="connsiteY31" fmla="*/ 80966 h 798931"/>
                <a:gd name="connsiteX32" fmla="*/ 463370 w 545938"/>
                <a:gd name="connsiteY32" fmla="*/ 123018 h 798931"/>
                <a:gd name="connsiteX33" fmla="*/ 505815 w 545938"/>
                <a:gd name="connsiteY33" fmla="*/ 81752 h 79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5938" h="798931">
                  <a:moveTo>
                    <a:pt x="444112" y="309701"/>
                  </a:moveTo>
                  <a:cubicBezTo>
                    <a:pt x="444112" y="265683"/>
                    <a:pt x="443719" y="222058"/>
                    <a:pt x="444505" y="178041"/>
                  </a:cubicBezTo>
                  <a:cubicBezTo>
                    <a:pt x="444505" y="167036"/>
                    <a:pt x="441754" y="161141"/>
                    <a:pt x="430356" y="156032"/>
                  </a:cubicBezTo>
                  <a:cubicBezTo>
                    <a:pt x="393020" y="139525"/>
                    <a:pt x="375334" y="102582"/>
                    <a:pt x="383980" y="62101"/>
                  </a:cubicBezTo>
                  <a:cubicBezTo>
                    <a:pt x="391448" y="26337"/>
                    <a:pt x="424461" y="398"/>
                    <a:pt x="462190" y="4"/>
                  </a:cubicBezTo>
                  <a:cubicBezTo>
                    <a:pt x="502671" y="-389"/>
                    <a:pt x="535291" y="25157"/>
                    <a:pt x="543938" y="62887"/>
                  </a:cubicBezTo>
                  <a:cubicBezTo>
                    <a:pt x="552191" y="101010"/>
                    <a:pt x="534505" y="139525"/>
                    <a:pt x="498348" y="155639"/>
                  </a:cubicBezTo>
                  <a:cubicBezTo>
                    <a:pt x="486164" y="161141"/>
                    <a:pt x="483806" y="167822"/>
                    <a:pt x="484199" y="179220"/>
                  </a:cubicBezTo>
                  <a:cubicBezTo>
                    <a:pt x="484592" y="268827"/>
                    <a:pt x="484986" y="358435"/>
                    <a:pt x="483806" y="448042"/>
                  </a:cubicBezTo>
                  <a:cubicBezTo>
                    <a:pt x="483806" y="460226"/>
                    <a:pt x="479483" y="473981"/>
                    <a:pt x="472409" y="484200"/>
                  </a:cubicBezTo>
                  <a:cubicBezTo>
                    <a:pt x="419745" y="562017"/>
                    <a:pt x="365509" y="639441"/>
                    <a:pt x="312452" y="717258"/>
                  </a:cubicBezTo>
                  <a:cubicBezTo>
                    <a:pt x="303412" y="730620"/>
                    <a:pt x="293587" y="736516"/>
                    <a:pt x="277080" y="736123"/>
                  </a:cubicBezTo>
                  <a:cubicBezTo>
                    <a:pt x="244460" y="734944"/>
                    <a:pt x="211446" y="736123"/>
                    <a:pt x="178826" y="735730"/>
                  </a:cubicBezTo>
                  <a:cubicBezTo>
                    <a:pt x="168215" y="735730"/>
                    <a:pt x="161534" y="737302"/>
                    <a:pt x="156818" y="749092"/>
                  </a:cubicBezTo>
                  <a:cubicBezTo>
                    <a:pt x="141097" y="786036"/>
                    <a:pt x="102974" y="805293"/>
                    <a:pt x="65638" y="797040"/>
                  </a:cubicBezTo>
                  <a:cubicBezTo>
                    <a:pt x="26729" y="788394"/>
                    <a:pt x="397" y="756166"/>
                    <a:pt x="4" y="717258"/>
                  </a:cubicBezTo>
                  <a:cubicBezTo>
                    <a:pt x="-389" y="678349"/>
                    <a:pt x="26336" y="645336"/>
                    <a:pt x="64459" y="637083"/>
                  </a:cubicBezTo>
                  <a:cubicBezTo>
                    <a:pt x="104153" y="628436"/>
                    <a:pt x="140704" y="646515"/>
                    <a:pt x="157211" y="684637"/>
                  </a:cubicBezTo>
                  <a:cubicBezTo>
                    <a:pt x="161534" y="694463"/>
                    <a:pt x="166250" y="697214"/>
                    <a:pt x="175682" y="696821"/>
                  </a:cubicBezTo>
                  <a:cubicBezTo>
                    <a:pt x="205945" y="696428"/>
                    <a:pt x="235814" y="697214"/>
                    <a:pt x="266076" y="696035"/>
                  </a:cubicBezTo>
                  <a:cubicBezTo>
                    <a:pt x="272364" y="695642"/>
                    <a:pt x="281010" y="691319"/>
                    <a:pt x="284941" y="686210"/>
                  </a:cubicBezTo>
                  <a:cubicBezTo>
                    <a:pt x="336425" y="612716"/>
                    <a:pt x="387125" y="539222"/>
                    <a:pt x="437824" y="465335"/>
                  </a:cubicBezTo>
                  <a:cubicBezTo>
                    <a:pt x="442147" y="459047"/>
                    <a:pt x="443719" y="449614"/>
                    <a:pt x="443719" y="441361"/>
                  </a:cubicBezTo>
                  <a:cubicBezTo>
                    <a:pt x="444505" y="397343"/>
                    <a:pt x="444112" y="353325"/>
                    <a:pt x="444112" y="309701"/>
                  </a:cubicBezTo>
                  <a:close/>
                  <a:moveTo>
                    <a:pt x="124197" y="715686"/>
                  </a:moveTo>
                  <a:cubicBezTo>
                    <a:pt x="124197" y="692105"/>
                    <a:pt x="105332" y="673240"/>
                    <a:pt x="81358" y="673633"/>
                  </a:cubicBezTo>
                  <a:cubicBezTo>
                    <a:pt x="57777" y="674026"/>
                    <a:pt x="39306" y="692891"/>
                    <a:pt x="39699" y="716865"/>
                  </a:cubicBezTo>
                  <a:cubicBezTo>
                    <a:pt x="40092" y="740446"/>
                    <a:pt x="58564" y="758918"/>
                    <a:pt x="82538" y="758525"/>
                  </a:cubicBezTo>
                  <a:cubicBezTo>
                    <a:pt x="106511" y="758525"/>
                    <a:pt x="124590" y="739660"/>
                    <a:pt x="124197" y="715686"/>
                  </a:cubicBezTo>
                  <a:close/>
                  <a:moveTo>
                    <a:pt x="505815" y="81752"/>
                  </a:moveTo>
                  <a:cubicBezTo>
                    <a:pt x="506208" y="57385"/>
                    <a:pt x="488916" y="39699"/>
                    <a:pt x="464156" y="39306"/>
                  </a:cubicBezTo>
                  <a:cubicBezTo>
                    <a:pt x="439789" y="38913"/>
                    <a:pt x="422103" y="56206"/>
                    <a:pt x="422103" y="80966"/>
                  </a:cubicBezTo>
                  <a:cubicBezTo>
                    <a:pt x="421710" y="105726"/>
                    <a:pt x="438610" y="123018"/>
                    <a:pt x="463370" y="123018"/>
                  </a:cubicBezTo>
                  <a:cubicBezTo>
                    <a:pt x="488129" y="123804"/>
                    <a:pt x="505422" y="106512"/>
                    <a:pt x="505815" y="8175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91125B4-4ABA-435A-9F6F-88ED16CC4D8C}"/>
                </a:ext>
              </a:extLst>
            </p:cNvPr>
            <p:cNvSpPr/>
            <p:nvPr/>
          </p:nvSpPr>
          <p:spPr>
            <a:xfrm>
              <a:off x="6176534" y="4245553"/>
              <a:ext cx="499086" cy="940288"/>
            </a:xfrm>
            <a:custGeom>
              <a:avLst/>
              <a:gdLst>
                <a:gd name="connsiteX0" fmla="*/ 405391 w 499086"/>
                <a:gd name="connsiteY0" fmla="*/ 777124 h 940288"/>
                <a:gd name="connsiteX1" fmla="*/ 496570 w 499086"/>
                <a:gd name="connsiteY1" fmla="*/ 840006 h 940288"/>
                <a:gd name="connsiteX2" fmla="*/ 449801 w 499086"/>
                <a:gd name="connsiteY2" fmla="*/ 933151 h 940288"/>
                <a:gd name="connsiteX3" fmla="*/ 349582 w 499086"/>
                <a:gd name="connsiteY3" fmla="*/ 904068 h 940288"/>
                <a:gd name="connsiteX4" fmla="*/ 368840 w 499086"/>
                <a:gd name="connsiteY4" fmla="*/ 790879 h 940288"/>
                <a:gd name="connsiteX5" fmla="*/ 237966 w 499086"/>
                <a:gd name="connsiteY5" fmla="*/ 491795 h 940288"/>
                <a:gd name="connsiteX6" fmla="*/ 102375 w 499086"/>
                <a:gd name="connsiteY6" fmla="*/ 181312 h 940288"/>
                <a:gd name="connsiteX7" fmla="*/ 78794 w 499086"/>
                <a:gd name="connsiteY7" fmla="*/ 164020 h 940288"/>
                <a:gd name="connsiteX8" fmla="*/ 977 w 499086"/>
                <a:gd name="connsiteY8" fmla="*/ 93670 h 940288"/>
                <a:gd name="connsiteX9" fmla="*/ 52463 w 499086"/>
                <a:gd name="connsiteY9" fmla="*/ 6027 h 940288"/>
                <a:gd name="connsiteX10" fmla="*/ 148358 w 499086"/>
                <a:gd name="connsiteY10" fmla="*/ 33538 h 940288"/>
                <a:gd name="connsiteX11" fmla="*/ 141677 w 499086"/>
                <a:gd name="connsiteY11" fmla="*/ 137687 h 940288"/>
                <a:gd name="connsiteX12" fmla="*/ 138140 w 499086"/>
                <a:gd name="connsiteY12" fmla="*/ 164806 h 940288"/>
                <a:gd name="connsiteX13" fmla="*/ 397530 w 499086"/>
                <a:gd name="connsiteY13" fmla="*/ 757080 h 940288"/>
                <a:gd name="connsiteX14" fmla="*/ 405391 w 499086"/>
                <a:gd name="connsiteY14" fmla="*/ 777124 h 940288"/>
                <a:gd name="connsiteX15" fmla="*/ 82332 w 499086"/>
                <a:gd name="connsiteY15" fmla="*/ 40220 h 940288"/>
                <a:gd name="connsiteX16" fmla="*/ 39100 w 499086"/>
                <a:gd name="connsiteY16" fmla="*/ 82272 h 940288"/>
                <a:gd name="connsiteX17" fmla="*/ 81153 w 499086"/>
                <a:gd name="connsiteY17" fmla="*/ 125504 h 940288"/>
                <a:gd name="connsiteX18" fmla="*/ 124384 w 499086"/>
                <a:gd name="connsiteY18" fmla="*/ 83058 h 940288"/>
                <a:gd name="connsiteX19" fmla="*/ 82332 w 499086"/>
                <a:gd name="connsiteY19" fmla="*/ 40220 h 940288"/>
                <a:gd name="connsiteX20" fmla="*/ 459627 w 499086"/>
                <a:gd name="connsiteY20" fmla="*/ 859264 h 940288"/>
                <a:gd name="connsiteX21" fmla="*/ 417967 w 499086"/>
                <a:gd name="connsiteY21" fmla="*/ 816032 h 940288"/>
                <a:gd name="connsiteX22" fmla="*/ 374735 w 499086"/>
                <a:gd name="connsiteY22" fmla="*/ 857692 h 940288"/>
                <a:gd name="connsiteX23" fmla="*/ 416395 w 499086"/>
                <a:gd name="connsiteY23" fmla="*/ 900924 h 940288"/>
                <a:gd name="connsiteX24" fmla="*/ 459627 w 499086"/>
                <a:gd name="connsiteY24" fmla="*/ 859264 h 9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9086" h="940288">
                  <a:moveTo>
                    <a:pt x="405391" y="777124"/>
                  </a:moveTo>
                  <a:cubicBezTo>
                    <a:pt x="451766" y="773587"/>
                    <a:pt x="485566" y="796775"/>
                    <a:pt x="496570" y="840006"/>
                  </a:cubicBezTo>
                  <a:cubicBezTo>
                    <a:pt x="506396" y="878129"/>
                    <a:pt x="486745" y="917037"/>
                    <a:pt x="449801" y="933151"/>
                  </a:cubicBezTo>
                  <a:cubicBezTo>
                    <a:pt x="412858" y="949265"/>
                    <a:pt x="371591" y="937474"/>
                    <a:pt x="349582" y="904068"/>
                  </a:cubicBezTo>
                  <a:cubicBezTo>
                    <a:pt x="324822" y="867124"/>
                    <a:pt x="331504" y="826251"/>
                    <a:pt x="368840" y="790879"/>
                  </a:cubicBezTo>
                  <a:cubicBezTo>
                    <a:pt x="325215" y="691446"/>
                    <a:pt x="281591" y="591620"/>
                    <a:pt x="237966" y="491795"/>
                  </a:cubicBezTo>
                  <a:cubicBezTo>
                    <a:pt x="192769" y="388431"/>
                    <a:pt x="147179" y="285068"/>
                    <a:pt x="102375" y="181312"/>
                  </a:cubicBezTo>
                  <a:cubicBezTo>
                    <a:pt x="97659" y="169915"/>
                    <a:pt x="92550" y="164412"/>
                    <a:pt x="78794" y="164020"/>
                  </a:cubicBezTo>
                  <a:cubicBezTo>
                    <a:pt x="38707" y="162841"/>
                    <a:pt x="6873" y="132971"/>
                    <a:pt x="977" y="93670"/>
                  </a:cubicBezTo>
                  <a:cubicBezTo>
                    <a:pt x="-4918" y="56333"/>
                    <a:pt x="16305" y="20176"/>
                    <a:pt x="52463" y="6027"/>
                  </a:cubicBezTo>
                  <a:cubicBezTo>
                    <a:pt x="87834" y="-8121"/>
                    <a:pt x="127136" y="3276"/>
                    <a:pt x="148358" y="33538"/>
                  </a:cubicBezTo>
                  <a:cubicBezTo>
                    <a:pt x="171939" y="66945"/>
                    <a:pt x="170367" y="108211"/>
                    <a:pt x="141677" y="137687"/>
                  </a:cubicBezTo>
                  <a:cubicBezTo>
                    <a:pt x="132245" y="147513"/>
                    <a:pt x="133817" y="154587"/>
                    <a:pt x="138140" y="164806"/>
                  </a:cubicBezTo>
                  <a:cubicBezTo>
                    <a:pt x="224603" y="362099"/>
                    <a:pt x="311067" y="559393"/>
                    <a:pt x="397530" y="757080"/>
                  </a:cubicBezTo>
                  <a:cubicBezTo>
                    <a:pt x="399888" y="763761"/>
                    <a:pt x="402246" y="770050"/>
                    <a:pt x="405391" y="777124"/>
                  </a:cubicBezTo>
                  <a:close/>
                  <a:moveTo>
                    <a:pt x="82332" y="40220"/>
                  </a:moveTo>
                  <a:cubicBezTo>
                    <a:pt x="58358" y="40220"/>
                    <a:pt x="39100" y="59084"/>
                    <a:pt x="39100" y="82272"/>
                  </a:cubicBezTo>
                  <a:cubicBezTo>
                    <a:pt x="39100" y="105460"/>
                    <a:pt x="59144" y="125897"/>
                    <a:pt x="81153" y="125504"/>
                  </a:cubicBezTo>
                  <a:cubicBezTo>
                    <a:pt x="103948" y="125504"/>
                    <a:pt x="124777" y="105067"/>
                    <a:pt x="124384" y="83058"/>
                  </a:cubicBezTo>
                  <a:cubicBezTo>
                    <a:pt x="124777" y="59870"/>
                    <a:pt x="105520" y="40220"/>
                    <a:pt x="82332" y="40220"/>
                  </a:cubicBezTo>
                  <a:close/>
                  <a:moveTo>
                    <a:pt x="459627" y="859264"/>
                  </a:moveTo>
                  <a:cubicBezTo>
                    <a:pt x="459627" y="835290"/>
                    <a:pt x="441155" y="816032"/>
                    <a:pt x="417967" y="816032"/>
                  </a:cubicBezTo>
                  <a:cubicBezTo>
                    <a:pt x="393993" y="816032"/>
                    <a:pt x="374735" y="834897"/>
                    <a:pt x="374735" y="857692"/>
                  </a:cubicBezTo>
                  <a:cubicBezTo>
                    <a:pt x="374735" y="881273"/>
                    <a:pt x="393600" y="900924"/>
                    <a:pt x="416395" y="900924"/>
                  </a:cubicBezTo>
                  <a:cubicBezTo>
                    <a:pt x="439976" y="900924"/>
                    <a:pt x="459627" y="882452"/>
                    <a:pt x="459627" y="85926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37D86AB-2B21-45F5-A315-984F82E733D6}"/>
                </a:ext>
              </a:extLst>
            </p:cNvPr>
            <p:cNvSpPr/>
            <p:nvPr/>
          </p:nvSpPr>
          <p:spPr>
            <a:xfrm>
              <a:off x="6034991" y="2651610"/>
              <a:ext cx="166473" cy="1012023"/>
            </a:xfrm>
            <a:custGeom>
              <a:avLst/>
              <a:gdLst>
                <a:gd name="connsiteX0" fmla="*/ 62345 w 166473"/>
                <a:gd name="connsiteY0" fmla="*/ 163499 h 1012023"/>
                <a:gd name="connsiteX1" fmla="*/ 2214 w 166473"/>
                <a:gd name="connsiteY1" fmla="*/ 65638 h 1012023"/>
                <a:gd name="connsiteX2" fmla="*/ 81996 w 166473"/>
                <a:gd name="connsiteY2" fmla="*/ 4 h 1012023"/>
                <a:gd name="connsiteX3" fmla="*/ 162957 w 166473"/>
                <a:gd name="connsiteY3" fmla="*/ 66817 h 1012023"/>
                <a:gd name="connsiteX4" fmla="*/ 103219 w 166473"/>
                <a:gd name="connsiteY4" fmla="*/ 163106 h 1012023"/>
                <a:gd name="connsiteX5" fmla="*/ 102433 w 166473"/>
                <a:gd name="connsiteY5" fmla="*/ 178040 h 1012023"/>
                <a:gd name="connsiteX6" fmla="*/ 103612 w 166473"/>
                <a:gd name="connsiteY6" fmla="*/ 830053 h 1012023"/>
                <a:gd name="connsiteX7" fmla="*/ 119726 w 166473"/>
                <a:gd name="connsiteY7" fmla="*/ 856385 h 1012023"/>
                <a:gd name="connsiteX8" fmla="*/ 164136 w 166473"/>
                <a:gd name="connsiteY8" fmla="*/ 949137 h 1012023"/>
                <a:gd name="connsiteX9" fmla="*/ 83961 w 166473"/>
                <a:gd name="connsiteY9" fmla="*/ 1012019 h 1012023"/>
                <a:gd name="connsiteX10" fmla="*/ 4965 w 166473"/>
                <a:gd name="connsiteY10" fmla="*/ 950316 h 1012023"/>
                <a:gd name="connsiteX11" fmla="*/ 48197 w 166473"/>
                <a:gd name="connsiteY11" fmla="*/ 856778 h 1012023"/>
                <a:gd name="connsiteX12" fmla="*/ 64311 w 166473"/>
                <a:gd name="connsiteY12" fmla="*/ 834769 h 1012023"/>
                <a:gd name="connsiteX13" fmla="*/ 63131 w 166473"/>
                <a:gd name="connsiteY13" fmla="*/ 174896 h 1012023"/>
                <a:gd name="connsiteX14" fmla="*/ 62345 w 166473"/>
                <a:gd name="connsiteY14" fmla="*/ 163499 h 1012023"/>
                <a:gd name="connsiteX15" fmla="*/ 82782 w 166473"/>
                <a:gd name="connsiteY15" fmla="*/ 124590 h 1012023"/>
                <a:gd name="connsiteX16" fmla="*/ 125228 w 166473"/>
                <a:gd name="connsiteY16" fmla="*/ 82144 h 1012023"/>
                <a:gd name="connsiteX17" fmla="*/ 83175 w 166473"/>
                <a:gd name="connsiteY17" fmla="*/ 39306 h 1012023"/>
                <a:gd name="connsiteX18" fmla="*/ 39944 w 166473"/>
                <a:gd name="connsiteY18" fmla="*/ 82537 h 1012023"/>
                <a:gd name="connsiteX19" fmla="*/ 82782 w 166473"/>
                <a:gd name="connsiteY19" fmla="*/ 124590 h 1012023"/>
                <a:gd name="connsiteX20" fmla="*/ 126014 w 166473"/>
                <a:gd name="connsiteY20" fmla="*/ 928700 h 1012023"/>
                <a:gd name="connsiteX21" fmla="*/ 83568 w 166473"/>
                <a:gd name="connsiteY21" fmla="*/ 887433 h 1012023"/>
                <a:gd name="connsiteX22" fmla="*/ 42695 w 166473"/>
                <a:gd name="connsiteY22" fmla="*/ 930665 h 1012023"/>
                <a:gd name="connsiteX23" fmla="*/ 85533 w 166473"/>
                <a:gd name="connsiteY23" fmla="*/ 972325 h 1012023"/>
                <a:gd name="connsiteX24" fmla="*/ 126014 w 166473"/>
                <a:gd name="connsiteY24" fmla="*/ 928700 h 101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6473" h="1012023">
                  <a:moveTo>
                    <a:pt x="62345" y="163499"/>
                  </a:moveTo>
                  <a:cubicBezTo>
                    <a:pt x="13611" y="141097"/>
                    <a:pt x="-7218" y="106904"/>
                    <a:pt x="2214" y="65638"/>
                  </a:cubicBezTo>
                  <a:cubicBezTo>
                    <a:pt x="11253" y="26336"/>
                    <a:pt x="43088" y="397"/>
                    <a:pt x="81996" y="4"/>
                  </a:cubicBezTo>
                  <a:cubicBezTo>
                    <a:pt x="121691" y="-389"/>
                    <a:pt x="154311" y="26729"/>
                    <a:pt x="162957" y="66817"/>
                  </a:cubicBezTo>
                  <a:cubicBezTo>
                    <a:pt x="171604" y="107297"/>
                    <a:pt x="150381" y="141883"/>
                    <a:pt x="103219" y="163106"/>
                  </a:cubicBezTo>
                  <a:cubicBezTo>
                    <a:pt x="102826" y="167822"/>
                    <a:pt x="102433" y="172931"/>
                    <a:pt x="102433" y="178040"/>
                  </a:cubicBezTo>
                  <a:cubicBezTo>
                    <a:pt x="102826" y="395378"/>
                    <a:pt x="103219" y="612715"/>
                    <a:pt x="103612" y="830053"/>
                  </a:cubicBezTo>
                  <a:cubicBezTo>
                    <a:pt x="103612" y="842629"/>
                    <a:pt x="105577" y="850490"/>
                    <a:pt x="119726" y="856385"/>
                  </a:cubicBezTo>
                  <a:cubicBezTo>
                    <a:pt x="155490" y="871320"/>
                    <a:pt x="173176" y="910228"/>
                    <a:pt x="164136" y="949137"/>
                  </a:cubicBezTo>
                  <a:cubicBezTo>
                    <a:pt x="155883" y="985294"/>
                    <a:pt x="121298" y="1012412"/>
                    <a:pt x="83961" y="1012019"/>
                  </a:cubicBezTo>
                  <a:cubicBezTo>
                    <a:pt x="46625" y="1011626"/>
                    <a:pt x="13219" y="985294"/>
                    <a:pt x="4965" y="950316"/>
                  </a:cubicBezTo>
                  <a:cubicBezTo>
                    <a:pt x="-4467" y="912193"/>
                    <a:pt x="13219" y="872892"/>
                    <a:pt x="48197" y="856778"/>
                  </a:cubicBezTo>
                  <a:cubicBezTo>
                    <a:pt x="58415" y="852062"/>
                    <a:pt x="64311" y="847739"/>
                    <a:pt x="64311" y="834769"/>
                  </a:cubicBezTo>
                  <a:cubicBezTo>
                    <a:pt x="63524" y="614681"/>
                    <a:pt x="63131" y="394985"/>
                    <a:pt x="63131" y="174896"/>
                  </a:cubicBezTo>
                  <a:cubicBezTo>
                    <a:pt x="62738" y="170573"/>
                    <a:pt x="62345" y="166643"/>
                    <a:pt x="62345" y="163499"/>
                  </a:cubicBezTo>
                  <a:close/>
                  <a:moveTo>
                    <a:pt x="82782" y="124590"/>
                  </a:moveTo>
                  <a:cubicBezTo>
                    <a:pt x="105970" y="124590"/>
                    <a:pt x="124835" y="105725"/>
                    <a:pt x="125228" y="82144"/>
                  </a:cubicBezTo>
                  <a:cubicBezTo>
                    <a:pt x="125621" y="59349"/>
                    <a:pt x="106363" y="39699"/>
                    <a:pt x="83175" y="39306"/>
                  </a:cubicBezTo>
                  <a:cubicBezTo>
                    <a:pt x="59594" y="38913"/>
                    <a:pt x="39550" y="58957"/>
                    <a:pt x="39944" y="82537"/>
                  </a:cubicBezTo>
                  <a:cubicBezTo>
                    <a:pt x="40336" y="106511"/>
                    <a:pt x="59201" y="124590"/>
                    <a:pt x="82782" y="124590"/>
                  </a:cubicBezTo>
                  <a:close/>
                  <a:moveTo>
                    <a:pt x="126014" y="928700"/>
                  </a:moveTo>
                  <a:cubicBezTo>
                    <a:pt x="125621" y="904333"/>
                    <a:pt x="107542" y="887040"/>
                    <a:pt x="83568" y="887433"/>
                  </a:cubicBezTo>
                  <a:cubicBezTo>
                    <a:pt x="59594" y="887826"/>
                    <a:pt x="42302" y="905905"/>
                    <a:pt x="42695" y="930665"/>
                  </a:cubicBezTo>
                  <a:cubicBezTo>
                    <a:pt x="43088" y="954639"/>
                    <a:pt x="61559" y="972718"/>
                    <a:pt x="85533" y="972325"/>
                  </a:cubicBezTo>
                  <a:cubicBezTo>
                    <a:pt x="109114" y="971932"/>
                    <a:pt x="126407" y="953460"/>
                    <a:pt x="126014" y="92870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5316901-E3C7-4D67-B53A-24A2128CC14B}"/>
                </a:ext>
              </a:extLst>
            </p:cNvPr>
            <p:cNvSpPr/>
            <p:nvPr/>
          </p:nvSpPr>
          <p:spPr>
            <a:xfrm>
              <a:off x="7176160" y="2555718"/>
              <a:ext cx="305648" cy="733139"/>
            </a:xfrm>
            <a:custGeom>
              <a:avLst/>
              <a:gdLst>
                <a:gd name="connsiteX0" fmla="*/ 242888 w 305648"/>
                <a:gd name="connsiteY0" fmla="*/ 630397 h 733139"/>
                <a:gd name="connsiteX1" fmla="*/ 115551 w 305648"/>
                <a:gd name="connsiteY1" fmla="*/ 493628 h 733139"/>
                <a:gd name="connsiteX2" fmla="*/ 93149 w 305648"/>
                <a:gd name="connsiteY2" fmla="*/ 436247 h 733139"/>
                <a:gd name="connsiteX3" fmla="*/ 93935 w 305648"/>
                <a:gd name="connsiteY3" fmla="*/ 178822 h 733139"/>
                <a:gd name="connsiteX4" fmla="*/ 79393 w 305648"/>
                <a:gd name="connsiteY4" fmla="*/ 155241 h 733139"/>
                <a:gd name="connsiteX5" fmla="*/ 33803 w 305648"/>
                <a:gd name="connsiteY5" fmla="*/ 60917 h 733139"/>
                <a:gd name="connsiteX6" fmla="*/ 112799 w 305648"/>
                <a:gd name="connsiteY6" fmla="*/ 0 h 733139"/>
                <a:gd name="connsiteX7" fmla="*/ 193368 w 305648"/>
                <a:gd name="connsiteY7" fmla="*/ 61703 h 733139"/>
                <a:gd name="connsiteX8" fmla="*/ 148957 w 305648"/>
                <a:gd name="connsiteY8" fmla="*/ 154848 h 733139"/>
                <a:gd name="connsiteX9" fmla="*/ 133236 w 305648"/>
                <a:gd name="connsiteY9" fmla="*/ 179608 h 733139"/>
                <a:gd name="connsiteX10" fmla="*/ 134022 w 305648"/>
                <a:gd name="connsiteY10" fmla="*/ 435068 h 733139"/>
                <a:gd name="connsiteX11" fmla="*/ 146599 w 305648"/>
                <a:gd name="connsiteY11" fmla="*/ 467688 h 733139"/>
                <a:gd name="connsiteX12" fmla="*/ 295159 w 305648"/>
                <a:gd name="connsiteY12" fmla="*/ 629611 h 733139"/>
                <a:gd name="connsiteX13" fmla="*/ 304984 w 305648"/>
                <a:gd name="connsiteY13" fmla="*/ 657515 h 733139"/>
                <a:gd name="connsiteX14" fmla="*/ 277866 w 305648"/>
                <a:gd name="connsiteY14" fmla="*/ 669306 h 733139"/>
                <a:gd name="connsiteX15" fmla="*/ 175682 w 305648"/>
                <a:gd name="connsiteY15" fmla="*/ 670485 h 733139"/>
                <a:gd name="connsiteX16" fmla="*/ 157996 w 305648"/>
                <a:gd name="connsiteY16" fmla="*/ 682668 h 733139"/>
                <a:gd name="connsiteX17" fmla="*/ 64852 w 305648"/>
                <a:gd name="connsiteY17" fmla="*/ 731402 h 733139"/>
                <a:gd name="connsiteX18" fmla="*/ 4 w 305648"/>
                <a:gd name="connsiteY18" fmla="*/ 650834 h 733139"/>
                <a:gd name="connsiteX19" fmla="*/ 61314 w 305648"/>
                <a:gd name="connsiteY19" fmla="*/ 571445 h 733139"/>
                <a:gd name="connsiteX20" fmla="*/ 158389 w 305648"/>
                <a:gd name="connsiteY20" fmla="*/ 619393 h 733139"/>
                <a:gd name="connsiteX21" fmla="*/ 172931 w 305648"/>
                <a:gd name="connsiteY21" fmla="*/ 630004 h 733139"/>
                <a:gd name="connsiteX22" fmla="*/ 242888 w 305648"/>
                <a:gd name="connsiteY22" fmla="*/ 630397 h 733139"/>
                <a:gd name="connsiteX23" fmla="*/ 156031 w 305648"/>
                <a:gd name="connsiteY23" fmla="*/ 81747 h 733139"/>
                <a:gd name="connsiteX24" fmla="*/ 114372 w 305648"/>
                <a:gd name="connsiteY24" fmla="*/ 39695 h 733139"/>
                <a:gd name="connsiteX25" fmla="*/ 71926 w 305648"/>
                <a:gd name="connsiteY25" fmla="*/ 80961 h 733139"/>
                <a:gd name="connsiteX26" fmla="*/ 113586 w 305648"/>
                <a:gd name="connsiteY26" fmla="*/ 123014 h 733139"/>
                <a:gd name="connsiteX27" fmla="*/ 156031 w 305648"/>
                <a:gd name="connsiteY27" fmla="*/ 81747 h 733139"/>
                <a:gd name="connsiteX28" fmla="*/ 124197 w 305648"/>
                <a:gd name="connsiteY28" fmla="*/ 649655 h 733139"/>
                <a:gd name="connsiteX29" fmla="*/ 80965 w 305648"/>
                <a:gd name="connsiteY29" fmla="*/ 608781 h 733139"/>
                <a:gd name="connsiteX30" fmla="*/ 39699 w 305648"/>
                <a:gd name="connsiteY30" fmla="*/ 651620 h 733139"/>
                <a:gd name="connsiteX31" fmla="*/ 82930 w 305648"/>
                <a:gd name="connsiteY31" fmla="*/ 692493 h 733139"/>
                <a:gd name="connsiteX32" fmla="*/ 124197 w 305648"/>
                <a:gd name="connsiteY32" fmla="*/ 649655 h 73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648" h="733139">
                  <a:moveTo>
                    <a:pt x="242888" y="630397"/>
                  </a:moveTo>
                  <a:cubicBezTo>
                    <a:pt x="198477" y="582449"/>
                    <a:pt x="157996" y="536859"/>
                    <a:pt x="115551" y="493628"/>
                  </a:cubicBezTo>
                  <a:cubicBezTo>
                    <a:pt x="99044" y="476728"/>
                    <a:pt x="93149" y="459435"/>
                    <a:pt x="93149" y="436247"/>
                  </a:cubicBezTo>
                  <a:cubicBezTo>
                    <a:pt x="94328" y="350570"/>
                    <a:pt x="93542" y="264893"/>
                    <a:pt x="93935" y="178822"/>
                  </a:cubicBezTo>
                  <a:cubicBezTo>
                    <a:pt x="93935" y="167032"/>
                    <a:pt x="91970" y="160743"/>
                    <a:pt x="79393" y="155241"/>
                  </a:cubicBezTo>
                  <a:cubicBezTo>
                    <a:pt x="42450" y="139521"/>
                    <a:pt x="24764" y="101005"/>
                    <a:pt x="33803" y="60917"/>
                  </a:cubicBezTo>
                  <a:cubicBezTo>
                    <a:pt x="42057" y="24760"/>
                    <a:pt x="74284" y="0"/>
                    <a:pt x="112799" y="0"/>
                  </a:cubicBezTo>
                  <a:cubicBezTo>
                    <a:pt x="152494" y="0"/>
                    <a:pt x="184328" y="24367"/>
                    <a:pt x="193368" y="61703"/>
                  </a:cubicBezTo>
                  <a:cubicBezTo>
                    <a:pt x="202407" y="99433"/>
                    <a:pt x="184328" y="139128"/>
                    <a:pt x="148957" y="154848"/>
                  </a:cubicBezTo>
                  <a:cubicBezTo>
                    <a:pt x="136774" y="160350"/>
                    <a:pt x="133236" y="166639"/>
                    <a:pt x="133236" y="179608"/>
                  </a:cubicBezTo>
                  <a:cubicBezTo>
                    <a:pt x="134022" y="264893"/>
                    <a:pt x="133236" y="349784"/>
                    <a:pt x="134022" y="435068"/>
                  </a:cubicBezTo>
                  <a:cubicBezTo>
                    <a:pt x="134022" y="446073"/>
                    <a:pt x="139132" y="459435"/>
                    <a:pt x="146599" y="467688"/>
                  </a:cubicBezTo>
                  <a:cubicBezTo>
                    <a:pt x="195726" y="522318"/>
                    <a:pt x="246032" y="575375"/>
                    <a:pt x="295159" y="629611"/>
                  </a:cubicBezTo>
                  <a:cubicBezTo>
                    <a:pt x="301447" y="636685"/>
                    <a:pt x="307735" y="650834"/>
                    <a:pt x="304984" y="657515"/>
                  </a:cubicBezTo>
                  <a:cubicBezTo>
                    <a:pt x="302233" y="664196"/>
                    <a:pt x="287691" y="668913"/>
                    <a:pt x="277866" y="669306"/>
                  </a:cubicBezTo>
                  <a:cubicBezTo>
                    <a:pt x="244067" y="670878"/>
                    <a:pt x="209874" y="669306"/>
                    <a:pt x="175682" y="670485"/>
                  </a:cubicBezTo>
                  <a:cubicBezTo>
                    <a:pt x="169394" y="670878"/>
                    <a:pt x="160747" y="676773"/>
                    <a:pt x="157996" y="682668"/>
                  </a:cubicBezTo>
                  <a:cubicBezTo>
                    <a:pt x="139918" y="720005"/>
                    <a:pt x="103760" y="739262"/>
                    <a:pt x="64852" y="731402"/>
                  </a:cubicBezTo>
                  <a:cubicBezTo>
                    <a:pt x="27122" y="723542"/>
                    <a:pt x="-389" y="689742"/>
                    <a:pt x="4" y="650834"/>
                  </a:cubicBezTo>
                  <a:cubicBezTo>
                    <a:pt x="4" y="613497"/>
                    <a:pt x="26336" y="579698"/>
                    <a:pt x="61314" y="571445"/>
                  </a:cubicBezTo>
                  <a:cubicBezTo>
                    <a:pt x="102188" y="561619"/>
                    <a:pt x="139525" y="580484"/>
                    <a:pt x="158389" y="619393"/>
                  </a:cubicBezTo>
                  <a:cubicBezTo>
                    <a:pt x="160747" y="624502"/>
                    <a:pt x="167822" y="629611"/>
                    <a:pt x="172931" y="630004"/>
                  </a:cubicBezTo>
                  <a:cubicBezTo>
                    <a:pt x="194547" y="630790"/>
                    <a:pt x="216163" y="630397"/>
                    <a:pt x="242888" y="630397"/>
                  </a:cubicBezTo>
                  <a:close/>
                  <a:moveTo>
                    <a:pt x="156031" y="81747"/>
                  </a:moveTo>
                  <a:cubicBezTo>
                    <a:pt x="156424" y="57380"/>
                    <a:pt x="139132" y="39695"/>
                    <a:pt x="114372" y="39695"/>
                  </a:cubicBezTo>
                  <a:cubicBezTo>
                    <a:pt x="89612" y="39695"/>
                    <a:pt x="72319" y="56594"/>
                    <a:pt x="71926" y="80961"/>
                  </a:cubicBezTo>
                  <a:cubicBezTo>
                    <a:pt x="71533" y="105328"/>
                    <a:pt x="89218" y="123014"/>
                    <a:pt x="113586" y="123014"/>
                  </a:cubicBezTo>
                  <a:cubicBezTo>
                    <a:pt x="137953" y="123407"/>
                    <a:pt x="155638" y="106114"/>
                    <a:pt x="156031" y="81747"/>
                  </a:cubicBezTo>
                  <a:close/>
                  <a:moveTo>
                    <a:pt x="124197" y="649655"/>
                  </a:moveTo>
                  <a:cubicBezTo>
                    <a:pt x="123804" y="625681"/>
                    <a:pt x="105725" y="608388"/>
                    <a:pt x="80965" y="608781"/>
                  </a:cubicBezTo>
                  <a:cubicBezTo>
                    <a:pt x="56598" y="609174"/>
                    <a:pt x="39306" y="627646"/>
                    <a:pt x="39699" y="651620"/>
                  </a:cubicBezTo>
                  <a:cubicBezTo>
                    <a:pt x="40092" y="675594"/>
                    <a:pt x="58563" y="692886"/>
                    <a:pt x="82930" y="692493"/>
                  </a:cubicBezTo>
                  <a:cubicBezTo>
                    <a:pt x="106904" y="692100"/>
                    <a:pt x="124590" y="673629"/>
                    <a:pt x="124197" y="64965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487DAD-48B1-4833-9CD6-19F097034EAC}"/>
                </a:ext>
              </a:extLst>
            </p:cNvPr>
            <p:cNvSpPr/>
            <p:nvPr/>
          </p:nvSpPr>
          <p:spPr>
            <a:xfrm>
              <a:off x="5250371" y="4034494"/>
              <a:ext cx="950328" cy="173176"/>
            </a:xfrm>
            <a:custGeom>
              <a:avLst/>
              <a:gdLst>
                <a:gd name="connsiteX0" fmla="*/ 161939 w 950328"/>
                <a:gd name="connsiteY0" fmla="*/ 69706 h 173176"/>
                <a:gd name="connsiteX1" fmla="*/ 327006 w 950328"/>
                <a:gd name="connsiteY1" fmla="*/ 69706 h 173176"/>
                <a:gd name="connsiteX2" fmla="*/ 774651 w 950328"/>
                <a:gd name="connsiteY2" fmla="*/ 63024 h 173176"/>
                <a:gd name="connsiteX3" fmla="*/ 793515 w 950328"/>
                <a:gd name="connsiteY3" fmla="*/ 50841 h 173176"/>
                <a:gd name="connsiteX4" fmla="*/ 883909 w 950328"/>
                <a:gd name="connsiteY4" fmla="*/ 1714 h 173176"/>
                <a:gd name="connsiteX5" fmla="*/ 950329 w 950328"/>
                <a:gd name="connsiteY5" fmla="*/ 82282 h 173176"/>
                <a:gd name="connsiteX6" fmla="*/ 885874 w 950328"/>
                <a:gd name="connsiteY6" fmla="*/ 162458 h 173176"/>
                <a:gd name="connsiteX7" fmla="*/ 793515 w 950328"/>
                <a:gd name="connsiteY7" fmla="*/ 113724 h 173176"/>
                <a:gd name="connsiteX8" fmla="*/ 772293 w 950328"/>
                <a:gd name="connsiteY8" fmla="*/ 102326 h 173176"/>
                <a:gd name="connsiteX9" fmla="*/ 417006 w 950328"/>
                <a:gd name="connsiteY9" fmla="*/ 107435 h 173176"/>
                <a:gd name="connsiteX10" fmla="*/ 179232 w 950328"/>
                <a:gd name="connsiteY10" fmla="*/ 110186 h 173176"/>
                <a:gd name="connsiteX11" fmla="*/ 156830 w 950328"/>
                <a:gd name="connsiteY11" fmla="*/ 123156 h 173176"/>
                <a:gd name="connsiteX12" fmla="*/ 64078 w 950328"/>
                <a:gd name="connsiteY12" fmla="*/ 171104 h 173176"/>
                <a:gd name="connsiteX13" fmla="*/ 17 w 950328"/>
                <a:gd name="connsiteY13" fmla="*/ 89750 h 173176"/>
                <a:gd name="connsiteX14" fmla="*/ 64078 w 950328"/>
                <a:gd name="connsiteY14" fmla="*/ 11147 h 173176"/>
                <a:gd name="connsiteX15" fmla="*/ 158402 w 950328"/>
                <a:gd name="connsiteY15" fmla="*/ 60274 h 173176"/>
                <a:gd name="connsiteX16" fmla="*/ 161939 w 950328"/>
                <a:gd name="connsiteY16" fmla="*/ 69706 h 173176"/>
                <a:gd name="connsiteX17" fmla="*/ 124210 w 950328"/>
                <a:gd name="connsiteY17" fmla="*/ 90143 h 173176"/>
                <a:gd name="connsiteX18" fmla="*/ 80978 w 950328"/>
                <a:gd name="connsiteY18" fmla="*/ 48876 h 173176"/>
                <a:gd name="connsiteX19" fmla="*/ 39711 w 950328"/>
                <a:gd name="connsiteY19" fmla="*/ 92108 h 173176"/>
                <a:gd name="connsiteX20" fmla="*/ 82943 w 950328"/>
                <a:gd name="connsiteY20" fmla="*/ 133374 h 173176"/>
                <a:gd name="connsiteX21" fmla="*/ 124210 w 950328"/>
                <a:gd name="connsiteY21" fmla="*/ 90143 h 173176"/>
                <a:gd name="connsiteX22" fmla="*/ 826922 w 950328"/>
                <a:gd name="connsiteY22" fmla="*/ 82675 h 173176"/>
                <a:gd name="connsiteX23" fmla="*/ 868974 w 950328"/>
                <a:gd name="connsiteY23" fmla="*/ 125121 h 173176"/>
                <a:gd name="connsiteX24" fmla="*/ 910634 w 950328"/>
                <a:gd name="connsiteY24" fmla="*/ 82282 h 173176"/>
                <a:gd name="connsiteX25" fmla="*/ 868581 w 950328"/>
                <a:gd name="connsiteY25" fmla="*/ 39837 h 173176"/>
                <a:gd name="connsiteX26" fmla="*/ 826922 w 950328"/>
                <a:gd name="connsiteY26" fmla="*/ 82675 h 17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328" h="173176">
                  <a:moveTo>
                    <a:pt x="161939" y="69706"/>
                  </a:moveTo>
                  <a:cubicBezTo>
                    <a:pt x="218141" y="69706"/>
                    <a:pt x="272377" y="70492"/>
                    <a:pt x="327006" y="69706"/>
                  </a:cubicBezTo>
                  <a:cubicBezTo>
                    <a:pt x="476352" y="67741"/>
                    <a:pt x="625305" y="65383"/>
                    <a:pt x="774651" y="63024"/>
                  </a:cubicBezTo>
                  <a:cubicBezTo>
                    <a:pt x="784083" y="63024"/>
                    <a:pt x="789192" y="60666"/>
                    <a:pt x="793515" y="50841"/>
                  </a:cubicBezTo>
                  <a:cubicBezTo>
                    <a:pt x="809236" y="13505"/>
                    <a:pt x="846572" y="-6146"/>
                    <a:pt x="883909" y="1714"/>
                  </a:cubicBezTo>
                  <a:cubicBezTo>
                    <a:pt x="924783" y="10361"/>
                    <a:pt x="950329" y="41409"/>
                    <a:pt x="950329" y="82282"/>
                  </a:cubicBezTo>
                  <a:cubicBezTo>
                    <a:pt x="950329" y="122370"/>
                    <a:pt x="925569" y="153025"/>
                    <a:pt x="885874" y="162458"/>
                  </a:cubicBezTo>
                  <a:cubicBezTo>
                    <a:pt x="847751" y="171104"/>
                    <a:pt x="810022" y="152239"/>
                    <a:pt x="793515" y="113724"/>
                  </a:cubicBezTo>
                  <a:cubicBezTo>
                    <a:pt x="788406" y="101933"/>
                    <a:pt x="781725" y="102326"/>
                    <a:pt x="772293" y="102326"/>
                  </a:cubicBezTo>
                  <a:cubicBezTo>
                    <a:pt x="653995" y="104291"/>
                    <a:pt x="535304" y="105863"/>
                    <a:pt x="417006" y="107435"/>
                  </a:cubicBezTo>
                  <a:cubicBezTo>
                    <a:pt x="337617" y="108614"/>
                    <a:pt x="258621" y="109401"/>
                    <a:pt x="179232" y="110186"/>
                  </a:cubicBezTo>
                  <a:cubicBezTo>
                    <a:pt x="168621" y="110186"/>
                    <a:pt x="161939" y="111366"/>
                    <a:pt x="156830" y="123156"/>
                  </a:cubicBezTo>
                  <a:cubicBezTo>
                    <a:pt x="140717" y="160885"/>
                    <a:pt x="101808" y="179750"/>
                    <a:pt x="64078" y="171104"/>
                  </a:cubicBezTo>
                  <a:cubicBezTo>
                    <a:pt x="25956" y="162064"/>
                    <a:pt x="-769" y="128658"/>
                    <a:pt x="17" y="89750"/>
                  </a:cubicBezTo>
                  <a:cubicBezTo>
                    <a:pt x="803" y="50841"/>
                    <a:pt x="27135" y="18614"/>
                    <a:pt x="64078" y="11147"/>
                  </a:cubicBezTo>
                  <a:cubicBezTo>
                    <a:pt x="105345" y="2893"/>
                    <a:pt x="141502" y="21758"/>
                    <a:pt x="158402" y="60274"/>
                  </a:cubicBezTo>
                  <a:cubicBezTo>
                    <a:pt x="159581" y="63418"/>
                    <a:pt x="160760" y="66562"/>
                    <a:pt x="161939" y="69706"/>
                  </a:cubicBezTo>
                  <a:close/>
                  <a:moveTo>
                    <a:pt x="124210" y="90143"/>
                  </a:moveTo>
                  <a:cubicBezTo>
                    <a:pt x="123817" y="66562"/>
                    <a:pt x="104952" y="48483"/>
                    <a:pt x="80978" y="48876"/>
                  </a:cubicBezTo>
                  <a:cubicBezTo>
                    <a:pt x="57004" y="49269"/>
                    <a:pt x="38925" y="68134"/>
                    <a:pt x="39711" y="92108"/>
                  </a:cubicBezTo>
                  <a:cubicBezTo>
                    <a:pt x="40498" y="116082"/>
                    <a:pt x="58969" y="133767"/>
                    <a:pt x="82943" y="133374"/>
                  </a:cubicBezTo>
                  <a:cubicBezTo>
                    <a:pt x="106917" y="132588"/>
                    <a:pt x="124603" y="114117"/>
                    <a:pt x="124210" y="90143"/>
                  </a:cubicBezTo>
                  <a:close/>
                  <a:moveTo>
                    <a:pt x="826922" y="82675"/>
                  </a:moveTo>
                  <a:cubicBezTo>
                    <a:pt x="826922" y="107042"/>
                    <a:pt x="845393" y="125121"/>
                    <a:pt x="868974" y="125121"/>
                  </a:cubicBezTo>
                  <a:cubicBezTo>
                    <a:pt x="892555" y="124728"/>
                    <a:pt x="910634" y="106256"/>
                    <a:pt x="910634" y="82282"/>
                  </a:cubicBezTo>
                  <a:cubicBezTo>
                    <a:pt x="910634" y="58308"/>
                    <a:pt x="892162" y="39837"/>
                    <a:pt x="868581" y="39837"/>
                  </a:cubicBezTo>
                  <a:cubicBezTo>
                    <a:pt x="844607" y="39837"/>
                    <a:pt x="826922" y="58308"/>
                    <a:pt x="826922" y="8267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BF29AA6-B7B9-4CB6-AC36-C8F22310EF3A}"/>
                </a:ext>
              </a:extLst>
            </p:cNvPr>
            <p:cNvSpPr/>
            <p:nvPr/>
          </p:nvSpPr>
          <p:spPr>
            <a:xfrm>
              <a:off x="4410942" y="1903216"/>
              <a:ext cx="807860" cy="616911"/>
            </a:xfrm>
            <a:custGeom>
              <a:avLst/>
              <a:gdLst>
                <a:gd name="connsiteX0" fmla="*/ 648048 w 807860"/>
                <a:gd name="connsiteY0" fmla="*/ 112106 h 616911"/>
                <a:gd name="connsiteX1" fmla="*/ 696782 w 807860"/>
                <a:gd name="connsiteY1" fmla="*/ 5599 h 616911"/>
                <a:gd name="connsiteX2" fmla="*/ 794642 w 807860"/>
                <a:gd name="connsiteY2" fmla="*/ 37826 h 616911"/>
                <a:gd name="connsiteX3" fmla="*/ 783245 w 807860"/>
                <a:gd name="connsiteY3" fmla="*/ 140403 h 616911"/>
                <a:gd name="connsiteX4" fmla="*/ 670843 w 807860"/>
                <a:gd name="connsiteY4" fmla="*/ 143940 h 616911"/>
                <a:gd name="connsiteX5" fmla="*/ 175643 w 807860"/>
                <a:gd name="connsiteY5" fmla="*/ 494117 h 616911"/>
                <a:gd name="connsiteX6" fmla="*/ 162673 w 807860"/>
                <a:gd name="connsiteY6" fmla="*/ 522414 h 616911"/>
                <a:gd name="connsiteX7" fmla="*/ 89573 w 807860"/>
                <a:gd name="connsiteY7" fmla="*/ 616345 h 616911"/>
                <a:gd name="connsiteX8" fmla="*/ 358 w 807860"/>
                <a:gd name="connsiteY8" fmla="*/ 543244 h 616911"/>
                <a:gd name="connsiteX9" fmla="*/ 77389 w 807860"/>
                <a:gd name="connsiteY9" fmla="*/ 453244 h 616911"/>
                <a:gd name="connsiteX10" fmla="*/ 143416 w 807860"/>
                <a:gd name="connsiteY10" fmla="*/ 468571 h 616911"/>
                <a:gd name="connsiteX11" fmla="*/ 648048 w 807860"/>
                <a:gd name="connsiteY11" fmla="*/ 112106 h 616911"/>
                <a:gd name="connsiteX12" fmla="*/ 82891 w 807860"/>
                <a:gd name="connsiteY12" fmla="*/ 492152 h 616911"/>
                <a:gd name="connsiteX13" fmla="*/ 39660 w 807860"/>
                <a:gd name="connsiteY13" fmla="*/ 533812 h 616911"/>
                <a:gd name="connsiteX14" fmla="*/ 81319 w 807860"/>
                <a:gd name="connsiteY14" fmla="*/ 577437 h 616911"/>
                <a:gd name="connsiteX15" fmla="*/ 124944 w 807860"/>
                <a:gd name="connsiteY15" fmla="*/ 534991 h 616911"/>
                <a:gd name="connsiteX16" fmla="*/ 82891 w 807860"/>
                <a:gd name="connsiteY16" fmla="*/ 492152 h 616911"/>
                <a:gd name="connsiteX17" fmla="*/ 768310 w 807860"/>
                <a:gd name="connsiteY17" fmla="*/ 81844 h 616911"/>
                <a:gd name="connsiteX18" fmla="*/ 725865 w 807860"/>
                <a:gd name="connsiteY18" fmla="*/ 39791 h 616911"/>
                <a:gd name="connsiteX19" fmla="*/ 684205 w 807860"/>
                <a:gd name="connsiteY19" fmla="*/ 82630 h 616911"/>
                <a:gd name="connsiteX20" fmla="*/ 727044 w 807860"/>
                <a:gd name="connsiteY20" fmla="*/ 125076 h 616911"/>
                <a:gd name="connsiteX21" fmla="*/ 768310 w 807860"/>
                <a:gd name="connsiteY21" fmla="*/ 81844 h 61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7860" h="616911">
                  <a:moveTo>
                    <a:pt x="648048" y="112106"/>
                  </a:moveTo>
                  <a:cubicBezTo>
                    <a:pt x="638222" y="58656"/>
                    <a:pt x="655122" y="22106"/>
                    <a:pt x="696782" y="5599"/>
                  </a:cubicBezTo>
                  <a:cubicBezTo>
                    <a:pt x="732939" y="-8550"/>
                    <a:pt x="773420" y="4813"/>
                    <a:pt x="794642" y="37826"/>
                  </a:cubicBezTo>
                  <a:cubicBezTo>
                    <a:pt x="815865" y="70840"/>
                    <a:pt x="811149" y="112892"/>
                    <a:pt x="783245" y="140403"/>
                  </a:cubicBezTo>
                  <a:cubicBezTo>
                    <a:pt x="751804" y="171451"/>
                    <a:pt x="712109" y="172631"/>
                    <a:pt x="670843" y="143940"/>
                  </a:cubicBezTo>
                  <a:cubicBezTo>
                    <a:pt x="505776" y="260666"/>
                    <a:pt x="340709" y="377392"/>
                    <a:pt x="175643" y="494117"/>
                  </a:cubicBezTo>
                  <a:cubicBezTo>
                    <a:pt x="165031" y="501585"/>
                    <a:pt x="159529" y="507873"/>
                    <a:pt x="162673" y="522414"/>
                  </a:cubicBezTo>
                  <a:cubicBezTo>
                    <a:pt x="171320" y="568004"/>
                    <a:pt x="137913" y="609664"/>
                    <a:pt x="89573" y="616345"/>
                  </a:cubicBezTo>
                  <a:cubicBezTo>
                    <a:pt x="47913" y="621847"/>
                    <a:pt x="4288" y="586476"/>
                    <a:pt x="358" y="543244"/>
                  </a:cubicBezTo>
                  <a:cubicBezTo>
                    <a:pt x="-3965" y="495689"/>
                    <a:pt x="31406" y="452458"/>
                    <a:pt x="77389" y="453244"/>
                  </a:cubicBezTo>
                  <a:cubicBezTo>
                    <a:pt x="97826" y="453637"/>
                    <a:pt x="118263" y="462283"/>
                    <a:pt x="143416" y="468571"/>
                  </a:cubicBezTo>
                  <a:cubicBezTo>
                    <a:pt x="308482" y="352632"/>
                    <a:pt x="478265" y="232369"/>
                    <a:pt x="648048" y="112106"/>
                  </a:cubicBezTo>
                  <a:close/>
                  <a:moveTo>
                    <a:pt x="82891" y="492152"/>
                  </a:moveTo>
                  <a:cubicBezTo>
                    <a:pt x="59310" y="492152"/>
                    <a:pt x="40053" y="511017"/>
                    <a:pt x="39660" y="533812"/>
                  </a:cubicBezTo>
                  <a:cubicBezTo>
                    <a:pt x="39660" y="557000"/>
                    <a:pt x="58917" y="577437"/>
                    <a:pt x="81319" y="577437"/>
                  </a:cubicBezTo>
                  <a:cubicBezTo>
                    <a:pt x="103721" y="577830"/>
                    <a:pt x="124551" y="557393"/>
                    <a:pt x="124944" y="534991"/>
                  </a:cubicBezTo>
                  <a:cubicBezTo>
                    <a:pt x="125337" y="512196"/>
                    <a:pt x="106079" y="492152"/>
                    <a:pt x="82891" y="492152"/>
                  </a:cubicBezTo>
                  <a:close/>
                  <a:moveTo>
                    <a:pt x="768310" y="81844"/>
                  </a:moveTo>
                  <a:cubicBezTo>
                    <a:pt x="767917" y="58263"/>
                    <a:pt x="749053" y="39398"/>
                    <a:pt x="725865" y="39791"/>
                  </a:cubicBezTo>
                  <a:cubicBezTo>
                    <a:pt x="702284" y="40184"/>
                    <a:pt x="683812" y="59442"/>
                    <a:pt x="684205" y="82630"/>
                  </a:cubicBezTo>
                  <a:cubicBezTo>
                    <a:pt x="684598" y="105818"/>
                    <a:pt x="704642" y="125862"/>
                    <a:pt x="727044" y="125076"/>
                  </a:cubicBezTo>
                  <a:cubicBezTo>
                    <a:pt x="749446" y="125076"/>
                    <a:pt x="768310" y="105032"/>
                    <a:pt x="768310" y="8184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43D4925-1BBF-4766-AAC2-D2851312F0A9}"/>
                </a:ext>
              </a:extLst>
            </p:cNvPr>
            <p:cNvSpPr/>
            <p:nvPr/>
          </p:nvSpPr>
          <p:spPr>
            <a:xfrm>
              <a:off x="7586936" y="3044809"/>
              <a:ext cx="291173" cy="812576"/>
            </a:xfrm>
            <a:custGeom>
              <a:avLst/>
              <a:gdLst>
                <a:gd name="connsiteX0" fmla="*/ 102507 w 291173"/>
                <a:gd name="connsiteY0" fmla="*/ 103184 h 812576"/>
                <a:gd name="connsiteX1" fmla="*/ 102507 w 291173"/>
                <a:gd name="connsiteY1" fmla="*/ 649475 h 812576"/>
                <a:gd name="connsiteX2" fmla="*/ 161852 w 291173"/>
                <a:gd name="connsiteY2" fmla="*/ 749694 h 812576"/>
                <a:gd name="connsiteX3" fmla="*/ 82463 w 291173"/>
                <a:gd name="connsiteY3" fmla="*/ 812577 h 812576"/>
                <a:gd name="connsiteX4" fmla="*/ 2288 w 291173"/>
                <a:gd name="connsiteY4" fmla="*/ 747729 h 812576"/>
                <a:gd name="connsiteX5" fmla="*/ 62812 w 291173"/>
                <a:gd name="connsiteY5" fmla="*/ 649475 h 812576"/>
                <a:gd name="connsiteX6" fmla="*/ 62812 w 291173"/>
                <a:gd name="connsiteY6" fmla="*/ 628646 h 812576"/>
                <a:gd name="connsiteX7" fmla="*/ 61633 w 291173"/>
                <a:gd name="connsiteY7" fmla="*/ 98075 h 812576"/>
                <a:gd name="connsiteX8" fmla="*/ 97397 w 291173"/>
                <a:gd name="connsiteY8" fmla="*/ 62703 h 812576"/>
                <a:gd name="connsiteX9" fmla="*/ 139450 w 291173"/>
                <a:gd name="connsiteY9" fmla="*/ 39908 h 812576"/>
                <a:gd name="connsiteX10" fmla="*/ 232202 w 291173"/>
                <a:gd name="connsiteY10" fmla="*/ 3358 h 812576"/>
                <a:gd name="connsiteX11" fmla="*/ 291154 w 291173"/>
                <a:gd name="connsiteY11" fmla="*/ 84319 h 812576"/>
                <a:gd name="connsiteX12" fmla="*/ 225914 w 291173"/>
                <a:gd name="connsiteY12" fmla="*/ 162136 h 812576"/>
                <a:gd name="connsiteX13" fmla="*/ 137485 w 291173"/>
                <a:gd name="connsiteY13" fmla="*/ 119691 h 812576"/>
                <a:gd name="connsiteX14" fmla="*/ 102507 w 291173"/>
                <a:gd name="connsiteY14" fmla="*/ 103184 h 812576"/>
                <a:gd name="connsiteX15" fmla="*/ 208621 w 291173"/>
                <a:gd name="connsiteY15" fmla="*/ 124014 h 812576"/>
                <a:gd name="connsiteX16" fmla="*/ 251853 w 291173"/>
                <a:gd name="connsiteY16" fmla="*/ 82354 h 812576"/>
                <a:gd name="connsiteX17" fmla="*/ 210979 w 291173"/>
                <a:gd name="connsiteY17" fmla="*/ 38729 h 812576"/>
                <a:gd name="connsiteX18" fmla="*/ 166961 w 291173"/>
                <a:gd name="connsiteY18" fmla="*/ 81175 h 812576"/>
                <a:gd name="connsiteX19" fmla="*/ 208621 w 291173"/>
                <a:gd name="connsiteY19" fmla="*/ 124014 h 812576"/>
                <a:gd name="connsiteX20" fmla="*/ 81677 w 291173"/>
                <a:gd name="connsiteY20" fmla="*/ 688777 h 812576"/>
                <a:gd name="connsiteX21" fmla="*/ 40017 w 291173"/>
                <a:gd name="connsiteY21" fmla="*/ 732009 h 812576"/>
                <a:gd name="connsiteX22" fmla="*/ 83642 w 291173"/>
                <a:gd name="connsiteY22" fmla="*/ 773275 h 812576"/>
                <a:gd name="connsiteX23" fmla="*/ 125302 w 291173"/>
                <a:gd name="connsiteY23" fmla="*/ 730044 h 812576"/>
                <a:gd name="connsiteX24" fmla="*/ 81677 w 291173"/>
                <a:gd name="connsiteY24" fmla="*/ 688777 h 81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1173" h="812576">
                  <a:moveTo>
                    <a:pt x="102507" y="103184"/>
                  </a:moveTo>
                  <a:cubicBezTo>
                    <a:pt x="102507" y="285936"/>
                    <a:pt x="102507" y="467902"/>
                    <a:pt x="102507" y="649475"/>
                  </a:cubicBezTo>
                  <a:cubicBezTo>
                    <a:pt x="153206" y="673842"/>
                    <a:pt x="171677" y="705284"/>
                    <a:pt x="161852" y="749694"/>
                  </a:cubicBezTo>
                  <a:cubicBezTo>
                    <a:pt x="153206" y="787424"/>
                    <a:pt x="121372" y="812577"/>
                    <a:pt x="82463" y="812577"/>
                  </a:cubicBezTo>
                  <a:cubicBezTo>
                    <a:pt x="42769" y="812577"/>
                    <a:pt x="11327" y="787031"/>
                    <a:pt x="2288" y="747729"/>
                  </a:cubicBezTo>
                  <a:cubicBezTo>
                    <a:pt x="-7145" y="706070"/>
                    <a:pt x="12506" y="673449"/>
                    <a:pt x="62812" y="649475"/>
                  </a:cubicBezTo>
                  <a:cubicBezTo>
                    <a:pt x="62812" y="642794"/>
                    <a:pt x="62812" y="635720"/>
                    <a:pt x="62812" y="628646"/>
                  </a:cubicBezTo>
                  <a:cubicBezTo>
                    <a:pt x="62419" y="451789"/>
                    <a:pt x="62026" y="274932"/>
                    <a:pt x="61633" y="98075"/>
                  </a:cubicBezTo>
                  <a:cubicBezTo>
                    <a:pt x="61633" y="65061"/>
                    <a:pt x="64384" y="61524"/>
                    <a:pt x="97397" y="62703"/>
                  </a:cubicBezTo>
                  <a:cubicBezTo>
                    <a:pt x="117048" y="63489"/>
                    <a:pt x="129625" y="60738"/>
                    <a:pt x="139450" y="39908"/>
                  </a:cubicBezTo>
                  <a:cubicBezTo>
                    <a:pt x="154778" y="6502"/>
                    <a:pt x="195651" y="-6861"/>
                    <a:pt x="232202" y="3358"/>
                  </a:cubicBezTo>
                  <a:cubicBezTo>
                    <a:pt x="268359" y="13576"/>
                    <a:pt x="291940" y="46590"/>
                    <a:pt x="291154" y="84319"/>
                  </a:cubicBezTo>
                  <a:cubicBezTo>
                    <a:pt x="289975" y="122835"/>
                    <a:pt x="264429" y="153490"/>
                    <a:pt x="225914" y="162136"/>
                  </a:cubicBezTo>
                  <a:cubicBezTo>
                    <a:pt x="190935" y="169996"/>
                    <a:pt x="152419" y="153097"/>
                    <a:pt x="137485" y="119691"/>
                  </a:cubicBezTo>
                  <a:cubicBezTo>
                    <a:pt x="129625" y="102791"/>
                    <a:pt x="120585" y="98075"/>
                    <a:pt x="102507" y="103184"/>
                  </a:cubicBezTo>
                  <a:close/>
                  <a:moveTo>
                    <a:pt x="208621" y="124014"/>
                  </a:moveTo>
                  <a:cubicBezTo>
                    <a:pt x="231416" y="124407"/>
                    <a:pt x="251067" y="105935"/>
                    <a:pt x="251853" y="82354"/>
                  </a:cubicBezTo>
                  <a:cubicBezTo>
                    <a:pt x="252638" y="59166"/>
                    <a:pt x="234560" y="39908"/>
                    <a:pt x="210979" y="38729"/>
                  </a:cubicBezTo>
                  <a:cubicBezTo>
                    <a:pt x="187398" y="37550"/>
                    <a:pt x="166961" y="56808"/>
                    <a:pt x="166961" y="81175"/>
                  </a:cubicBezTo>
                  <a:cubicBezTo>
                    <a:pt x="166568" y="104363"/>
                    <a:pt x="185040" y="123621"/>
                    <a:pt x="208621" y="124014"/>
                  </a:cubicBezTo>
                  <a:close/>
                  <a:moveTo>
                    <a:pt x="81677" y="688777"/>
                  </a:moveTo>
                  <a:cubicBezTo>
                    <a:pt x="57703" y="689170"/>
                    <a:pt x="39624" y="708428"/>
                    <a:pt x="40017" y="732009"/>
                  </a:cubicBezTo>
                  <a:cubicBezTo>
                    <a:pt x="40803" y="755590"/>
                    <a:pt x="60061" y="773668"/>
                    <a:pt x="83642" y="773275"/>
                  </a:cubicBezTo>
                  <a:cubicBezTo>
                    <a:pt x="107223" y="772882"/>
                    <a:pt x="125695" y="753625"/>
                    <a:pt x="125302" y="730044"/>
                  </a:cubicBezTo>
                  <a:cubicBezTo>
                    <a:pt x="124908" y="706070"/>
                    <a:pt x="105651" y="687991"/>
                    <a:pt x="81677" y="68877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C90641B-9037-4854-B256-0C308675F128}"/>
                </a:ext>
              </a:extLst>
            </p:cNvPr>
            <p:cNvSpPr/>
            <p:nvPr/>
          </p:nvSpPr>
          <p:spPr>
            <a:xfrm>
              <a:off x="4358113" y="2776802"/>
              <a:ext cx="734275" cy="324079"/>
            </a:xfrm>
            <a:custGeom>
              <a:avLst/>
              <a:gdLst>
                <a:gd name="connsiteX0" fmla="*/ 102707 w 734275"/>
                <a:gd name="connsiteY0" fmla="*/ 221059 h 324079"/>
                <a:gd name="connsiteX1" fmla="*/ 571574 w 734275"/>
                <a:gd name="connsiteY1" fmla="*/ 221059 h 324079"/>
                <a:gd name="connsiteX2" fmla="*/ 652535 w 734275"/>
                <a:gd name="connsiteY2" fmla="*/ 160534 h 324079"/>
                <a:gd name="connsiteX3" fmla="*/ 733103 w 734275"/>
                <a:gd name="connsiteY3" fmla="*/ 227347 h 324079"/>
                <a:gd name="connsiteX4" fmla="*/ 679260 w 734275"/>
                <a:gd name="connsiteY4" fmla="*/ 319313 h 324079"/>
                <a:gd name="connsiteX5" fmla="*/ 580614 w 734275"/>
                <a:gd name="connsiteY5" fmla="*/ 280797 h 324079"/>
                <a:gd name="connsiteX6" fmla="*/ 549565 w 734275"/>
                <a:gd name="connsiteY6" fmla="*/ 262325 h 324079"/>
                <a:gd name="connsiteX7" fmla="*/ 93667 w 734275"/>
                <a:gd name="connsiteY7" fmla="*/ 260360 h 324079"/>
                <a:gd name="connsiteX8" fmla="*/ 62619 w 734275"/>
                <a:gd name="connsiteY8" fmla="*/ 229312 h 324079"/>
                <a:gd name="connsiteX9" fmla="*/ 62619 w 734275"/>
                <a:gd name="connsiteY9" fmla="*/ 209661 h 324079"/>
                <a:gd name="connsiteX10" fmla="*/ 32750 w 734275"/>
                <a:gd name="connsiteY10" fmla="*/ 145207 h 324079"/>
                <a:gd name="connsiteX11" fmla="*/ 5632 w 734275"/>
                <a:gd name="connsiteY11" fmla="*/ 53241 h 324079"/>
                <a:gd name="connsiteX12" fmla="*/ 88558 w 734275"/>
                <a:gd name="connsiteY12" fmla="*/ 184 h 324079"/>
                <a:gd name="connsiteX13" fmla="*/ 161659 w 734275"/>
                <a:gd name="connsiteY13" fmla="*/ 61102 h 324079"/>
                <a:gd name="connsiteX14" fmla="*/ 125501 w 734275"/>
                <a:gd name="connsiteY14" fmla="*/ 150709 h 324079"/>
                <a:gd name="connsiteX15" fmla="*/ 102314 w 734275"/>
                <a:gd name="connsiteY15" fmla="*/ 192762 h 324079"/>
                <a:gd name="connsiteX16" fmla="*/ 102707 w 734275"/>
                <a:gd name="connsiteY16" fmla="*/ 221059 h 324079"/>
                <a:gd name="connsiteX17" fmla="*/ 694195 w 734275"/>
                <a:gd name="connsiteY17" fmla="*/ 241103 h 324079"/>
                <a:gd name="connsiteX18" fmla="*/ 651356 w 734275"/>
                <a:gd name="connsiteY18" fmla="*/ 200229 h 324079"/>
                <a:gd name="connsiteX19" fmla="*/ 609697 w 734275"/>
                <a:gd name="connsiteY19" fmla="*/ 242675 h 324079"/>
                <a:gd name="connsiteX20" fmla="*/ 652928 w 734275"/>
                <a:gd name="connsiteY20" fmla="*/ 283548 h 324079"/>
                <a:gd name="connsiteX21" fmla="*/ 694195 w 734275"/>
                <a:gd name="connsiteY21" fmla="*/ 241103 h 324079"/>
                <a:gd name="connsiteX22" fmla="*/ 124322 w 734275"/>
                <a:gd name="connsiteY22" fmla="*/ 80359 h 324079"/>
                <a:gd name="connsiteX23" fmla="*/ 81484 w 734275"/>
                <a:gd name="connsiteY23" fmla="*/ 39093 h 324079"/>
                <a:gd name="connsiteX24" fmla="*/ 40610 w 734275"/>
                <a:gd name="connsiteY24" fmla="*/ 82324 h 324079"/>
                <a:gd name="connsiteX25" fmla="*/ 83449 w 734275"/>
                <a:gd name="connsiteY25" fmla="*/ 123984 h 324079"/>
                <a:gd name="connsiteX26" fmla="*/ 124322 w 734275"/>
                <a:gd name="connsiteY26" fmla="*/ 80359 h 32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4275" h="324079">
                  <a:moveTo>
                    <a:pt x="102707" y="221059"/>
                  </a:moveTo>
                  <a:cubicBezTo>
                    <a:pt x="260699" y="221059"/>
                    <a:pt x="415547" y="221059"/>
                    <a:pt x="571574" y="221059"/>
                  </a:cubicBezTo>
                  <a:cubicBezTo>
                    <a:pt x="585330" y="184115"/>
                    <a:pt x="610090" y="160534"/>
                    <a:pt x="652535" y="160534"/>
                  </a:cubicBezTo>
                  <a:cubicBezTo>
                    <a:pt x="693016" y="160534"/>
                    <a:pt x="726029" y="188046"/>
                    <a:pt x="733103" y="227347"/>
                  </a:cubicBezTo>
                  <a:cubicBezTo>
                    <a:pt x="739785" y="267435"/>
                    <a:pt x="717383" y="305950"/>
                    <a:pt x="679260" y="319313"/>
                  </a:cubicBezTo>
                  <a:cubicBezTo>
                    <a:pt x="641138" y="332675"/>
                    <a:pt x="597906" y="317348"/>
                    <a:pt x="580614" y="280797"/>
                  </a:cubicBezTo>
                  <a:cubicBezTo>
                    <a:pt x="573539" y="265470"/>
                    <a:pt x="564893" y="262325"/>
                    <a:pt x="549565" y="262325"/>
                  </a:cubicBezTo>
                  <a:cubicBezTo>
                    <a:pt x="397468" y="262325"/>
                    <a:pt x="245764" y="261146"/>
                    <a:pt x="93667" y="260360"/>
                  </a:cubicBezTo>
                  <a:cubicBezTo>
                    <a:pt x="67335" y="260360"/>
                    <a:pt x="63012" y="255644"/>
                    <a:pt x="62619" y="229312"/>
                  </a:cubicBezTo>
                  <a:cubicBezTo>
                    <a:pt x="62619" y="222631"/>
                    <a:pt x="62619" y="216343"/>
                    <a:pt x="62619" y="209661"/>
                  </a:cubicBezTo>
                  <a:cubicBezTo>
                    <a:pt x="63012" y="183329"/>
                    <a:pt x="66156" y="160141"/>
                    <a:pt x="32750" y="145207"/>
                  </a:cubicBezTo>
                  <a:cubicBezTo>
                    <a:pt x="1309" y="131058"/>
                    <a:pt x="-6945" y="87041"/>
                    <a:pt x="5632" y="53241"/>
                  </a:cubicBezTo>
                  <a:cubicBezTo>
                    <a:pt x="18601" y="18263"/>
                    <a:pt x="50435" y="-2174"/>
                    <a:pt x="88558" y="184"/>
                  </a:cubicBezTo>
                  <a:cubicBezTo>
                    <a:pt x="123536" y="2149"/>
                    <a:pt x="152620" y="26516"/>
                    <a:pt x="161659" y="61102"/>
                  </a:cubicBezTo>
                  <a:cubicBezTo>
                    <a:pt x="170698" y="95294"/>
                    <a:pt x="156943" y="136168"/>
                    <a:pt x="125501" y="150709"/>
                  </a:cubicBezTo>
                  <a:cubicBezTo>
                    <a:pt x="104279" y="160534"/>
                    <a:pt x="100348" y="173111"/>
                    <a:pt x="102314" y="192762"/>
                  </a:cubicBezTo>
                  <a:cubicBezTo>
                    <a:pt x="103493" y="201015"/>
                    <a:pt x="102707" y="209268"/>
                    <a:pt x="102707" y="221059"/>
                  </a:cubicBezTo>
                  <a:close/>
                  <a:moveTo>
                    <a:pt x="694195" y="241103"/>
                  </a:moveTo>
                  <a:cubicBezTo>
                    <a:pt x="693802" y="217129"/>
                    <a:pt x="675723" y="199836"/>
                    <a:pt x="651356" y="200229"/>
                  </a:cubicBezTo>
                  <a:cubicBezTo>
                    <a:pt x="626989" y="200622"/>
                    <a:pt x="609304" y="218701"/>
                    <a:pt x="609697" y="242675"/>
                  </a:cubicBezTo>
                  <a:cubicBezTo>
                    <a:pt x="610090" y="266649"/>
                    <a:pt x="628168" y="283941"/>
                    <a:pt x="652928" y="283548"/>
                  </a:cubicBezTo>
                  <a:cubicBezTo>
                    <a:pt x="677295" y="283155"/>
                    <a:pt x="694588" y="265470"/>
                    <a:pt x="694195" y="241103"/>
                  </a:cubicBezTo>
                  <a:close/>
                  <a:moveTo>
                    <a:pt x="124322" y="80359"/>
                  </a:moveTo>
                  <a:cubicBezTo>
                    <a:pt x="123929" y="56385"/>
                    <a:pt x="105458" y="38700"/>
                    <a:pt x="81484" y="39093"/>
                  </a:cubicBezTo>
                  <a:cubicBezTo>
                    <a:pt x="57510" y="39486"/>
                    <a:pt x="40217" y="57564"/>
                    <a:pt x="40610" y="82324"/>
                  </a:cubicBezTo>
                  <a:cubicBezTo>
                    <a:pt x="41003" y="106298"/>
                    <a:pt x="59868" y="124377"/>
                    <a:pt x="83449" y="123984"/>
                  </a:cubicBezTo>
                  <a:cubicBezTo>
                    <a:pt x="107030" y="123591"/>
                    <a:pt x="124715" y="104726"/>
                    <a:pt x="124322" y="8035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25BB2B9-F45F-4DD3-ADB6-08209FAB27BB}"/>
                </a:ext>
              </a:extLst>
            </p:cNvPr>
            <p:cNvSpPr/>
            <p:nvPr/>
          </p:nvSpPr>
          <p:spPr>
            <a:xfrm>
              <a:off x="7048357" y="4009827"/>
              <a:ext cx="639210" cy="543589"/>
            </a:xfrm>
            <a:custGeom>
              <a:avLst/>
              <a:gdLst>
                <a:gd name="connsiteX0" fmla="*/ 535758 w 639210"/>
                <a:gd name="connsiteY0" fmla="*/ 380095 h 543589"/>
                <a:gd name="connsiteX1" fmla="*/ 535365 w 639210"/>
                <a:gd name="connsiteY1" fmla="*/ 274767 h 543589"/>
                <a:gd name="connsiteX2" fmla="*/ 526326 w 639210"/>
                <a:gd name="connsiteY2" fmla="*/ 259439 h 543589"/>
                <a:gd name="connsiteX3" fmla="*/ 290909 w 639210"/>
                <a:gd name="connsiteY3" fmla="*/ 106949 h 543589"/>
                <a:gd name="connsiteX4" fmla="*/ 284228 w 639210"/>
                <a:gd name="connsiteY4" fmla="*/ 103412 h 543589"/>
                <a:gd name="connsiteX5" fmla="*/ 166323 w 639210"/>
                <a:gd name="connsiteY5" fmla="*/ 103019 h 543589"/>
                <a:gd name="connsiteX6" fmla="*/ 155712 w 639210"/>
                <a:gd name="connsiteY6" fmla="*/ 117167 h 543589"/>
                <a:gd name="connsiteX7" fmla="*/ 62174 w 639210"/>
                <a:gd name="connsiteY7" fmla="*/ 161578 h 543589"/>
                <a:gd name="connsiteX8" fmla="*/ 78 w 639210"/>
                <a:gd name="connsiteY8" fmla="*/ 87298 h 543589"/>
                <a:gd name="connsiteX9" fmla="*/ 59423 w 639210"/>
                <a:gd name="connsiteY9" fmla="*/ 3193 h 543589"/>
                <a:gd name="connsiteX10" fmla="*/ 155712 w 639210"/>
                <a:gd name="connsiteY10" fmla="*/ 47604 h 543589"/>
                <a:gd name="connsiteX11" fmla="*/ 180472 w 639210"/>
                <a:gd name="connsiteY11" fmla="*/ 62931 h 543589"/>
                <a:gd name="connsiteX12" fmla="*/ 295625 w 639210"/>
                <a:gd name="connsiteY12" fmla="*/ 66468 h 543589"/>
                <a:gd name="connsiteX13" fmla="*/ 392307 w 639210"/>
                <a:gd name="connsiteY13" fmla="*/ 125421 h 543589"/>
                <a:gd name="connsiteX14" fmla="*/ 555802 w 639210"/>
                <a:gd name="connsiteY14" fmla="*/ 230356 h 543589"/>
                <a:gd name="connsiteX15" fmla="*/ 576238 w 639210"/>
                <a:gd name="connsiteY15" fmla="*/ 266906 h 543589"/>
                <a:gd name="connsiteX16" fmla="*/ 575845 w 639210"/>
                <a:gd name="connsiteY16" fmla="*/ 380095 h 543589"/>
                <a:gd name="connsiteX17" fmla="*/ 636763 w 639210"/>
                <a:gd name="connsiteY17" fmla="*/ 480314 h 543589"/>
                <a:gd name="connsiteX18" fmla="*/ 557373 w 639210"/>
                <a:gd name="connsiteY18" fmla="*/ 543589 h 543589"/>
                <a:gd name="connsiteX19" fmla="*/ 477199 w 639210"/>
                <a:gd name="connsiteY19" fmla="*/ 483458 h 543589"/>
                <a:gd name="connsiteX20" fmla="*/ 535758 w 639210"/>
                <a:gd name="connsiteY20" fmla="*/ 380095 h 543589"/>
                <a:gd name="connsiteX21" fmla="*/ 81825 w 639210"/>
                <a:gd name="connsiteY21" fmla="*/ 124242 h 543589"/>
                <a:gd name="connsiteX22" fmla="*/ 123484 w 639210"/>
                <a:gd name="connsiteY22" fmla="*/ 81796 h 543589"/>
                <a:gd name="connsiteX23" fmla="*/ 81432 w 639210"/>
                <a:gd name="connsiteY23" fmla="*/ 40136 h 543589"/>
                <a:gd name="connsiteX24" fmla="*/ 39772 w 639210"/>
                <a:gd name="connsiteY24" fmla="*/ 82582 h 543589"/>
                <a:gd name="connsiteX25" fmla="*/ 81825 w 639210"/>
                <a:gd name="connsiteY25" fmla="*/ 124242 h 543589"/>
                <a:gd name="connsiteX26" fmla="*/ 514142 w 639210"/>
                <a:gd name="connsiteY26" fmla="*/ 459091 h 543589"/>
                <a:gd name="connsiteX27" fmla="*/ 553837 w 639210"/>
                <a:gd name="connsiteY27" fmla="*/ 503895 h 543589"/>
                <a:gd name="connsiteX28" fmla="*/ 598247 w 639210"/>
                <a:gd name="connsiteY28" fmla="*/ 464200 h 543589"/>
                <a:gd name="connsiteX29" fmla="*/ 558553 w 639210"/>
                <a:gd name="connsiteY29" fmla="*/ 419789 h 543589"/>
                <a:gd name="connsiteX30" fmla="*/ 514142 w 639210"/>
                <a:gd name="connsiteY30" fmla="*/ 459091 h 54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9210" h="543589">
                  <a:moveTo>
                    <a:pt x="535758" y="380095"/>
                  </a:moveTo>
                  <a:cubicBezTo>
                    <a:pt x="535758" y="345509"/>
                    <a:pt x="536151" y="310138"/>
                    <a:pt x="535365" y="274767"/>
                  </a:cubicBezTo>
                  <a:cubicBezTo>
                    <a:pt x="535365" y="269658"/>
                    <a:pt x="531042" y="262583"/>
                    <a:pt x="526326" y="259439"/>
                  </a:cubicBezTo>
                  <a:cubicBezTo>
                    <a:pt x="448115" y="208347"/>
                    <a:pt x="369512" y="157648"/>
                    <a:pt x="290909" y="106949"/>
                  </a:cubicBezTo>
                  <a:cubicBezTo>
                    <a:pt x="288551" y="105377"/>
                    <a:pt x="286586" y="103412"/>
                    <a:pt x="284228" y="103412"/>
                  </a:cubicBezTo>
                  <a:cubicBezTo>
                    <a:pt x="244926" y="103019"/>
                    <a:pt x="205625" y="102233"/>
                    <a:pt x="166323" y="103019"/>
                  </a:cubicBezTo>
                  <a:cubicBezTo>
                    <a:pt x="162786" y="103019"/>
                    <a:pt x="158463" y="112058"/>
                    <a:pt x="155712" y="117167"/>
                  </a:cubicBezTo>
                  <a:cubicBezTo>
                    <a:pt x="138419" y="152539"/>
                    <a:pt x="101868" y="170224"/>
                    <a:pt x="62174" y="161578"/>
                  </a:cubicBezTo>
                  <a:cubicBezTo>
                    <a:pt x="27589" y="154111"/>
                    <a:pt x="1650" y="122670"/>
                    <a:pt x="78" y="87298"/>
                  </a:cubicBezTo>
                  <a:cubicBezTo>
                    <a:pt x="-1495" y="46032"/>
                    <a:pt x="20907" y="13804"/>
                    <a:pt x="59423" y="3193"/>
                  </a:cubicBezTo>
                  <a:cubicBezTo>
                    <a:pt x="98331" y="-7812"/>
                    <a:pt x="139991" y="10267"/>
                    <a:pt x="155712" y="47604"/>
                  </a:cubicBezTo>
                  <a:cubicBezTo>
                    <a:pt x="161214" y="60573"/>
                    <a:pt x="167895" y="62931"/>
                    <a:pt x="180472" y="62931"/>
                  </a:cubicBezTo>
                  <a:cubicBezTo>
                    <a:pt x="218987" y="62538"/>
                    <a:pt x="259861" y="55857"/>
                    <a:pt x="295625" y="66468"/>
                  </a:cubicBezTo>
                  <a:cubicBezTo>
                    <a:pt x="330604" y="76687"/>
                    <a:pt x="360080" y="104984"/>
                    <a:pt x="392307" y="125421"/>
                  </a:cubicBezTo>
                  <a:cubicBezTo>
                    <a:pt x="446936" y="160399"/>
                    <a:pt x="500780" y="196164"/>
                    <a:pt x="555802" y="230356"/>
                  </a:cubicBezTo>
                  <a:cubicBezTo>
                    <a:pt x="569950" y="239395"/>
                    <a:pt x="576631" y="249221"/>
                    <a:pt x="576238" y="266906"/>
                  </a:cubicBezTo>
                  <a:cubicBezTo>
                    <a:pt x="575059" y="304636"/>
                    <a:pt x="575845" y="342758"/>
                    <a:pt x="575845" y="380095"/>
                  </a:cubicBezTo>
                  <a:cubicBezTo>
                    <a:pt x="626937" y="405641"/>
                    <a:pt x="646588" y="438261"/>
                    <a:pt x="636763" y="480314"/>
                  </a:cubicBezTo>
                  <a:cubicBezTo>
                    <a:pt x="628116" y="518043"/>
                    <a:pt x="595889" y="543589"/>
                    <a:pt x="557373" y="543589"/>
                  </a:cubicBezTo>
                  <a:cubicBezTo>
                    <a:pt x="519251" y="543589"/>
                    <a:pt x="486238" y="518829"/>
                    <a:pt x="477199" y="483458"/>
                  </a:cubicBezTo>
                  <a:cubicBezTo>
                    <a:pt x="465801" y="439440"/>
                    <a:pt x="484273" y="406820"/>
                    <a:pt x="535758" y="380095"/>
                  </a:cubicBezTo>
                  <a:close/>
                  <a:moveTo>
                    <a:pt x="81825" y="124242"/>
                  </a:moveTo>
                  <a:cubicBezTo>
                    <a:pt x="106192" y="124242"/>
                    <a:pt x="123484" y="106556"/>
                    <a:pt x="123484" y="81796"/>
                  </a:cubicBezTo>
                  <a:cubicBezTo>
                    <a:pt x="123484" y="57429"/>
                    <a:pt x="105799" y="39743"/>
                    <a:pt x="81432" y="40136"/>
                  </a:cubicBezTo>
                  <a:cubicBezTo>
                    <a:pt x="57458" y="40136"/>
                    <a:pt x="39772" y="58215"/>
                    <a:pt x="39772" y="82582"/>
                  </a:cubicBezTo>
                  <a:cubicBezTo>
                    <a:pt x="39379" y="106556"/>
                    <a:pt x="57065" y="124242"/>
                    <a:pt x="81825" y="124242"/>
                  </a:cubicBezTo>
                  <a:close/>
                  <a:moveTo>
                    <a:pt x="514142" y="459091"/>
                  </a:moveTo>
                  <a:cubicBezTo>
                    <a:pt x="512963" y="483458"/>
                    <a:pt x="529862" y="502323"/>
                    <a:pt x="553837" y="503895"/>
                  </a:cubicBezTo>
                  <a:cubicBezTo>
                    <a:pt x="577810" y="505074"/>
                    <a:pt x="597068" y="487781"/>
                    <a:pt x="598247" y="464200"/>
                  </a:cubicBezTo>
                  <a:cubicBezTo>
                    <a:pt x="599426" y="439833"/>
                    <a:pt x="582919" y="420969"/>
                    <a:pt x="558553" y="419789"/>
                  </a:cubicBezTo>
                  <a:cubicBezTo>
                    <a:pt x="534186" y="418217"/>
                    <a:pt x="515321" y="435117"/>
                    <a:pt x="514142" y="45909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1974732-6089-4344-8897-8C99B99A7638}"/>
                </a:ext>
              </a:extLst>
            </p:cNvPr>
            <p:cNvSpPr/>
            <p:nvPr/>
          </p:nvSpPr>
          <p:spPr>
            <a:xfrm>
              <a:off x="4206712" y="2586692"/>
              <a:ext cx="791364" cy="166574"/>
            </a:xfrm>
            <a:custGeom>
              <a:avLst/>
              <a:gdLst>
                <a:gd name="connsiteX0" fmla="*/ 162535 w 791364"/>
                <a:gd name="connsiteY0" fmla="*/ 63350 h 166574"/>
                <a:gd name="connsiteX1" fmla="*/ 465550 w 791364"/>
                <a:gd name="connsiteY1" fmla="*/ 63350 h 166574"/>
                <a:gd name="connsiteX2" fmla="*/ 614896 w 791364"/>
                <a:gd name="connsiteY2" fmla="*/ 62564 h 166574"/>
                <a:gd name="connsiteX3" fmla="*/ 634940 w 791364"/>
                <a:gd name="connsiteY3" fmla="*/ 49595 h 166574"/>
                <a:gd name="connsiteX4" fmla="*/ 730050 w 791364"/>
                <a:gd name="connsiteY4" fmla="*/ 2433 h 166574"/>
                <a:gd name="connsiteX5" fmla="*/ 791360 w 791364"/>
                <a:gd name="connsiteY5" fmla="*/ 81429 h 166574"/>
                <a:gd name="connsiteX6" fmla="*/ 729657 w 791364"/>
                <a:gd name="connsiteY6" fmla="*/ 161997 h 166574"/>
                <a:gd name="connsiteX7" fmla="*/ 635726 w 791364"/>
                <a:gd name="connsiteY7" fmla="*/ 116014 h 166574"/>
                <a:gd name="connsiteX8" fmla="*/ 615682 w 791364"/>
                <a:gd name="connsiteY8" fmla="*/ 102652 h 166574"/>
                <a:gd name="connsiteX9" fmla="*/ 175505 w 791364"/>
                <a:gd name="connsiteY9" fmla="*/ 104224 h 166574"/>
                <a:gd name="connsiteX10" fmla="*/ 155854 w 791364"/>
                <a:gd name="connsiteY10" fmla="*/ 118372 h 166574"/>
                <a:gd name="connsiteX11" fmla="*/ 61924 w 791364"/>
                <a:gd name="connsiteY11" fmla="*/ 163962 h 166574"/>
                <a:gd name="connsiteX12" fmla="*/ 220 w 791364"/>
                <a:gd name="connsiteY12" fmla="*/ 75927 h 166574"/>
                <a:gd name="connsiteX13" fmla="*/ 72928 w 791364"/>
                <a:gd name="connsiteY13" fmla="*/ 2826 h 166574"/>
                <a:gd name="connsiteX14" fmla="*/ 154282 w 791364"/>
                <a:gd name="connsiteY14" fmla="*/ 46844 h 166574"/>
                <a:gd name="connsiteX15" fmla="*/ 162535 w 791364"/>
                <a:gd name="connsiteY15" fmla="*/ 63350 h 166574"/>
                <a:gd name="connsiteX16" fmla="*/ 709220 w 791364"/>
                <a:gd name="connsiteY16" fmla="*/ 39769 h 166574"/>
                <a:gd name="connsiteX17" fmla="*/ 668346 w 791364"/>
                <a:gd name="connsiteY17" fmla="*/ 82215 h 166574"/>
                <a:gd name="connsiteX18" fmla="*/ 710792 w 791364"/>
                <a:gd name="connsiteY18" fmla="*/ 123482 h 166574"/>
                <a:gd name="connsiteX19" fmla="*/ 751666 w 791364"/>
                <a:gd name="connsiteY19" fmla="*/ 81036 h 166574"/>
                <a:gd name="connsiteX20" fmla="*/ 709220 w 791364"/>
                <a:gd name="connsiteY20" fmla="*/ 39769 h 166574"/>
                <a:gd name="connsiteX21" fmla="*/ 123234 w 791364"/>
                <a:gd name="connsiteY21" fmla="*/ 83394 h 166574"/>
                <a:gd name="connsiteX22" fmla="*/ 80788 w 791364"/>
                <a:gd name="connsiteY22" fmla="*/ 41341 h 166574"/>
                <a:gd name="connsiteX23" fmla="*/ 39522 w 791364"/>
                <a:gd name="connsiteY23" fmla="*/ 84573 h 166574"/>
                <a:gd name="connsiteX24" fmla="*/ 81967 w 791364"/>
                <a:gd name="connsiteY24" fmla="*/ 126626 h 166574"/>
                <a:gd name="connsiteX25" fmla="*/ 123234 w 791364"/>
                <a:gd name="connsiteY25" fmla="*/ 83394 h 16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1364" h="166574">
                  <a:moveTo>
                    <a:pt x="162535" y="63350"/>
                  </a:moveTo>
                  <a:cubicBezTo>
                    <a:pt x="263933" y="63350"/>
                    <a:pt x="364545" y="63350"/>
                    <a:pt x="465550" y="63350"/>
                  </a:cubicBezTo>
                  <a:cubicBezTo>
                    <a:pt x="515463" y="63350"/>
                    <a:pt x="564983" y="62564"/>
                    <a:pt x="614896" y="62564"/>
                  </a:cubicBezTo>
                  <a:cubicBezTo>
                    <a:pt x="625115" y="62564"/>
                    <a:pt x="630617" y="60206"/>
                    <a:pt x="634940" y="49595"/>
                  </a:cubicBezTo>
                  <a:cubicBezTo>
                    <a:pt x="651054" y="11472"/>
                    <a:pt x="689962" y="-7000"/>
                    <a:pt x="730050" y="2433"/>
                  </a:cubicBezTo>
                  <a:cubicBezTo>
                    <a:pt x="765814" y="10686"/>
                    <a:pt x="790967" y="42913"/>
                    <a:pt x="791360" y="81429"/>
                  </a:cubicBezTo>
                  <a:cubicBezTo>
                    <a:pt x="791753" y="120730"/>
                    <a:pt x="766600" y="153351"/>
                    <a:pt x="729657" y="161997"/>
                  </a:cubicBezTo>
                  <a:cubicBezTo>
                    <a:pt x="690748" y="171429"/>
                    <a:pt x="652233" y="152958"/>
                    <a:pt x="635726" y="116014"/>
                  </a:cubicBezTo>
                  <a:cubicBezTo>
                    <a:pt x="631403" y="105796"/>
                    <a:pt x="626294" y="102652"/>
                    <a:pt x="615682" y="102652"/>
                  </a:cubicBezTo>
                  <a:cubicBezTo>
                    <a:pt x="469088" y="103438"/>
                    <a:pt x="322493" y="104224"/>
                    <a:pt x="175505" y="104224"/>
                  </a:cubicBezTo>
                  <a:cubicBezTo>
                    <a:pt x="164108" y="104224"/>
                    <a:pt x="160177" y="108940"/>
                    <a:pt x="155854" y="118372"/>
                  </a:cubicBezTo>
                  <a:cubicBezTo>
                    <a:pt x="139348" y="155316"/>
                    <a:pt x="100439" y="173788"/>
                    <a:pt x="61924" y="163962"/>
                  </a:cubicBezTo>
                  <a:cubicBezTo>
                    <a:pt x="20657" y="153351"/>
                    <a:pt x="-2531" y="119944"/>
                    <a:pt x="220" y="75927"/>
                  </a:cubicBezTo>
                  <a:cubicBezTo>
                    <a:pt x="2578" y="38197"/>
                    <a:pt x="32840" y="7542"/>
                    <a:pt x="72928" y="2826"/>
                  </a:cubicBezTo>
                  <a:cubicBezTo>
                    <a:pt x="105155" y="-1104"/>
                    <a:pt x="138955" y="16974"/>
                    <a:pt x="154282" y="46844"/>
                  </a:cubicBezTo>
                  <a:cubicBezTo>
                    <a:pt x="157426" y="51953"/>
                    <a:pt x="159784" y="57848"/>
                    <a:pt x="162535" y="63350"/>
                  </a:cubicBezTo>
                  <a:close/>
                  <a:moveTo>
                    <a:pt x="709220" y="39769"/>
                  </a:moveTo>
                  <a:cubicBezTo>
                    <a:pt x="684460" y="40162"/>
                    <a:pt x="667953" y="57455"/>
                    <a:pt x="668346" y="82215"/>
                  </a:cubicBezTo>
                  <a:cubicBezTo>
                    <a:pt x="668740" y="106975"/>
                    <a:pt x="686032" y="123482"/>
                    <a:pt x="710792" y="123482"/>
                  </a:cubicBezTo>
                  <a:cubicBezTo>
                    <a:pt x="735159" y="123089"/>
                    <a:pt x="752059" y="105796"/>
                    <a:pt x="751666" y="81036"/>
                  </a:cubicBezTo>
                  <a:cubicBezTo>
                    <a:pt x="751666" y="56276"/>
                    <a:pt x="734373" y="39769"/>
                    <a:pt x="709220" y="39769"/>
                  </a:cubicBezTo>
                  <a:close/>
                  <a:moveTo>
                    <a:pt x="123234" y="83394"/>
                  </a:moveTo>
                  <a:cubicBezTo>
                    <a:pt x="123234" y="59420"/>
                    <a:pt x="104762" y="40948"/>
                    <a:pt x="80788" y="41341"/>
                  </a:cubicBezTo>
                  <a:cubicBezTo>
                    <a:pt x="57207" y="41734"/>
                    <a:pt x="39129" y="60206"/>
                    <a:pt x="39522" y="84573"/>
                  </a:cubicBezTo>
                  <a:cubicBezTo>
                    <a:pt x="39915" y="108547"/>
                    <a:pt x="58386" y="127019"/>
                    <a:pt x="81967" y="126626"/>
                  </a:cubicBezTo>
                  <a:cubicBezTo>
                    <a:pt x="105941" y="126233"/>
                    <a:pt x="123627" y="107761"/>
                    <a:pt x="123234" y="8339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BF19858-CB1A-4D3B-B5C5-68629E7D8AAE}"/>
                </a:ext>
              </a:extLst>
            </p:cNvPr>
            <p:cNvSpPr/>
            <p:nvPr/>
          </p:nvSpPr>
          <p:spPr>
            <a:xfrm>
              <a:off x="6986044" y="4455085"/>
              <a:ext cx="480645" cy="448857"/>
            </a:xfrm>
            <a:custGeom>
              <a:avLst/>
              <a:gdLst>
                <a:gd name="connsiteX0" fmla="*/ 229029 w 480645"/>
                <a:gd name="connsiteY0" fmla="*/ 385626 h 448857"/>
                <a:gd name="connsiteX1" fmla="*/ 203483 w 480645"/>
                <a:gd name="connsiteY1" fmla="*/ 385626 h 448857"/>
                <a:gd name="connsiteX2" fmla="*/ 148068 w 480645"/>
                <a:gd name="connsiteY2" fmla="*/ 413530 h 448857"/>
                <a:gd name="connsiteX3" fmla="*/ 53351 w 480645"/>
                <a:gd name="connsiteY3" fmla="*/ 443399 h 448857"/>
                <a:gd name="connsiteX4" fmla="*/ 294 w 480645"/>
                <a:gd name="connsiteY4" fmla="*/ 360080 h 448857"/>
                <a:gd name="connsiteX5" fmla="*/ 63962 w 480645"/>
                <a:gd name="connsiteY5" fmla="*/ 286979 h 448857"/>
                <a:gd name="connsiteX6" fmla="*/ 155535 w 480645"/>
                <a:gd name="connsiteY6" fmla="*/ 330604 h 448857"/>
                <a:gd name="connsiteX7" fmla="*/ 181474 w 480645"/>
                <a:gd name="connsiteY7" fmla="*/ 346717 h 448857"/>
                <a:gd name="connsiteX8" fmla="*/ 282872 w 480645"/>
                <a:gd name="connsiteY8" fmla="*/ 343573 h 448857"/>
                <a:gd name="connsiteX9" fmla="*/ 365798 w 480645"/>
                <a:gd name="connsiteY9" fmla="*/ 288944 h 448857"/>
                <a:gd name="connsiteX10" fmla="*/ 379554 w 480645"/>
                <a:gd name="connsiteY10" fmla="*/ 261433 h 448857"/>
                <a:gd name="connsiteX11" fmla="*/ 379554 w 480645"/>
                <a:gd name="connsiteY11" fmla="*/ 182830 h 448857"/>
                <a:gd name="connsiteX12" fmla="*/ 362261 w 480645"/>
                <a:gd name="connsiteY12" fmla="*/ 154926 h 448857"/>
                <a:gd name="connsiteX13" fmla="*/ 318636 w 480645"/>
                <a:gd name="connsiteY13" fmla="*/ 63353 h 448857"/>
                <a:gd name="connsiteX14" fmla="*/ 394488 w 480645"/>
                <a:gd name="connsiteY14" fmla="*/ 78 h 448857"/>
                <a:gd name="connsiteX15" fmla="*/ 476628 w 480645"/>
                <a:gd name="connsiteY15" fmla="*/ 57065 h 448857"/>
                <a:gd name="connsiteX16" fmla="*/ 433790 w 480645"/>
                <a:gd name="connsiteY16" fmla="*/ 155712 h 448857"/>
                <a:gd name="connsiteX17" fmla="*/ 418855 w 480645"/>
                <a:gd name="connsiteY17" fmla="*/ 178900 h 448857"/>
                <a:gd name="connsiteX18" fmla="*/ 419641 w 480645"/>
                <a:gd name="connsiteY18" fmla="*/ 269293 h 448857"/>
                <a:gd name="connsiteX19" fmla="*/ 394095 w 480645"/>
                <a:gd name="connsiteY19" fmla="*/ 317634 h 448857"/>
                <a:gd name="connsiteX20" fmla="*/ 323352 w 480645"/>
                <a:gd name="connsiteY20" fmla="*/ 367154 h 448857"/>
                <a:gd name="connsiteX21" fmla="*/ 262042 w 480645"/>
                <a:gd name="connsiteY21" fmla="*/ 386412 h 448857"/>
                <a:gd name="connsiteX22" fmla="*/ 229029 w 480645"/>
                <a:gd name="connsiteY22" fmla="*/ 385626 h 448857"/>
                <a:gd name="connsiteX23" fmla="*/ 82041 w 480645"/>
                <a:gd name="connsiteY23" fmla="*/ 408421 h 448857"/>
                <a:gd name="connsiteX24" fmla="*/ 125273 w 480645"/>
                <a:gd name="connsiteY24" fmla="*/ 367154 h 448857"/>
                <a:gd name="connsiteX25" fmla="*/ 83220 w 480645"/>
                <a:gd name="connsiteY25" fmla="*/ 324709 h 448857"/>
                <a:gd name="connsiteX26" fmla="*/ 39988 w 480645"/>
                <a:gd name="connsiteY26" fmla="*/ 365975 h 448857"/>
                <a:gd name="connsiteX27" fmla="*/ 82041 w 480645"/>
                <a:gd name="connsiteY27" fmla="*/ 408421 h 448857"/>
                <a:gd name="connsiteX28" fmla="*/ 440471 w 480645"/>
                <a:gd name="connsiteY28" fmla="*/ 81039 h 448857"/>
                <a:gd name="connsiteX29" fmla="*/ 398025 w 480645"/>
                <a:gd name="connsiteY29" fmla="*/ 39379 h 448857"/>
                <a:gd name="connsiteX30" fmla="*/ 356759 w 480645"/>
                <a:gd name="connsiteY30" fmla="*/ 82611 h 448857"/>
                <a:gd name="connsiteX31" fmla="*/ 399204 w 480645"/>
                <a:gd name="connsiteY31" fmla="*/ 124664 h 448857"/>
                <a:gd name="connsiteX32" fmla="*/ 440471 w 480645"/>
                <a:gd name="connsiteY32" fmla="*/ 81039 h 44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45" h="448857">
                  <a:moveTo>
                    <a:pt x="229029" y="385626"/>
                  </a:moveTo>
                  <a:cubicBezTo>
                    <a:pt x="220382" y="385626"/>
                    <a:pt x="211736" y="386412"/>
                    <a:pt x="203483" y="385626"/>
                  </a:cubicBezTo>
                  <a:cubicBezTo>
                    <a:pt x="179116" y="382875"/>
                    <a:pt x="161430" y="386412"/>
                    <a:pt x="148068" y="413530"/>
                  </a:cubicBezTo>
                  <a:cubicBezTo>
                    <a:pt x="131954" y="446150"/>
                    <a:pt x="89115" y="456369"/>
                    <a:pt x="53351" y="443399"/>
                  </a:cubicBezTo>
                  <a:cubicBezTo>
                    <a:pt x="19551" y="431216"/>
                    <a:pt x="-2850" y="395844"/>
                    <a:pt x="294" y="360080"/>
                  </a:cubicBezTo>
                  <a:cubicBezTo>
                    <a:pt x="3438" y="323923"/>
                    <a:pt x="30163" y="293267"/>
                    <a:pt x="63962" y="286979"/>
                  </a:cubicBezTo>
                  <a:cubicBezTo>
                    <a:pt x="103264" y="279512"/>
                    <a:pt x="140993" y="296019"/>
                    <a:pt x="155535" y="330604"/>
                  </a:cubicBezTo>
                  <a:cubicBezTo>
                    <a:pt x="161430" y="344359"/>
                    <a:pt x="168504" y="347111"/>
                    <a:pt x="181474" y="346717"/>
                  </a:cubicBezTo>
                  <a:cubicBezTo>
                    <a:pt x="215273" y="345931"/>
                    <a:pt x="251824" y="353399"/>
                    <a:pt x="282872" y="343573"/>
                  </a:cubicBezTo>
                  <a:cubicBezTo>
                    <a:pt x="313134" y="334141"/>
                    <a:pt x="337894" y="307023"/>
                    <a:pt x="365798" y="288944"/>
                  </a:cubicBezTo>
                  <a:cubicBezTo>
                    <a:pt x="376803" y="281870"/>
                    <a:pt x="379947" y="273617"/>
                    <a:pt x="379554" y="261433"/>
                  </a:cubicBezTo>
                  <a:cubicBezTo>
                    <a:pt x="378768" y="235101"/>
                    <a:pt x="378375" y="209162"/>
                    <a:pt x="379554" y="182830"/>
                  </a:cubicBezTo>
                  <a:cubicBezTo>
                    <a:pt x="380340" y="168681"/>
                    <a:pt x="376410" y="161214"/>
                    <a:pt x="362261" y="154926"/>
                  </a:cubicBezTo>
                  <a:cubicBezTo>
                    <a:pt x="327283" y="139598"/>
                    <a:pt x="310383" y="101476"/>
                    <a:pt x="318636" y="63353"/>
                  </a:cubicBezTo>
                  <a:cubicBezTo>
                    <a:pt x="326104" y="28375"/>
                    <a:pt x="357938" y="2043"/>
                    <a:pt x="394488" y="78"/>
                  </a:cubicBezTo>
                  <a:cubicBezTo>
                    <a:pt x="432611" y="-1494"/>
                    <a:pt x="465231" y="20908"/>
                    <a:pt x="476628" y="57065"/>
                  </a:cubicBezTo>
                  <a:cubicBezTo>
                    <a:pt x="489205" y="96366"/>
                    <a:pt x="471519" y="138419"/>
                    <a:pt x="433790" y="155712"/>
                  </a:cubicBezTo>
                  <a:cubicBezTo>
                    <a:pt x="422392" y="160821"/>
                    <a:pt x="418462" y="166716"/>
                    <a:pt x="418855" y="178900"/>
                  </a:cubicBezTo>
                  <a:cubicBezTo>
                    <a:pt x="419641" y="209162"/>
                    <a:pt x="417676" y="239031"/>
                    <a:pt x="419641" y="269293"/>
                  </a:cubicBezTo>
                  <a:cubicBezTo>
                    <a:pt x="421213" y="291695"/>
                    <a:pt x="412960" y="305844"/>
                    <a:pt x="394095" y="317634"/>
                  </a:cubicBezTo>
                  <a:cubicBezTo>
                    <a:pt x="369728" y="332569"/>
                    <a:pt x="345754" y="349076"/>
                    <a:pt x="323352" y="367154"/>
                  </a:cubicBezTo>
                  <a:cubicBezTo>
                    <a:pt x="304881" y="382089"/>
                    <a:pt x="285623" y="388770"/>
                    <a:pt x="262042" y="386412"/>
                  </a:cubicBezTo>
                  <a:cubicBezTo>
                    <a:pt x="251038" y="384840"/>
                    <a:pt x="240033" y="385626"/>
                    <a:pt x="229029" y="385626"/>
                  </a:cubicBezTo>
                  <a:close/>
                  <a:moveTo>
                    <a:pt x="82041" y="408421"/>
                  </a:moveTo>
                  <a:cubicBezTo>
                    <a:pt x="106015" y="408814"/>
                    <a:pt x="124487" y="390735"/>
                    <a:pt x="125273" y="367154"/>
                  </a:cubicBezTo>
                  <a:cubicBezTo>
                    <a:pt x="126059" y="343573"/>
                    <a:pt x="107587" y="325102"/>
                    <a:pt x="83220" y="324709"/>
                  </a:cubicBezTo>
                  <a:cubicBezTo>
                    <a:pt x="58853" y="324315"/>
                    <a:pt x="40381" y="342001"/>
                    <a:pt x="39988" y="365975"/>
                  </a:cubicBezTo>
                  <a:cubicBezTo>
                    <a:pt x="39595" y="389163"/>
                    <a:pt x="58067" y="408028"/>
                    <a:pt x="82041" y="408421"/>
                  </a:cubicBezTo>
                  <a:close/>
                  <a:moveTo>
                    <a:pt x="440471" y="81039"/>
                  </a:moveTo>
                  <a:cubicBezTo>
                    <a:pt x="440471" y="57065"/>
                    <a:pt x="421999" y="38986"/>
                    <a:pt x="398025" y="39379"/>
                  </a:cubicBezTo>
                  <a:cubicBezTo>
                    <a:pt x="374052" y="39772"/>
                    <a:pt x="356759" y="58244"/>
                    <a:pt x="356759" y="82611"/>
                  </a:cubicBezTo>
                  <a:cubicBezTo>
                    <a:pt x="356759" y="106585"/>
                    <a:pt x="375231" y="124664"/>
                    <a:pt x="399204" y="124664"/>
                  </a:cubicBezTo>
                  <a:cubicBezTo>
                    <a:pt x="423178" y="123878"/>
                    <a:pt x="440864" y="105406"/>
                    <a:pt x="440471" y="8103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06D8673-4888-4004-9FE9-01340E5C081F}"/>
                </a:ext>
              </a:extLst>
            </p:cNvPr>
            <p:cNvSpPr/>
            <p:nvPr/>
          </p:nvSpPr>
          <p:spPr>
            <a:xfrm>
              <a:off x="5212659" y="2586284"/>
              <a:ext cx="704067" cy="166507"/>
            </a:xfrm>
            <a:custGeom>
              <a:avLst/>
              <a:gdLst>
                <a:gd name="connsiteX0" fmla="*/ 613104 w 704067"/>
                <a:gd name="connsiteY0" fmla="*/ 163584 h 166507"/>
                <a:gd name="connsiteX1" fmla="*/ 547078 w 704067"/>
                <a:gd name="connsiteY1" fmla="*/ 115636 h 166507"/>
                <a:gd name="connsiteX2" fmla="*/ 527034 w 704067"/>
                <a:gd name="connsiteY2" fmla="*/ 102274 h 166507"/>
                <a:gd name="connsiteX3" fmla="*/ 177250 w 704067"/>
                <a:gd name="connsiteY3" fmla="*/ 103846 h 166507"/>
                <a:gd name="connsiteX4" fmla="*/ 155634 w 704067"/>
                <a:gd name="connsiteY4" fmla="*/ 117995 h 166507"/>
                <a:gd name="connsiteX5" fmla="*/ 65634 w 704067"/>
                <a:gd name="connsiteY5" fmla="*/ 164763 h 166507"/>
                <a:gd name="connsiteX6" fmla="*/ 0 w 704067"/>
                <a:gd name="connsiteY6" fmla="*/ 83409 h 166507"/>
                <a:gd name="connsiteX7" fmla="*/ 65241 w 704067"/>
                <a:gd name="connsiteY7" fmla="*/ 4020 h 166507"/>
                <a:gd name="connsiteX8" fmla="*/ 155634 w 704067"/>
                <a:gd name="connsiteY8" fmla="*/ 50003 h 166507"/>
                <a:gd name="connsiteX9" fmla="*/ 178822 w 704067"/>
                <a:gd name="connsiteY9" fmla="*/ 64937 h 166507"/>
                <a:gd name="connsiteX10" fmla="*/ 520746 w 704067"/>
                <a:gd name="connsiteY10" fmla="*/ 63365 h 166507"/>
                <a:gd name="connsiteX11" fmla="*/ 548257 w 704067"/>
                <a:gd name="connsiteY11" fmla="*/ 46073 h 166507"/>
                <a:gd name="connsiteX12" fmla="*/ 645725 w 704067"/>
                <a:gd name="connsiteY12" fmla="*/ 3627 h 166507"/>
                <a:gd name="connsiteX13" fmla="*/ 703105 w 704067"/>
                <a:gd name="connsiteY13" fmla="*/ 93234 h 166507"/>
                <a:gd name="connsiteX14" fmla="*/ 613104 w 704067"/>
                <a:gd name="connsiteY14" fmla="*/ 163584 h 166507"/>
                <a:gd name="connsiteX15" fmla="*/ 621751 w 704067"/>
                <a:gd name="connsiteY15" fmla="*/ 123890 h 166507"/>
                <a:gd name="connsiteX16" fmla="*/ 664589 w 704067"/>
                <a:gd name="connsiteY16" fmla="*/ 82230 h 166507"/>
                <a:gd name="connsiteX17" fmla="*/ 621751 w 704067"/>
                <a:gd name="connsiteY17" fmla="*/ 40570 h 166507"/>
                <a:gd name="connsiteX18" fmla="*/ 579305 w 704067"/>
                <a:gd name="connsiteY18" fmla="*/ 82230 h 166507"/>
                <a:gd name="connsiteX19" fmla="*/ 621751 w 704067"/>
                <a:gd name="connsiteY19" fmla="*/ 123890 h 166507"/>
                <a:gd name="connsiteX20" fmla="*/ 39695 w 704067"/>
                <a:gd name="connsiteY20" fmla="*/ 84588 h 166507"/>
                <a:gd name="connsiteX21" fmla="*/ 81747 w 704067"/>
                <a:gd name="connsiteY21" fmla="*/ 127034 h 166507"/>
                <a:gd name="connsiteX22" fmla="*/ 123407 w 704067"/>
                <a:gd name="connsiteY22" fmla="*/ 84195 h 166507"/>
                <a:gd name="connsiteX23" fmla="*/ 81354 w 704067"/>
                <a:gd name="connsiteY23" fmla="*/ 41750 h 166507"/>
                <a:gd name="connsiteX24" fmla="*/ 39695 w 704067"/>
                <a:gd name="connsiteY24" fmla="*/ 84588 h 16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4067" h="166507">
                  <a:moveTo>
                    <a:pt x="613104" y="163584"/>
                  </a:moveTo>
                  <a:cubicBezTo>
                    <a:pt x="586772" y="162798"/>
                    <a:pt x="561226" y="147471"/>
                    <a:pt x="547078" y="115636"/>
                  </a:cubicBezTo>
                  <a:cubicBezTo>
                    <a:pt x="542755" y="105418"/>
                    <a:pt x="537645" y="102274"/>
                    <a:pt x="527034" y="102274"/>
                  </a:cubicBezTo>
                  <a:cubicBezTo>
                    <a:pt x="410308" y="103060"/>
                    <a:pt x="293976" y="103453"/>
                    <a:pt x="177250" y="103846"/>
                  </a:cubicBezTo>
                  <a:cubicBezTo>
                    <a:pt x="165853" y="103846"/>
                    <a:pt x="160350" y="106990"/>
                    <a:pt x="155634" y="117995"/>
                  </a:cubicBezTo>
                  <a:cubicBezTo>
                    <a:pt x="140307" y="153366"/>
                    <a:pt x="101791" y="172624"/>
                    <a:pt x="65634" y="164763"/>
                  </a:cubicBezTo>
                  <a:cubicBezTo>
                    <a:pt x="25153" y="156117"/>
                    <a:pt x="0" y="124283"/>
                    <a:pt x="0" y="83409"/>
                  </a:cubicBezTo>
                  <a:cubicBezTo>
                    <a:pt x="393" y="43322"/>
                    <a:pt x="25546" y="12666"/>
                    <a:pt x="65241" y="4020"/>
                  </a:cubicBezTo>
                  <a:cubicBezTo>
                    <a:pt x="102184" y="-3840"/>
                    <a:pt x="140307" y="14631"/>
                    <a:pt x="155634" y="50003"/>
                  </a:cubicBezTo>
                  <a:cubicBezTo>
                    <a:pt x="160743" y="61793"/>
                    <a:pt x="166639" y="64937"/>
                    <a:pt x="178822" y="64937"/>
                  </a:cubicBezTo>
                  <a:cubicBezTo>
                    <a:pt x="292797" y="63758"/>
                    <a:pt x="406771" y="63365"/>
                    <a:pt x="520746" y="63365"/>
                  </a:cubicBezTo>
                  <a:cubicBezTo>
                    <a:pt x="534501" y="63365"/>
                    <a:pt x="542361" y="60221"/>
                    <a:pt x="548257" y="46073"/>
                  </a:cubicBezTo>
                  <a:cubicBezTo>
                    <a:pt x="563977" y="9522"/>
                    <a:pt x="606816" y="-8163"/>
                    <a:pt x="645725" y="3627"/>
                  </a:cubicBezTo>
                  <a:cubicBezTo>
                    <a:pt x="684240" y="15417"/>
                    <a:pt x="709393" y="54326"/>
                    <a:pt x="703105" y="93234"/>
                  </a:cubicBezTo>
                  <a:cubicBezTo>
                    <a:pt x="696424" y="135287"/>
                    <a:pt x="663803" y="163584"/>
                    <a:pt x="613104" y="163584"/>
                  </a:cubicBezTo>
                  <a:close/>
                  <a:moveTo>
                    <a:pt x="621751" y="123890"/>
                  </a:moveTo>
                  <a:cubicBezTo>
                    <a:pt x="645725" y="123890"/>
                    <a:pt x="664589" y="105811"/>
                    <a:pt x="664589" y="82230"/>
                  </a:cubicBezTo>
                  <a:cubicBezTo>
                    <a:pt x="664589" y="58649"/>
                    <a:pt x="646118" y="40570"/>
                    <a:pt x="621751" y="40570"/>
                  </a:cubicBezTo>
                  <a:cubicBezTo>
                    <a:pt x="597384" y="40570"/>
                    <a:pt x="578912" y="58649"/>
                    <a:pt x="579305" y="82230"/>
                  </a:cubicBezTo>
                  <a:cubicBezTo>
                    <a:pt x="578912" y="105811"/>
                    <a:pt x="597384" y="123890"/>
                    <a:pt x="621751" y="123890"/>
                  </a:cubicBezTo>
                  <a:close/>
                  <a:moveTo>
                    <a:pt x="39695" y="84588"/>
                  </a:moveTo>
                  <a:cubicBezTo>
                    <a:pt x="39695" y="108955"/>
                    <a:pt x="57773" y="127034"/>
                    <a:pt x="81747" y="127034"/>
                  </a:cubicBezTo>
                  <a:cubicBezTo>
                    <a:pt x="105328" y="127034"/>
                    <a:pt x="123407" y="108562"/>
                    <a:pt x="123407" y="84195"/>
                  </a:cubicBezTo>
                  <a:cubicBezTo>
                    <a:pt x="123407" y="60221"/>
                    <a:pt x="105328" y="41750"/>
                    <a:pt x="81354" y="41750"/>
                  </a:cubicBezTo>
                  <a:cubicBezTo>
                    <a:pt x="57773" y="41750"/>
                    <a:pt x="39695" y="60221"/>
                    <a:pt x="39695" y="8458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F274A29A-2B68-42BB-B94E-4539BA59C20F}"/>
                </a:ext>
              </a:extLst>
            </p:cNvPr>
            <p:cNvSpPr/>
            <p:nvPr/>
          </p:nvSpPr>
          <p:spPr>
            <a:xfrm>
              <a:off x="7018003" y="4180306"/>
              <a:ext cx="374319" cy="467799"/>
            </a:xfrm>
            <a:custGeom>
              <a:avLst/>
              <a:gdLst>
                <a:gd name="connsiteX0" fmla="*/ 101567 w 374319"/>
                <a:gd name="connsiteY0" fmla="*/ 102716 h 467799"/>
                <a:gd name="connsiteX1" fmla="*/ 102353 w 374319"/>
                <a:gd name="connsiteY1" fmla="*/ 296080 h 467799"/>
                <a:gd name="connsiteX2" fmla="*/ 116108 w 374319"/>
                <a:gd name="connsiteY2" fmla="*/ 310621 h 467799"/>
                <a:gd name="connsiteX3" fmla="*/ 164056 w 374319"/>
                <a:gd name="connsiteY3" fmla="*/ 391582 h 467799"/>
                <a:gd name="connsiteX4" fmla="*/ 107069 w 374319"/>
                <a:gd name="connsiteY4" fmla="*/ 463897 h 467799"/>
                <a:gd name="connsiteX5" fmla="*/ 18641 w 374319"/>
                <a:gd name="connsiteY5" fmla="*/ 437565 h 467799"/>
                <a:gd name="connsiteX6" fmla="*/ 45758 w 374319"/>
                <a:gd name="connsiteY6" fmla="*/ 312979 h 467799"/>
                <a:gd name="connsiteX7" fmla="*/ 62658 w 374319"/>
                <a:gd name="connsiteY7" fmla="*/ 285075 h 467799"/>
                <a:gd name="connsiteX8" fmla="*/ 61872 w 374319"/>
                <a:gd name="connsiteY8" fmla="*/ 92498 h 467799"/>
                <a:gd name="connsiteX9" fmla="*/ 91741 w 374319"/>
                <a:gd name="connsiteY9" fmla="*/ 62235 h 467799"/>
                <a:gd name="connsiteX10" fmla="*/ 195890 w 374319"/>
                <a:gd name="connsiteY10" fmla="*/ 62235 h 467799"/>
                <a:gd name="connsiteX11" fmla="*/ 217899 w 374319"/>
                <a:gd name="connsiteY11" fmla="*/ 48873 h 467799"/>
                <a:gd name="connsiteX12" fmla="*/ 313402 w 374319"/>
                <a:gd name="connsiteY12" fmla="*/ 2497 h 467799"/>
                <a:gd name="connsiteX13" fmla="*/ 374320 w 374319"/>
                <a:gd name="connsiteY13" fmla="*/ 81886 h 467799"/>
                <a:gd name="connsiteX14" fmla="*/ 309865 w 374319"/>
                <a:gd name="connsiteY14" fmla="*/ 162454 h 467799"/>
                <a:gd name="connsiteX15" fmla="*/ 217899 w 374319"/>
                <a:gd name="connsiteY15" fmla="*/ 115292 h 467799"/>
                <a:gd name="connsiteX16" fmla="*/ 197856 w 374319"/>
                <a:gd name="connsiteY16" fmla="*/ 101537 h 467799"/>
                <a:gd name="connsiteX17" fmla="*/ 101567 w 374319"/>
                <a:gd name="connsiteY17" fmla="*/ 102716 h 467799"/>
                <a:gd name="connsiteX18" fmla="*/ 82702 w 374319"/>
                <a:gd name="connsiteY18" fmla="*/ 428133 h 467799"/>
                <a:gd name="connsiteX19" fmla="*/ 124755 w 374319"/>
                <a:gd name="connsiteY19" fmla="*/ 385687 h 467799"/>
                <a:gd name="connsiteX20" fmla="*/ 81523 w 374319"/>
                <a:gd name="connsiteY20" fmla="*/ 344420 h 467799"/>
                <a:gd name="connsiteX21" fmla="*/ 39470 w 374319"/>
                <a:gd name="connsiteY21" fmla="*/ 386866 h 467799"/>
                <a:gd name="connsiteX22" fmla="*/ 82702 w 374319"/>
                <a:gd name="connsiteY22" fmla="*/ 428133 h 467799"/>
                <a:gd name="connsiteX23" fmla="*/ 334232 w 374319"/>
                <a:gd name="connsiteY23" fmla="*/ 82672 h 467799"/>
                <a:gd name="connsiteX24" fmla="*/ 292572 w 374319"/>
                <a:gd name="connsiteY24" fmla="*/ 40227 h 467799"/>
                <a:gd name="connsiteX25" fmla="*/ 250520 w 374319"/>
                <a:gd name="connsiteY25" fmla="*/ 82279 h 467799"/>
                <a:gd name="connsiteX26" fmla="*/ 292179 w 374319"/>
                <a:gd name="connsiteY26" fmla="*/ 124725 h 467799"/>
                <a:gd name="connsiteX27" fmla="*/ 334232 w 374319"/>
                <a:gd name="connsiteY27" fmla="*/ 82672 h 46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319" h="467799">
                  <a:moveTo>
                    <a:pt x="101567" y="102716"/>
                  </a:moveTo>
                  <a:cubicBezTo>
                    <a:pt x="101567" y="169136"/>
                    <a:pt x="101174" y="232804"/>
                    <a:pt x="102353" y="296080"/>
                  </a:cubicBezTo>
                  <a:cubicBezTo>
                    <a:pt x="102353" y="301189"/>
                    <a:pt x="110213" y="307870"/>
                    <a:pt x="116108" y="310621"/>
                  </a:cubicBezTo>
                  <a:cubicBezTo>
                    <a:pt x="147550" y="325949"/>
                    <a:pt x="166807" y="356997"/>
                    <a:pt x="164056" y="391582"/>
                  </a:cubicBezTo>
                  <a:cubicBezTo>
                    <a:pt x="161698" y="425775"/>
                    <a:pt x="139689" y="453679"/>
                    <a:pt x="107069" y="463897"/>
                  </a:cubicBezTo>
                  <a:cubicBezTo>
                    <a:pt x="74842" y="474116"/>
                    <a:pt x="40256" y="463897"/>
                    <a:pt x="18641" y="437565"/>
                  </a:cubicBezTo>
                  <a:cubicBezTo>
                    <a:pt x="-14766" y="397085"/>
                    <a:pt x="-1796" y="334988"/>
                    <a:pt x="45758" y="312979"/>
                  </a:cubicBezTo>
                  <a:cubicBezTo>
                    <a:pt x="59907" y="306691"/>
                    <a:pt x="62658" y="299224"/>
                    <a:pt x="62658" y="285075"/>
                  </a:cubicBezTo>
                  <a:cubicBezTo>
                    <a:pt x="61872" y="221014"/>
                    <a:pt x="61872" y="156952"/>
                    <a:pt x="61872" y="92498"/>
                  </a:cubicBezTo>
                  <a:cubicBezTo>
                    <a:pt x="61872" y="68131"/>
                    <a:pt x="67374" y="62628"/>
                    <a:pt x="91741" y="62235"/>
                  </a:cubicBezTo>
                  <a:cubicBezTo>
                    <a:pt x="126327" y="62235"/>
                    <a:pt x="161305" y="61842"/>
                    <a:pt x="195890" y="62235"/>
                  </a:cubicBezTo>
                  <a:cubicBezTo>
                    <a:pt x="206502" y="62235"/>
                    <a:pt x="213183" y="60663"/>
                    <a:pt x="217899" y="48873"/>
                  </a:cubicBezTo>
                  <a:cubicBezTo>
                    <a:pt x="234406" y="10750"/>
                    <a:pt x="272136" y="-6935"/>
                    <a:pt x="313402" y="2497"/>
                  </a:cubicBezTo>
                  <a:cubicBezTo>
                    <a:pt x="349167" y="10750"/>
                    <a:pt x="374320" y="43371"/>
                    <a:pt x="374320" y="81886"/>
                  </a:cubicBezTo>
                  <a:cubicBezTo>
                    <a:pt x="374320" y="121974"/>
                    <a:pt x="348774" y="153415"/>
                    <a:pt x="309865" y="162454"/>
                  </a:cubicBezTo>
                  <a:cubicBezTo>
                    <a:pt x="272528" y="170707"/>
                    <a:pt x="234406" y="151843"/>
                    <a:pt x="217899" y="115292"/>
                  </a:cubicBezTo>
                  <a:cubicBezTo>
                    <a:pt x="213576" y="105467"/>
                    <a:pt x="208860" y="101537"/>
                    <a:pt x="197856" y="101537"/>
                  </a:cubicBezTo>
                  <a:cubicBezTo>
                    <a:pt x="166414" y="103109"/>
                    <a:pt x="134973" y="102716"/>
                    <a:pt x="101567" y="102716"/>
                  </a:cubicBezTo>
                  <a:close/>
                  <a:moveTo>
                    <a:pt x="82702" y="428133"/>
                  </a:moveTo>
                  <a:cubicBezTo>
                    <a:pt x="106676" y="428133"/>
                    <a:pt x="124755" y="409268"/>
                    <a:pt x="124755" y="385687"/>
                  </a:cubicBezTo>
                  <a:cubicBezTo>
                    <a:pt x="124755" y="362106"/>
                    <a:pt x="105890" y="344027"/>
                    <a:pt x="81523" y="344420"/>
                  </a:cubicBezTo>
                  <a:cubicBezTo>
                    <a:pt x="57549" y="344420"/>
                    <a:pt x="39077" y="363285"/>
                    <a:pt x="39470" y="386866"/>
                  </a:cubicBezTo>
                  <a:cubicBezTo>
                    <a:pt x="39863" y="410054"/>
                    <a:pt x="58728" y="428133"/>
                    <a:pt x="82702" y="428133"/>
                  </a:cubicBezTo>
                  <a:close/>
                  <a:moveTo>
                    <a:pt x="334232" y="82672"/>
                  </a:moveTo>
                  <a:cubicBezTo>
                    <a:pt x="334232" y="58305"/>
                    <a:pt x="316939" y="40619"/>
                    <a:pt x="292572" y="40227"/>
                  </a:cubicBezTo>
                  <a:cubicBezTo>
                    <a:pt x="268205" y="40227"/>
                    <a:pt x="250520" y="57912"/>
                    <a:pt x="250520" y="82279"/>
                  </a:cubicBezTo>
                  <a:cubicBezTo>
                    <a:pt x="250520" y="106253"/>
                    <a:pt x="268205" y="124725"/>
                    <a:pt x="292179" y="124725"/>
                  </a:cubicBezTo>
                  <a:cubicBezTo>
                    <a:pt x="316153" y="125118"/>
                    <a:pt x="333839" y="107432"/>
                    <a:pt x="334232" y="8267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5F4CA7F-6948-43A1-9119-F7951A7B5A41}"/>
                </a:ext>
              </a:extLst>
            </p:cNvPr>
            <p:cNvSpPr/>
            <p:nvPr/>
          </p:nvSpPr>
          <p:spPr>
            <a:xfrm>
              <a:off x="7143246" y="3359459"/>
              <a:ext cx="374059" cy="467138"/>
            </a:xfrm>
            <a:custGeom>
              <a:avLst/>
              <a:gdLst>
                <a:gd name="connsiteX0" fmla="*/ 102089 w 374059"/>
                <a:gd name="connsiteY0" fmla="*/ 101375 h 467138"/>
                <a:gd name="connsiteX1" fmla="*/ 102089 w 374059"/>
                <a:gd name="connsiteY1" fmla="*/ 304564 h 467138"/>
                <a:gd name="connsiteX2" fmla="*/ 162220 w 374059"/>
                <a:gd name="connsiteY2" fmla="*/ 370983 h 467138"/>
                <a:gd name="connsiteX3" fmla="*/ 105233 w 374059"/>
                <a:gd name="connsiteY3" fmla="*/ 463735 h 467138"/>
                <a:gd name="connsiteX4" fmla="*/ 6586 w 374059"/>
                <a:gd name="connsiteY4" fmla="*/ 417359 h 467138"/>
                <a:gd name="connsiteX5" fmla="*/ 43530 w 374059"/>
                <a:gd name="connsiteY5" fmla="*/ 313603 h 467138"/>
                <a:gd name="connsiteX6" fmla="*/ 62787 w 374059"/>
                <a:gd name="connsiteY6" fmla="*/ 281376 h 467138"/>
                <a:gd name="connsiteX7" fmla="*/ 61215 w 374059"/>
                <a:gd name="connsiteY7" fmla="*/ 94693 h 467138"/>
                <a:gd name="connsiteX8" fmla="*/ 92656 w 374059"/>
                <a:gd name="connsiteY8" fmla="*/ 62466 h 467138"/>
                <a:gd name="connsiteX9" fmla="*/ 196806 w 374059"/>
                <a:gd name="connsiteY9" fmla="*/ 62466 h 467138"/>
                <a:gd name="connsiteX10" fmla="*/ 217242 w 374059"/>
                <a:gd name="connsiteY10" fmla="*/ 49496 h 467138"/>
                <a:gd name="connsiteX11" fmla="*/ 308422 w 374059"/>
                <a:gd name="connsiteY11" fmla="*/ 1942 h 467138"/>
                <a:gd name="connsiteX12" fmla="*/ 374055 w 374059"/>
                <a:gd name="connsiteY12" fmla="*/ 80938 h 467138"/>
                <a:gd name="connsiteX13" fmla="*/ 308815 w 374059"/>
                <a:gd name="connsiteY13" fmla="*/ 162685 h 467138"/>
                <a:gd name="connsiteX14" fmla="*/ 216850 w 374059"/>
                <a:gd name="connsiteY14" fmla="*/ 114737 h 467138"/>
                <a:gd name="connsiteX15" fmla="*/ 203094 w 374059"/>
                <a:gd name="connsiteY15" fmla="*/ 102554 h 467138"/>
                <a:gd name="connsiteX16" fmla="*/ 102089 w 374059"/>
                <a:gd name="connsiteY16" fmla="*/ 101375 h 467138"/>
                <a:gd name="connsiteX17" fmla="*/ 82438 w 374059"/>
                <a:gd name="connsiteY17" fmla="*/ 427184 h 467138"/>
                <a:gd name="connsiteX18" fmla="*/ 124098 w 374059"/>
                <a:gd name="connsiteY18" fmla="*/ 384346 h 467138"/>
                <a:gd name="connsiteX19" fmla="*/ 80866 w 374059"/>
                <a:gd name="connsiteY19" fmla="*/ 343079 h 467138"/>
                <a:gd name="connsiteX20" fmla="*/ 39206 w 374059"/>
                <a:gd name="connsiteY20" fmla="*/ 385525 h 467138"/>
                <a:gd name="connsiteX21" fmla="*/ 82438 w 374059"/>
                <a:gd name="connsiteY21" fmla="*/ 427184 h 467138"/>
                <a:gd name="connsiteX22" fmla="*/ 250256 w 374059"/>
                <a:gd name="connsiteY22" fmla="*/ 80938 h 467138"/>
                <a:gd name="connsiteX23" fmla="*/ 291522 w 374059"/>
                <a:gd name="connsiteY23" fmla="*/ 124170 h 467138"/>
                <a:gd name="connsiteX24" fmla="*/ 334361 w 374059"/>
                <a:gd name="connsiteY24" fmla="*/ 82510 h 467138"/>
                <a:gd name="connsiteX25" fmla="*/ 293094 w 374059"/>
                <a:gd name="connsiteY25" fmla="*/ 39278 h 467138"/>
                <a:gd name="connsiteX26" fmla="*/ 250256 w 374059"/>
                <a:gd name="connsiteY26" fmla="*/ 80938 h 46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059" h="467138">
                  <a:moveTo>
                    <a:pt x="102089" y="101375"/>
                  </a:moveTo>
                  <a:cubicBezTo>
                    <a:pt x="102089" y="170545"/>
                    <a:pt x="102089" y="236965"/>
                    <a:pt x="102089" y="304564"/>
                  </a:cubicBezTo>
                  <a:cubicBezTo>
                    <a:pt x="134316" y="315961"/>
                    <a:pt x="155932" y="336005"/>
                    <a:pt x="162220" y="370983"/>
                  </a:cubicBezTo>
                  <a:cubicBezTo>
                    <a:pt x="169688" y="412643"/>
                    <a:pt x="145714" y="451551"/>
                    <a:pt x="105233" y="463735"/>
                  </a:cubicBezTo>
                  <a:cubicBezTo>
                    <a:pt x="64752" y="475525"/>
                    <a:pt x="22700" y="455875"/>
                    <a:pt x="6586" y="417359"/>
                  </a:cubicBezTo>
                  <a:cubicBezTo>
                    <a:pt x="-9921" y="377665"/>
                    <a:pt x="5407" y="331682"/>
                    <a:pt x="43530" y="313603"/>
                  </a:cubicBezTo>
                  <a:cubicBezTo>
                    <a:pt x="59250" y="306136"/>
                    <a:pt x="63180" y="297489"/>
                    <a:pt x="62787" y="281376"/>
                  </a:cubicBezTo>
                  <a:cubicBezTo>
                    <a:pt x="61608" y="219279"/>
                    <a:pt x="61608" y="157183"/>
                    <a:pt x="61215" y="94693"/>
                  </a:cubicBezTo>
                  <a:cubicBezTo>
                    <a:pt x="60822" y="67182"/>
                    <a:pt x="65539" y="62466"/>
                    <a:pt x="92656" y="62466"/>
                  </a:cubicBezTo>
                  <a:cubicBezTo>
                    <a:pt x="127242" y="62466"/>
                    <a:pt x="162220" y="62073"/>
                    <a:pt x="196806" y="62466"/>
                  </a:cubicBezTo>
                  <a:cubicBezTo>
                    <a:pt x="207024" y="62466"/>
                    <a:pt x="212526" y="60108"/>
                    <a:pt x="217242" y="49496"/>
                  </a:cubicBezTo>
                  <a:cubicBezTo>
                    <a:pt x="233356" y="12160"/>
                    <a:pt x="270300" y="-6312"/>
                    <a:pt x="308422" y="1942"/>
                  </a:cubicBezTo>
                  <a:cubicBezTo>
                    <a:pt x="348510" y="10588"/>
                    <a:pt x="373663" y="41243"/>
                    <a:pt x="374055" y="80938"/>
                  </a:cubicBezTo>
                  <a:cubicBezTo>
                    <a:pt x="374449" y="121811"/>
                    <a:pt x="348510" y="154039"/>
                    <a:pt x="308815" y="162685"/>
                  </a:cubicBezTo>
                  <a:cubicBezTo>
                    <a:pt x="271872" y="170545"/>
                    <a:pt x="234928" y="150895"/>
                    <a:pt x="216850" y="114737"/>
                  </a:cubicBezTo>
                  <a:cubicBezTo>
                    <a:pt x="214098" y="109628"/>
                    <a:pt x="207810" y="102554"/>
                    <a:pt x="203094" y="102554"/>
                  </a:cubicBezTo>
                  <a:cubicBezTo>
                    <a:pt x="169688" y="100982"/>
                    <a:pt x="137067" y="101375"/>
                    <a:pt x="102089" y="101375"/>
                  </a:cubicBezTo>
                  <a:close/>
                  <a:moveTo>
                    <a:pt x="82438" y="427184"/>
                  </a:moveTo>
                  <a:cubicBezTo>
                    <a:pt x="106412" y="427184"/>
                    <a:pt x="124491" y="408320"/>
                    <a:pt x="124098" y="384346"/>
                  </a:cubicBezTo>
                  <a:cubicBezTo>
                    <a:pt x="124098" y="360765"/>
                    <a:pt x="105233" y="342686"/>
                    <a:pt x="80866" y="343079"/>
                  </a:cubicBezTo>
                  <a:cubicBezTo>
                    <a:pt x="56499" y="343472"/>
                    <a:pt x="38814" y="361158"/>
                    <a:pt x="39206" y="385525"/>
                  </a:cubicBezTo>
                  <a:cubicBezTo>
                    <a:pt x="39599" y="409499"/>
                    <a:pt x="58071" y="427184"/>
                    <a:pt x="82438" y="427184"/>
                  </a:cubicBezTo>
                  <a:close/>
                  <a:moveTo>
                    <a:pt x="250256" y="80938"/>
                  </a:moveTo>
                  <a:cubicBezTo>
                    <a:pt x="249863" y="105305"/>
                    <a:pt x="267548" y="123776"/>
                    <a:pt x="291522" y="124170"/>
                  </a:cubicBezTo>
                  <a:cubicBezTo>
                    <a:pt x="315103" y="124562"/>
                    <a:pt x="333968" y="106484"/>
                    <a:pt x="334361" y="82510"/>
                  </a:cubicBezTo>
                  <a:cubicBezTo>
                    <a:pt x="334754" y="58536"/>
                    <a:pt x="317068" y="39671"/>
                    <a:pt x="293094" y="39278"/>
                  </a:cubicBezTo>
                  <a:cubicBezTo>
                    <a:pt x="269513" y="38492"/>
                    <a:pt x="250256" y="56964"/>
                    <a:pt x="250256" y="8093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8A01069-6516-4AE9-B3B4-836072C0E941}"/>
                </a:ext>
              </a:extLst>
            </p:cNvPr>
            <p:cNvSpPr/>
            <p:nvPr/>
          </p:nvSpPr>
          <p:spPr>
            <a:xfrm>
              <a:off x="5023168" y="2146256"/>
              <a:ext cx="544796" cy="414816"/>
            </a:xfrm>
            <a:custGeom>
              <a:avLst/>
              <a:gdLst>
                <a:gd name="connsiteX0" fmla="*/ 163944 w 544796"/>
                <a:gd name="connsiteY0" fmla="*/ 80116 h 414816"/>
                <a:gd name="connsiteX1" fmla="*/ 161193 w 544796"/>
                <a:gd name="connsiteY1" fmla="*/ 100946 h 414816"/>
                <a:gd name="connsiteX2" fmla="*/ 172198 w 544796"/>
                <a:gd name="connsiteY2" fmla="*/ 149680 h 414816"/>
                <a:gd name="connsiteX3" fmla="*/ 298749 w 544796"/>
                <a:gd name="connsiteY3" fmla="*/ 297060 h 414816"/>
                <a:gd name="connsiteX4" fmla="*/ 333727 w 544796"/>
                <a:gd name="connsiteY4" fmla="*/ 312781 h 414816"/>
                <a:gd name="connsiteX5" fmla="*/ 353378 w 544796"/>
                <a:gd name="connsiteY5" fmla="*/ 312781 h 414816"/>
                <a:gd name="connsiteX6" fmla="*/ 393859 w 544796"/>
                <a:gd name="connsiteY6" fmla="*/ 290379 h 414816"/>
                <a:gd name="connsiteX7" fmla="*/ 488575 w 544796"/>
                <a:gd name="connsiteY7" fmla="*/ 254222 h 414816"/>
                <a:gd name="connsiteX8" fmla="*/ 544777 w 544796"/>
                <a:gd name="connsiteY8" fmla="*/ 335183 h 414816"/>
                <a:gd name="connsiteX9" fmla="*/ 481894 w 544796"/>
                <a:gd name="connsiteY9" fmla="*/ 412607 h 414816"/>
                <a:gd name="connsiteX10" fmla="*/ 391501 w 544796"/>
                <a:gd name="connsiteY10" fmla="*/ 370554 h 414816"/>
                <a:gd name="connsiteX11" fmla="*/ 362417 w 544796"/>
                <a:gd name="connsiteY11" fmla="*/ 352869 h 414816"/>
                <a:gd name="connsiteX12" fmla="*/ 250408 w 544796"/>
                <a:gd name="connsiteY12" fmla="*/ 302170 h 414816"/>
                <a:gd name="connsiteX13" fmla="*/ 136433 w 544796"/>
                <a:gd name="connsiteY13" fmla="*/ 167365 h 414816"/>
                <a:gd name="connsiteX14" fmla="*/ 104992 w 544796"/>
                <a:gd name="connsiteY14" fmla="*/ 160291 h 414816"/>
                <a:gd name="connsiteX15" fmla="*/ 3594 w 544796"/>
                <a:gd name="connsiteY15" fmla="*/ 106448 h 414816"/>
                <a:gd name="connsiteX16" fmla="*/ 58223 w 544796"/>
                <a:gd name="connsiteY16" fmla="*/ 3478 h 414816"/>
                <a:gd name="connsiteX17" fmla="*/ 160407 w 544796"/>
                <a:gd name="connsiteY17" fmla="*/ 58893 h 414816"/>
                <a:gd name="connsiteX18" fmla="*/ 163944 w 544796"/>
                <a:gd name="connsiteY18" fmla="*/ 80116 h 414816"/>
                <a:gd name="connsiteX19" fmla="*/ 123857 w 544796"/>
                <a:gd name="connsiteY19" fmla="*/ 81295 h 414816"/>
                <a:gd name="connsiteX20" fmla="*/ 81804 w 544796"/>
                <a:gd name="connsiteY20" fmla="*/ 39635 h 414816"/>
                <a:gd name="connsiteX21" fmla="*/ 39752 w 544796"/>
                <a:gd name="connsiteY21" fmla="*/ 81295 h 414816"/>
                <a:gd name="connsiteX22" fmla="*/ 81804 w 544796"/>
                <a:gd name="connsiteY22" fmla="*/ 123348 h 414816"/>
                <a:gd name="connsiteX23" fmla="*/ 123857 w 544796"/>
                <a:gd name="connsiteY23" fmla="*/ 81295 h 414816"/>
                <a:gd name="connsiteX24" fmla="*/ 505082 w 544796"/>
                <a:gd name="connsiteY24" fmla="*/ 332432 h 414816"/>
                <a:gd name="connsiteX25" fmla="*/ 463029 w 544796"/>
                <a:gd name="connsiteY25" fmla="*/ 290772 h 414816"/>
                <a:gd name="connsiteX26" fmla="*/ 421370 w 544796"/>
                <a:gd name="connsiteY26" fmla="*/ 333218 h 414816"/>
                <a:gd name="connsiteX27" fmla="*/ 463422 w 544796"/>
                <a:gd name="connsiteY27" fmla="*/ 375271 h 414816"/>
                <a:gd name="connsiteX28" fmla="*/ 505082 w 544796"/>
                <a:gd name="connsiteY28" fmla="*/ 332432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4796" h="414816">
                  <a:moveTo>
                    <a:pt x="163944" y="80116"/>
                  </a:moveTo>
                  <a:cubicBezTo>
                    <a:pt x="163159" y="88369"/>
                    <a:pt x="164338" y="95836"/>
                    <a:pt x="161193" y="100946"/>
                  </a:cubicBezTo>
                  <a:cubicBezTo>
                    <a:pt x="148617" y="121382"/>
                    <a:pt x="158835" y="134745"/>
                    <a:pt x="172198" y="149680"/>
                  </a:cubicBezTo>
                  <a:cubicBezTo>
                    <a:pt x="215036" y="198021"/>
                    <a:pt x="257089" y="247540"/>
                    <a:pt x="298749" y="297060"/>
                  </a:cubicBezTo>
                  <a:cubicBezTo>
                    <a:pt x="308574" y="308458"/>
                    <a:pt x="318400" y="315139"/>
                    <a:pt x="333727" y="312781"/>
                  </a:cubicBezTo>
                  <a:cubicBezTo>
                    <a:pt x="340016" y="311995"/>
                    <a:pt x="346697" y="311995"/>
                    <a:pt x="353378" y="312781"/>
                  </a:cubicBezTo>
                  <a:cubicBezTo>
                    <a:pt x="372243" y="314746"/>
                    <a:pt x="384426" y="311209"/>
                    <a:pt x="393859" y="290379"/>
                  </a:cubicBezTo>
                  <a:cubicBezTo>
                    <a:pt x="409579" y="256580"/>
                    <a:pt x="451632" y="242824"/>
                    <a:pt x="488575" y="254222"/>
                  </a:cubicBezTo>
                  <a:cubicBezTo>
                    <a:pt x="523554" y="264833"/>
                    <a:pt x="545563" y="297060"/>
                    <a:pt x="544777" y="335183"/>
                  </a:cubicBezTo>
                  <a:cubicBezTo>
                    <a:pt x="543598" y="373699"/>
                    <a:pt x="519231" y="403568"/>
                    <a:pt x="481894" y="412607"/>
                  </a:cubicBezTo>
                  <a:cubicBezTo>
                    <a:pt x="446130" y="421253"/>
                    <a:pt x="406828" y="403961"/>
                    <a:pt x="391501" y="370554"/>
                  </a:cubicBezTo>
                  <a:cubicBezTo>
                    <a:pt x="384819" y="356406"/>
                    <a:pt x="377352" y="350118"/>
                    <a:pt x="362417" y="352869"/>
                  </a:cubicBezTo>
                  <a:cubicBezTo>
                    <a:pt x="313290" y="361908"/>
                    <a:pt x="279491" y="342257"/>
                    <a:pt x="250408" y="302170"/>
                  </a:cubicBezTo>
                  <a:cubicBezTo>
                    <a:pt x="215823" y="254615"/>
                    <a:pt x="173770" y="212562"/>
                    <a:pt x="136433" y="167365"/>
                  </a:cubicBezTo>
                  <a:cubicBezTo>
                    <a:pt x="126215" y="155182"/>
                    <a:pt x="117962" y="156361"/>
                    <a:pt x="104992" y="160291"/>
                  </a:cubicBezTo>
                  <a:cubicBezTo>
                    <a:pt x="61760" y="173654"/>
                    <a:pt x="16564" y="148894"/>
                    <a:pt x="3594" y="106448"/>
                  </a:cubicBezTo>
                  <a:cubicBezTo>
                    <a:pt x="-9768" y="62823"/>
                    <a:pt x="15385" y="15661"/>
                    <a:pt x="58223" y="3478"/>
                  </a:cubicBezTo>
                  <a:cubicBezTo>
                    <a:pt x="102634" y="-9492"/>
                    <a:pt x="147831" y="14875"/>
                    <a:pt x="160407" y="58893"/>
                  </a:cubicBezTo>
                  <a:cubicBezTo>
                    <a:pt x="162372" y="65967"/>
                    <a:pt x="162765" y="73828"/>
                    <a:pt x="163944" y="80116"/>
                  </a:cubicBezTo>
                  <a:close/>
                  <a:moveTo>
                    <a:pt x="123857" y="81295"/>
                  </a:moveTo>
                  <a:cubicBezTo>
                    <a:pt x="123857" y="56928"/>
                    <a:pt x="106957" y="39635"/>
                    <a:pt x="81804" y="39635"/>
                  </a:cubicBezTo>
                  <a:cubicBezTo>
                    <a:pt x="57044" y="39635"/>
                    <a:pt x="40145" y="56535"/>
                    <a:pt x="39752" y="81295"/>
                  </a:cubicBezTo>
                  <a:cubicBezTo>
                    <a:pt x="39752" y="105662"/>
                    <a:pt x="57044" y="122955"/>
                    <a:pt x="81804" y="123348"/>
                  </a:cubicBezTo>
                  <a:cubicBezTo>
                    <a:pt x="106171" y="123741"/>
                    <a:pt x="123857" y="106055"/>
                    <a:pt x="123857" y="81295"/>
                  </a:cubicBezTo>
                  <a:close/>
                  <a:moveTo>
                    <a:pt x="505082" y="332432"/>
                  </a:moveTo>
                  <a:cubicBezTo>
                    <a:pt x="505082" y="308065"/>
                    <a:pt x="487789" y="290772"/>
                    <a:pt x="463029" y="290772"/>
                  </a:cubicBezTo>
                  <a:cubicBezTo>
                    <a:pt x="438662" y="290772"/>
                    <a:pt x="421370" y="308458"/>
                    <a:pt x="421370" y="333218"/>
                  </a:cubicBezTo>
                  <a:cubicBezTo>
                    <a:pt x="421370" y="357585"/>
                    <a:pt x="439448" y="375271"/>
                    <a:pt x="463422" y="375271"/>
                  </a:cubicBezTo>
                  <a:cubicBezTo>
                    <a:pt x="487789" y="374877"/>
                    <a:pt x="505082" y="356799"/>
                    <a:pt x="505082" y="33243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29B61CF-E4A8-4AF0-9CD5-B24331C8B9A2}"/>
                </a:ext>
              </a:extLst>
            </p:cNvPr>
            <p:cNvSpPr/>
            <p:nvPr/>
          </p:nvSpPr>
          <p:spPr>
            <a:xfrm>
              <a:off x="6663238" y="2288058"/>
              <a:ext cx="567573" cy="171537"/>
            </a:xfrm>
            <a:custGeom>
              <a:avLst/>
              <a:gdLst>
                <a:gd name="connsiteX0" fmla="*/ 164714 w 567573"/>
                <a:gd name="connsiteY0" fmla="*/ 68009 h 171537"/>
                <a:gd name="connsiteX1" fmla="*/ 394628 w 567573"/>
                <a:gd name="connsiteY1" fmla="*/ 67616 h 171537"/>
                <a:gd name="connsiteX2" fmla="*/ 410742 w 567573"/>
                <a:gd name="connsiteY2" fmla="*/ 56218 h 171537"/>
                <a:gd name="connsiteX3" fmla="*/ 507031 w 567573"/>
                <a:gd name="connsiteY3" fmla="*/ 9843 h 171537"/>
                <a:gd name="connsiteX4" fmla="*/ 567555 w 567573"/>
                <a:gd name="connsiteY4" fmla="*/ 91197 h 171537"/>
                <a:gd name="connsiteX5" fmla="*/ 503494 w 567573"/>
                <a:gd name="connsiteY5" fmla="*/ 169800 h 171537"/>
                <a:gd name="connsiteX6" fmla="*/ 410742 w 567573"/>
                <a:gd name="connsiteY6" fmla="*/ 121066 h 171537"/>
                <a:gd name="connsiteX7" fmla="*/ 391091 w 567573"/>
                <a:gd name="connsiteY7" fmla="*/ 107310 h 171537"/>
                <a:gd name="connsiteX8" fmla="*/ 179256 w 567573"/>
                <a:gd name="connsiteY8" fmla="*/ 103380 h 171537"/>
                <a:gd name="connsiteX9" fmla="*/ 155282 w 567573"/>
                <a:gd name="connsiteY9" fmla="*/ 117136 h 171537"/>
                <a:gd name="connsiteX10" fmla="*/ 60565 w 567573"/>
                <a:gd name="connsiteY10" fmla="*/ 161547 h 171537"/>
                <a:gd name="connsiteX11" fmla="*/ 41 w 567573"/>
                <a:gd name="connsiteY11" fmla="*/ 77834 h 171537"/>
                <a:gd name="connsiteX12" fmla="*/ 64889 w 567573"/>
                <a:gd name="connsiteY12" fmla="*/ 1589 h 171537"/>
                <a:gd name="connsiteX13" fmla="*/ 157640 w 567573"/>
                <a:gd name="connsiteY13" fmla="*/ 50716 h 171537"/>
                <a:gd name="connsiteX14" fmla="*/ 164714 w 567573"/>
                <a:gd name="connsiteY14" fmla="*/ 68009 h 171537"/>
                <a:gd name="connsiteX15" fmla="*/ 485415 w 567573"/>
                <a:gd name="connsiteY15" fmla="*/ 47572 h 171537"/>
                <a:gd name="connsiteX16" fmla="*/ 444149 w 567573"/>
                <a:gd name="connsiteY16" fmla="*/ 90018 h 171537"/>
                <a:gd name="connsiteX17" fmla="*/ 486594 w 567573"/>
                <a:gd name="connsiteY17" fmla="*/ 131284 h 171537"/>
                <a:gd name="connsiteX18" fmla="*/ 527468 w 567573"/>
                <a:gd name="connsiteY18" fmla="*/ 88839 h 171537"/>
                <a:gd name="connsiteX19" fmla="*/ 485415 w 567573"/>
                <a:gd name="connsiteY19" fmla="*/ 47572 h 171537"/>
                <a:gd name="connsiteX20" fmla="*/ 81002 w 567573"/>
                <a:gd name="connsiteY20" fmla="*/ 123817 h 171537"/>
                <a:gd name="connsiteX21" fmla="*/ 123448 w 567573"/>
                <a:gd name="connsiteY21" fmla="*/ 82550 h 171537"/>
                <a:gd name="connsiteX22" fmla="*/ 82181 w 567573"/>
                <a:gd name="connsiteY22" fmla="*/ 40105 h 171537"/>
                <a:gd name="connsiteX23" fmla="*/ 39735 w 567573"/>
                <a:gd name="connsiteY23" fmla="*/ 81371 h 171537"/>
                <a:gd name="connsiteX24" fmla="*/ 81002 w 567573"/>
                <a:gd name="connsiteY24" fmla="*/ 123817 h 1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7573" h="171537">
                  <a:moveTo>
                    <a:pt x="164714" y="68009"/>
                  </a:moveTo>
                  <a:cubicBezTo>
                    <a:pt x="240173" y="68009"/>
                    <a:pt x="317598" y="68402"/>
                    <a:pt x="394628" y="67616"/>
                  </a:cubicBezTo>
                  <a:cubicBezTo>
                    <a:pt x="400131" y="67616"/>
                    <a:pt x="407991" y="61328"/>
                    <a:pt x="410742" y="56218"/>
                  </a:cubicBezTo>
                  <a:cubicBezTo>
                    <a:pt x="429607" y="18882"/>
                    <a:pt x="466550" y="410"/>
                    <a:pt x="507031" y="9843"/>
                  </a:cubicBezTo>
                  <a:cubicBezTo>
                    <a:pt x="543188" y="18096"/>
                    <a:pt x="568341" y="51895"/>
                    <a:pt x="567555" y="91197"/>
                  </a:cubicBezTo>
                  <a:cubicBezTo>
                    <a:pt x="566769" y="130105"/>
                    <a:pt x="540830" y="162333"/>
                    <a:pt x="503494" y="169800"/>
                  </a:cubicBezTo>
                  <a:cubicBezTo>
                    <a:pt x="464192" y="177660"/>
                    <a:pt x="426070" y="158402"/>
                    <a:pt x="410742" y="121066"/>
                  </a:cubicBezTo>
                  <a:cubicBezTo>
                    <a:pt x="406419" y="110848"/>
                    <a:pt x="401703" y="107703"/>
                    <a:pt x="391091" y="107310"/>
                  </a:cubicBezTo>
                  <a:cubicBezTo>
                    <a:pt x="320349" y="106524"/>
                    <a:pt x="249606" y="105345"/>
                    <a:pt x="179256" y="103380"/>
                  </a:cubicBezTo>
                  <a:cubicBezTo>
                    <a:pt x="167858" y="102987"/>
                    <a:pt x="161177" y="104559"/>
                    <a:pt x="155282" y="117136"/>
                  </a:cubicBezTo>
                  <a:cubicBezTo>
                    <a:pt x="139168" y="153686"/>
                    <a:pt x="99474" y="171372"/>
                    <a:pt x="60565" y="161547"/>
                  </a:cubicBezTo>
                  <a:cubicBezTo>
                    <a:pt x="23229" y="152114"/>
                    <a:pt x="-1138" y="118315"/>
                    <a:pt x="41" y="77834"/>
                  </a:cubicBezTo>
                  <a:cubicBezTo>
                    <a:pt x="1220" y="40891"/>
                    <a:pt x="28731" y="8271"/>
                    <a:pt x="64889" y="1589"/>
                  </a:cubicBezTo>
                  <a:cubicBezTo>
                    <a:pt x="105369" y="-5878"/>
                    <a:pt x="141527" y="13380"/>
                    <a:pt x="157640" y="50716"/>
                  </a:cubicBezTo>
                  <a:cubicBezTo>
                    <a:pt x="159212" y="55039"/>
                    <a:pt x="161177" y="58969"/>
                    <a:pt x="164714" y="68009"/>
                  </a:cubicBezTo>
                  <a:close/>
                  <a:moveTo>
                    <a:pt x="485415" y="47572"/>
                  </a:moveTo>
                  <a:cubicBezTo>
                    <a:pt x="460655" y="47965"/>
                    <a:pt x="443755" y="65258"/>
                    <a:pt x="444149" y="90018"/>
                  </a:cubicBezTo>
                  <a:cubicBezTo>
                    <a:pt x="444541" y="114385"/>
                    <a:pt x="462227" y="131284"/>
                    <a:pt x="486594" y="131284"/>
                  </a:cubicBezTo>
                  <a:cubicBezTo>
                    <a:pt x="511354" y="130891"/>
                    <a:pt x="527861" y="113599"/>
                    <a:pt x="527468" y="88839"/>
                  </a:cubicBezTo>
                  <a:cubicBezTo>
                    <a:pt x="527468" y="63686"/>
                    <a:pt x="510568" y="47179"/>
                    <a:pt x="485415" y="47572"/>
                  </a:cubicBezTo>
                  <a:close/>
                  <a:moveTo>
                    <a:pt x="81002" y="123817"/>
                  </a:moveTo>
                  <a:cubicBezTo>
                    <a:pt x="105762" y="124210"/>
                    <a:pt x="123055" y="107310"/>
                    <a:pt x="123448" y="82550"/>
                  </a:cubicBezTo>
                  <a:cubicBezTo>
                    <a:pt x="123841" y="57790"/>
                    <a:pt x="106548" y="40105"/>
                    <a:pt x="82181" y="40105"/>
                  </a:cubicBezTo>
                  <a:cubicBezTo>
                    <a:pt x="57814" y="40105"/>
                    <a:pt x="39735" y="57397"/>
                    <a:pt x="39735" y="81371"/>
                  </a:cubicBezTo>
                  <a:cubicBezTo>
                    <a:pt x="39343" y="105738"/>
                    <a:pt x="56635" y="123424"/>
                    <a:pt x="81002" y="12381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FD3985-0186-4DDB-B374-73DE41F6E05A}"/>
                </a:ext>
              </a:extLst>
            </p:cNvPr>
            <p:cNvSpPr/>
            <p:nvPr/>
          </p:nvSpPr>
          <p:spPr>
            <a:xfrm>
              <a:off x="5939949" y="2174820"/>
              <a:ext cx="482613" cy="164088"/>
            </a:xfrm>
            <a:custGeom>
              <a:avLst/>
              <a:gdLst>
                <a:gd name="connsiteX0" fmla="*/ 162890 w 482613"/>
                <a:gd name="connsiteY0" fmla="*/ 62949 h 164088"/>
                <a:gd name="connsiteX1" fmla="*/ 307520 w 482613"/>
                <a:gd name="connsiteY1" fmla="*/ 62556 h 164088"/>
                <a:gd name="connsiteX2" fmla="*/ 323634 w 482613"/>
                <a:gd name="connsiteY2" fmla="*/ 51551 h 164088"/>
                <a:gd name="connsiteX3" fmla="*/ 419922 w 482613"/>
                <a:gd name="connsiteY3" fmla="*/ 2817 h 164088"/>
                <a:gd name="connsiteX4" fmla="*/ 482412 w 482613"/>
                <a:gd name="connsiteY4" fmla="*/ 86530 h 164088"/>
                <a:gd name="connsiteX5" fmla="*/ 407346 w 482613"/>
                <a:gd name="connsiteY5" fmla="*/ 163561 h 164088"/>
                <a:gd name="connsiteX6" fmla="*/ 320490 w 482613"/>
                <a:gd name="connsiteY6" fmla="*/ 102250 h 164088"/>
                <a:gd name="connsiteX7" fmla="*/ 170358 w 482613"/>
                <a:gd name="connsiteY7" fmla="*/ 102643 h 164088"/>
                <a:gd name="connsiteX8" fmla="*/ 156995 w 482613"/>
                <a:gd name="connsiteY8" fmla="*/ 115613 h 164088"/>
                <a:gd name="connsiteX9" fmla="*/ 47737 w 482613"/>
                <a:gd name="connsiteY9" fmla="*/ 156487 h 164088"/>
                <a:gd name="connsiteX10" fmla="*/ 7649 w 482613"/>
                <a:gd name="connsiteY10" fmla="*/ 47228 h 164088"/>
                <a:gd name="connsiteX11" fmla="*/ 78785 w 482613"/>
                <a:gd name="connsiteY11" fmla="*/ 66 h 164088"/>
                <a:gd name="connsiteX12" fmla="*/ 154244 w 482613"/>
                <a:gd name="connsiteY12" fmla="*/ 43298 h 164088"/>
                <a:gd name="connsiteX13" fmla="*/ 162890 w 482613"/>
                <a:gd name="connsiteY13" fmla="*/ 62949 h 164088"/>
                <a:gd name="connsiteX14" fmla="*/ 442717 w 482613"/>
                <a:gd name="connsiteY14" fmla="*/ 82600 h 164088"/>
                <a:gd name="connsiteX15" fmla="*/ 401058 w 482613"/>
                <a:gd name="connsiteY15" fmla="*/ 39761 h 164088"/>
                <a:gd name="connsiteX16" fmla="*/ 358612 w 482613"/>
                <a:gd name="connsiteY16" fmla="*/ 81814 h 164088"/>
                <a:gd name="connsiteX17" fmla="*/ 400272 w 482613"/>
                <a:gd name="connsiteY17" fmla="*/ 124652 h 164088"/>
                <a:gd name="connsiteX18" fmla="*/ 442717 w 482613"/>
                <a:gd name="connsiteY18" fmla="*/ 82600 h 164088"/>
                <a:gd name="connsiteX19" fmla="*/ 123982 w 482613"/>
                <a:gd name="connsiteY19" fmla="*/ 82993 h 164088"/>
                <a:gd name="connsiteX20" fmla="*/ 82715 w 482613"/>
                <a:gd name="connsiteY20" fmla="*/ 39761 h 164088"/>
                <a:gd name="connsiteX21" fmla="*/ 39876 w 482613"/>
                <a:gd name="connsiteY21" fmla="*/ 81421 h 164088"/>
                <a:gd name="connsiteX22" fmla="*/ 81143 w 482613"/>
                <a:gd name="connsiteY22" fmla="*/ 124652 h 164088"/>
                <a:gd name="connsiteX23" fmla="*/ 123982 w 482613"/>
                <a:gd name="connsiteY23" fmla="*/ 82993 h 16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2613" h="164088">
                  <a:moveTo>
                    <a:pt x="162890" y="62949"/>
                  </a:moveTo>
                  <a:cubicBezTo>
                    <a:pt x="212017" y="62949"/>
                    <a:pt x="259572" y="63342"/>
                    <a:pt x="307520" y="62556"/>
                  </a:cubicBezTo>
                  <a:cubicBezTo>
                    <a:pt x="313022" y="62556"/>
                    <a:pt x="321275" y="56661"/>
                    <a:pt x="323634" y="51551"/>
                  </a:cubicBezTo>
                  <a:cubicBezTo>
                    <a:pt x="342105" y="12250"/>
                    <a:pt x="379835" y="-7401"/>
                    <a:pt x="419922" y="2817"/>
                  </a:cubicBezTo>
                  <a:cubicBezTo>
                    <a:pt x="459617" y="13036"/>
                    <a:pt x="485163" y="47621"/>
                    <a:pt x="482412" y="86530"/>
                  </a:cubicBezTo>
                  <a:cubicBezTo>
                    <a:pt x="479268" y="128975"/>
                    <a:pt x="450185" y="158845"/>
                    <a:pt x="407346" y="163561"/>
                  </a:cubicBezTo>
                  <a:cubicBezTo>
                    <a:pt x="369616" y="167884"/>
                    <a:pt x="337389" y="145482"/>
                    <a:pt x="320490" y="102250"/>
                  </a:cubicBezTo>
                  <a:cubicBezTo>
                    <a:pt x="270969" y="102250"/>
                    <a:pt x="220663" y="101857"/>
                    <a:pt x="170358" y="102643"/>
                  </a:cubicBezTo>
                  <a:cubicBezTo>
                    <a:pt x="165641" y="102643"/>
                    <a:pt x="159746" y="110111"/>
                    <a:pt x="156995" y="115613"/>
                  </a:cubicBezTo>
                  <a:cubicBezTo>
                    <a:pt x="136951" y="157273"/>
                    <a:pt x="89003" y="174958"/>
                    <a:pt x="47737" y="156487"/>
                  </a:cubicBezTo>
                  <a:cubicBezTo>
                    <a:pt x="6863" y="138015"/>
                    <a:pt x="-11609" y="88888"/>
                    <a:pt x="7649" y="47228"/>
                  </a:cubicBezTo>
                  <a:cubicBezTo>
                    <a:pt x="21405" y="16966"/>
                    <a:pt x="46164" y="1245"/>
                    <a:pt x="78785" y="66"/>
                  </a:cubicBezTo>
                  <a:cubicBezTo>
                    <a:pt x="112191" y="-1113"/>
                    <a:pt x="138130" y="13429"/>
                    <a:pt x="154244" y="43298"/>
                  </a:cubicBezTo>
                  <a:cubicBezTo>
                    <a:pt x="157388" y="49586"/>
                    <a:pt x="159746" y="55875"/>
                    <a:pt x="162890" y="62949"/>
                  </a:cubicBezTo>
                  <a:close/>
                  <a:moveTo>
                    <a:pt x="442717" y="82600"/>
                  </a:moveTo>
                  <a:cubicBezTo>
                    <a:pt x="443110" y="58626"/>
                    <a:pt x="424639" y="40154"/>
                    <a:pt x="401058" y="39761"/>
                  </a:cubicBezTo>
                  <a:cubicBezTo>
                    <a:pt x="377477" y="39368"/>
                    <a:pt x="358612" y="58233"/>
                    <a:pt x="358612" y="81814"/>
                  </a:cubicBezTo>
                  <a:cubicBezTo>
                    <a:pt x="358612" y="105788"/>
                    <a:pt x="376691" y="124259"/>
                    <a:pt x="400272" y="124652"/>
                  </a:cubicBezTo>
                  <a:cubicBezTo>
                    <a:pt x="423853" y="125045"/>
                    <a:pt x="442324" y="106574"/>
                    <a:pt x="442717" y="82600"/>
                  </a:cubicBezTo>
                  <a:close/>
                  <a:moveTo>
                    <a:pt x="123982" y="82993"/>
                  </a:moveTo>
                  <a:cubicBezTo>
                    <a:pt x="124375" y="59019"/>
                    <a:pt x="106689" y="40547"/>
                    <a:pt x="82715" y="39761"/>
                  </a:cubicBezTo>
                  <a:cubicBezTo>
                    <a:pt x="59134" y="39368"/>
                    <a:pt x="40269" y="57447"/>
                    <a:pt x="39876" y="81421"/>
                  </a:cubicBezTo>
                  <a:cubicBezTo>
                    <a:pt x="39483" y="105395"/>
                    <a:pt x="57562" y="124259"/>
                    <a:pt x="81143" y="124652"/>
                  </a:cubicBezTo>
                  <a:cubicBezTo>
                    <a:pt x="104724" y="125045"/>
                    <a:pt x="123589" y="106967"/>
                    <a:pt x="123982" y="82993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C4977AD-13ED-4A2F-8F0C-DF46583684DA}"/>
                </a:ext>
              </a:extLst>
            </p:cNvPr>
            <p:cNvSpPr/>
            <p:nvPr/>
          </p:nvSpPr>
          <p:spPr>
            <a:xfrm>
              <a:off x="4075204" y="2776944"/>
              <a:ext cx="164347" cy="444050"/>
            </a:xfrm>
            <a:custGeom>
              <a:avLst/>
              <a:gdLst>
                <a:gd name="connsiteX0" fmla="*/ 164348 w 164347"/>
                <a:gd name="connsiteY0" fmla="*/ 78252 h 444050"/>
                <a:gd name="connsiteX1" fmla="*/ 116793 w 164347"/>
                <a:gd name="connsiteY1" fmla="*/ 156069 h 444050"/>
                <a:gd name="connsiteX2" fmla="*/ 102644 w 164347"/>
                <a:gd name="connsiteY2" fmla="*/ 177685 h 444050"/>
                <a:gd name="connsiteX3" fmla="*/ 101858 w 164347"/>
                <a:gd name="connsiteY3" fmla="*/ 262184 h 444050"/>
                <a:gd name="connsiteX4" fmla="*/ 117972 w 164347"/>
                <a:gd name="connsiteY4" fmla="*/ 288516 h 444050"/>
                <a:gd name="connsiteX5" fmla="*/ 162776 w 164347"/>
                <a:gd name="connsiteY5" fmla="*/ 377730 h 444050"/>
                <a:gd name="connsiteX6" fmla="*/ 89282 w 164347"/>
                <a:gd name="connsiteY6" fmla="*/ 443757 h 444050"/>
                <a:gd name="connsiteX7" fmla="*/ 5177 w 164347"/>
                <a:gd name="connsiteY7" fmla="*/ 389521 h 444050"/>
                <a:gd name="connsiteX8" fmla="*/ 48015 w 164347"/>
                <a:gd name="connsiteY8" fmla="*/ 287730 h 444050"/>
                <a:gd name="connsiteX9" fmla="*/ 62164 w 164347"/>
                <a:gd name="connsiteY9" fmla="*/ 266114 h 444050"/>
                <a:gd name="connsiteX10" fmla="*/ 62557 w 164347"/>
                <a:gd name="connsiteY10" fmla="*/ 179650 h 444050"/>
                <a:gd name="connsiteX11" fmla="*/ 46443 w 164347"/>
                <a:gd name="connsiteY11" fmla="*/ 155283 h 444050"/>
                <a:gd name="connsiteX12" fmla="*/ 2032 w 164347"/>
                <a:gd name="connsiteY12" fmla="*/ 62139 h 444050"/>
                <a:gd name="connsiteX13" fmla="*/ 78671 w 164347"/>
                <a:gd name="connsiteY13" fmla="*/ 42 h 444050"/>
                <a:gd name="connsiteX14" fmla="*/ 160811 w 164347"/>
                <a:gd name="connsiteY14" fmla="*/ 59781 h 444050"/>
                <a:gd name="connsiteX15" fmla="*/ 164348 w 164347"/>
                <a:gd name="connsiteY15" fmla="*/ 78252 h 444050"/>
                <a:gd name="connsiteX16" fmla="*/ 124653 w 164347"/>
                <a:gd name="connsiteY16" fmla="*/ 80217 h 444050"/>
                <a:gd name="connsiteX17" fmla="*/ 81815 w 164347"/>
                <a:gd name="connsiteY17" fmla="*/ 39344 h 444050"/>
                <a:gd name="connsiteX18" fmla="*/ 41334 w 164347"/>
                <a:gd name="connsiteY18" fmla="*/ 82576 h 444050"/>
                <a:gd name="connsiteX19" fmla="*/ 84173 w 164347"/>
                <a:gd name="connsiteY19" fmla="*/ 123842 h 444050"/>
                <a:gd name="connsiteX20" fmla="*/ 124653 w 164347"/>
                <a:gd name="connsiteY20" fmla="*/ 80217 h 444050"/>
                <a:gd name="connsiteX21" fmla="*/ 124653 w 164347"/>
                <a:gd name="connsiteY21" fmla="*/ 361617 h 444050"/>
                <a:gd name="connsiteX22" fmla="*/ 82601 w 164347"/>
                <a:gd name="connsiteY22" fmla="*/ 319171 h 444050"/>
                <a:gd name="connsiteX23" fmla="*/ 40941 w 164347"/>
                <a:gd name="connsiteY23" fmla="*/ 361617 h 444050"/>
                <a:gd name="connsiteX24" fmla="*/ 82994 w 164347"/>
                <a:gd name="connsiteY24" fmla="*/ 404062 h 444050"/>
                <a:gd name="connsiteX25" fmla="*/ 124653 w 164347"/>
                <a:gd name="connsiteY25" fmla="*/ 361617 h 44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347" h="444050">
                  <a:moveTo>
                    <a:pt x="164348" y="78252"/>
                  </a:moveTo>
                  <a:cubicBezTo>
                    <a:pt x="163562" y="115589"/>
                    <a:pt x="148234" y="141528"/>
                    <a:pt x="116793" y="156069"/>
                  </a:cubicBezTo>
                  <a:cubicBezTo>
                    <a:pt x="105789" y="161179"/>
                    <a:pt x="102251" y="166681"/>
                    <a:pt x="102644" y="177685"/>
                  </a:cubicBezTo>
                  <a:cubicBezTo>
                    <a:pt x="103038" y="205982"/>
                    <a:pt x="103038" y="233887"/>
                    <a:pt x="101858" y="262184"/>
                  </a:cubicBezTo>
                  <a:cubicBezTo>
                    <a:pt x="101465" y="275546"/>
                    <a:pt x="104610" y="282620"/>
                    <a:pt x="117972" y="288516"/>
                  </a:cubicBezTo>
                  <a:cubicBezTo>
                    <a:pt x="152164" y="303057"/>
                    <a:pt x="169850" y="340001"/>
                    <a:pt x="162776" y="377730"/>
                  </a:cubicBezTo>
                  <a:cubicBezTo>
                    <a:pt x="156488" y="413102"/>
                    <a:pt x="125832" y="440613"/>
                    <a:pt x="89282" y="443757"/>
                  </a:cubicBezTo>
                  <a:cubicBezTo>
                    <a:pt x="52338" y="446901"/>
                    <a:pt x="17753" y="424499"/>
                    <a:pt x="5177" y="389521"/>
                  </a:cubicBezTo>
                  <a:cubicBezTo>
                    <a:pt x="-9365" y="349040"/>
                    <a:pt x="8714" y="305415"/>
                    <a:pt x="48015" y="287730"/>
                  </a:cubicBezTo>
                  <a:cubicBezTo>
                    <a:pt x="58627" y="283013"/>
                    <a:pt x="62557" y="277511"/>
                    <a:pt x="62164" y="266114"/>
                  </a:cubicBezTo>
                  <a:cubicBezTo>
                    <a:pt x="61378" y="237424"/>
                    <a:pt x="61378" y="208341"/>
                    <a:pt x="62557" y="179650"/>
                  </a:cubicBezTo>
                  <a:cubicBezTo>
                    <a:pt x="62950" y="166681"/>
                    <a:pt x="59020" y="160786"/>
                    <a:pt x="46443" y="155283"/>
                  </a:cubicBezTo>
                  <a:cubicBezTo>
                    <a:pt x="11072" y="139563"/>
                    <a:pt x="-6221" y="101047"/>
                    <a:pt x="2032" y="62139"/>
                  </a:cubicBezTo>
                  <a:cubicBezTo>
                    <a:pt x="9500" y="27553"/>
                    <a:pt x="42120" y="1221"/>
                    <a:pt x="78671" y="42"/>
                  </a:cubicBezTo>
                  <a:cubicBezTo>
                    <a:pt x="117972" y="-1137"/>
                    <a:pt x="150592" y="22444"/>
                    <a:pt x="160811" y="59781"/>
                  </a:cubicBezTo>
                  <a:cubicBezTo>
                    <a:pt x="163169" y="66462"/>
                    <a:pt x="163562" y="73536"/>
                    <a:pt x="164348" y="78252"/>
                  </a:cubicBezTo>
                  <a:close/>
                  <a:moveTo>
                    <a:pt x="124653" y="80217"/>
                  </a:moveTo>
                  <a:cubicBezTo>
                    <a:pt x="124260" y="56243"/>
                    <a:pt x="105789" y="38558"/>
                    <a:pt x="81815" y="39344"/>
                  </a:cubicBezTo>
                  <a:cubicBezTo>
                    <a:pt x="57841" y="39737"/>
                    <a:pt x="40941" y="57815"/>
                    <a:pt x="41334" y="82576"/>
                  </a:cubicBezTo>
                  <a:cubicBezTo>
                    <a:pt x="41727" y="106550"/>
                    <a:pt x="60592" y="124628"/>
                    <a:pt x="84173" y="123842"/>
                  </a:cubicBezTo>
                  <a:cubicBezTo>
                    <a:pt x="107361" y="123449"/>
                    <a:pt x="125046" y="104584"/>
                    <a:pt x="124653" y="80217"/>
                  </a:cubicBezTo>
                  <a:close/>
                  <a:moveTo>
                    <a:pt x="124653" y="361617"/>
                  </a:moveTo>
                  <a:cubicBezTo>
                    <a:pt x="124653" y="337250"/>
                    <a:pt x="106575" y="319171"/>
                    <a:pt x="82601" y="319171"/>
                  </a:cubicBezTo>
                  <a:cubicBezTo>
                    <a:pt x="58627" y="319171"/>
                    <a:pt x="40941" y="337250"/>
                    <a:pt x="40941" y="361617"/>
                  </a:cubicBezTo>
                  <a:cubicBezTo>
                    <a:pt x="40941" y="385591"/>
                    <a:pt x="59020" y="404062"/>
                    <a:pt x="82994" y="404062"/>
                  </a:cubicBezTo>
                  <a:cubicBezTo>
                    <a:pt x="106182" y="404455"/>
                    <a:pt x="124653" y="385591"/>
                    <a:pt x="124653" y="36161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90EE1F9-541C-4325-8B40-FD925FE45FBC}"/>
                </a:ext>
              </a:extLst>
            </p:cNvPr>
            <p:cNvSpPr/>
            <p:nvPr/>
          </p:nvSpPr>
          <p:spPr>
            <a:xfrm>
              <a:off x="6480306" y="3130339"/>
              <a:ext cx="164468" cy="444155"/>
            </a:xfrm>
            <a:custGeom>
              <a:avLst/>
              <a:gdLst>
                <a:gd name="connsiteX0" fmla="*/ 61924 w 164468"/>
                <a:gd name="connsiteY0" fmla="*/ 280974 h 444155"/>
                <a:gd name="connsiteX1" fmla="*/ 61139 w 164468"/>
                <a:gd name="connsiteY1" fmla="*/ 171716 h 444155"/>
                <a:gd name="connsiteX2" fmla="*/ 45811 w 164468"/>
                <a:gd name="connsiteY2" fmla="*/ 156388 h 444155"/>
                <a:gd name="connsiteX3" fmla="*/ 614 w 164468"/>
                <a:gd name="connsiteY3" fmla="*/ 73855 h 444155"/>
                <a:gd name="connsiteX4" fmla="*/ 69392 w 164468"/>
                <a:gd name="connsiteY4" fmla="*/ 1147 h 444155"/>
                <a:gd name="connsiteX5" fmla="*/ 153890 w 164468"/>
                <a:gd name="connsiteY5" fmla="*/ 42414 h 444155"/>
                <a:gd name="connsiteX6" fmla="*/ 116161 w 164468"/>
                <a:gd name="connsiteY6" fmla="*/ 156781 h 444155"/>
                <a:gd name="connsiteX7" fmla="*/ 101226 w 164468"/>
                <a:gd name="connsiteY7" fmla="*/ 179969 h 444155"/>
                <a:gd name="connsiteX8" fmla="*/ 101619 w 164468"/>
                <a:gd name="connsiteY8" fmla="*/ 279795 h 444155"/>
                <a:gd name="connsiteX9" fmla="*/ 159785 w 164468"/>
                <a:gd name="connsiteY9" fmla="*/ 388660 h 444155"/>
                <a:gd name="connsiteX10" fmla="*/ 76466 w 164468"/>
                <a:gd name="connsiteY10" fmla="*/ 444075 h 444155"/>
                <a:gd name="connsiteX11" fmla="*/ 2579 w 164468"/>
                <a:gd name="connsiteY11" fmla="*/ 381979 h 444155"/>
                <a:gd name="connsiteX12" fmla="*/ 61924 w 164468"/>
                <a:gd name="connsiteY12" fmla="*/ 280974 h 444155"/>
                <a:gd name="connsiteX13" fmla="*/ 124414 w 164468"/>
                <a:gd name="connsiteY13" fmla="*/ 81715 h 444155"/>
                <a:gd name="connsiteX14" fmla="*/ 81968 w 164468"/>
                <a:gd name="connsiteY14" fmla="*/ 39662 h 444155"/>
                <a:gd name="connsiteX15" fmla="*/ 39916 w 164468"/>
                <a:gd name="connsiteY15" fmla="*/ 82108 h 444155"/>
                <a:gd name="connsiteX16" fmla="*/ 83540 w 164468"/>
                <a:gd name="connsiteY16" fmla="*/ 124947 h 444155"/>
                <a:gd name="connsiteX17" fmla="*/ 124414 w 164468"/>
                <a:gd name="connsiteY17" fmla="*/ 81715 h 444155"/>
                <a:gd name="connsiteX18" fmla="*/ 81968 w 164468"/>
                <a:gd name="connsiteY18" fmla="*/ 404774 h 444155"/>
                <a:gd name="connsiteX19" fmla="*/ 124414 w 164468"/>
                <a:gd name="connsiteY19" fmla="*/ 362721 h 444155"/>
                <a:gd name="connsiteX20" fmla="*/ 81968 w 164468"/>
                <a:gd name="connsiteY20" fmla="*/ 321062 h 444155"/>
                <a:gd name="connsiteX21" fmla="*/ 39523 w 164468"/>
                <a:gd name="connsiteY21" fmla="*/ 363114 h 444155"/>
                <a:gd name="connsiteX22" fmla="*/ 81968 w 164468"/>
                <a:gd name="connsiteY22" fmla="*/ 404774 h 44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468" h="444155">
                  <a:moveTo>
                    <a:pt x="61924" y="280974"/>
                  </a:moveTo>
                  <a:cubicBezTo>
                    <a:pt x="61924" y="245210"/>
                    <a:pt x="62710" y="208266"/>
                    <a:pt x="61139" y="171716"/>
                  </a:cubicBezTo>
                  <a:cubicBezTo>
                    <a:pt x="60745" y="166213"/>
                    <a:pt x="52099" y="159532"/>
                    <a:pt x="45811" y="156388"/>
                  </a:cubicBezTo>
                  <a:cubicBezTo>
                    <a:pt x="15156" y="140667"/>
                    <a:pt x="-3709" y="107261"/>
                    <a:pt x="614" y="73855"/>
                  </a:cubicBezTo>
                  <a:cubicBezTo>
                    <a:pt x="5723" y="34553"/>
                    <a:pt x="31269" y="7828"/>
                    <a:pt x="69392" y="1147"/>
                  </a:cubicBezTo>
                  <a:cubicBezTo>
                    <a:pt x="102012" y="-4748"/>
                    <a:pt x="137777" y="12544"/>
                    <a:pt x="153890" y="42414"/>
                  </a:cubicBezTo>
                  <a:cubicBezTo>
                    <a:pt x="177078" y="84466"/>
                    <a:pt x="160178" y="137130"/>
                    <a:pt x="116161" y="156781"/>
                  </a:cubicBezTo>
                  <a:cubicBezTo>
                    <a:pt x="104370" y="161890"/>
                    <a:pt x="101226" y="167786"/>
                    <a:pt x="101226" y="179969"/>
                  </a:cubicBezTo>
                  <a:cubicBezTo>
                    <a:pt x="102012" y="213375"/>
                    <a:pt x="101619" y="246782"/>
                    <a:pt x="101619" y="279795"/>
                  </a:cubicBezTo>
                  <a:cubicBezTo>
                    <a:pt x="157820" y="315166"/>
                    <a:pt x="173541" y="344643"/>
                    <a:pt x="159785" y="388660"/>
                  </a:cubicBezTo>
                  <a:cubicBezTo>
                    <a:pt x="148781" y="424032"/>
                    <a:pt x="115768" y="445648"/>
                    <a:pt x="76466" y="444075"/>
                  </a:cubicBezTo>
                  <a:cubicBezTo>
                    <a:pt x="41095" y="442503"/>
                    <a:pt x="9653" y="416171"/>
                    <a:pt x="2579" y="381979"/>
                  </a:cubicBezTo>
                  <a:cubicBezTo>
                    <a:pt x="-6853" y="337175"/>
                    <a:pt x="10439" y="307306"/>
                    <a:pt x="61924" y="280974"/>
                  </a:cubicBezTo>
                  <a:close/>
                  <a:moveTo>
                    <a:pt x="124414" y="81715"/>
                  </a:moveTo>
                  <a:cubicBezTo>
                    <a:pt x="124021" y="58134"/>
                    <a:pt x="105549" y="39662"/>
                    <a:pt x="81968" y="39662"/>
                  </a:cubicBezTo>
                  <a:cubicBezTo>
                    <a:pt x="58780" y="39662"/>
                    <a:pt x="39916" y="58134"/>
                    <a:pt x="39916" y="82108"/>
                  </a:cubicBezTo>
                  <a:cubicBezTo>
                    <a:pt x="39523" y="106082"/>
                    <a:pt x="59566" y="125733"/>
                    <a:pt x="83540" y="124947"/>
                  </a:cubicBezTo>
                  <a:cubicBezTo>
                    <a:pt x="106335" y="124554"/>
                    <a:pt x="124807" y="105296"/>
                    <a:pt x="124414" y="81715"/>
                  </a:cubicBezTo>
                  <a:close/>
                  <a:moveTo>
                    <a:pt x="81968" y="404774"/>
                  </a:moveTo>
                  <a:cubicBezTo>
                    <a:pt x="105549" y="404774"/>
                    <a:pt x="124021" y="386302"/>
                    <a:pt x="124414" y="362721"/>
                  </a:cubicBezTo>
                  <a:cubicBezTo>
                    <a:pt x="124414" y="338747"/>
                    <a:pt x="106728" y="321062"/>
                    <a:pt x="81968" y="321062"/>
                  </a:cubicBezTo>
                  <a:cubicBezTo>
                    <a:pt x="57601" y="321062"/>
                    <a:pt x="39523" y="338747"/>
                    <a:pt x="39523" y="363114"/>
                  </a:cubicBezTo>
                  <a:cubicBezTo>
                    <a:pt x="39523" y="386695"/>
                    <a:pt x="57994" y="404774"/>
                    <a:pt x="81968" y="40477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0E4F699-B335-4E5C-A63A-4A0F1E07F8B9}"/>
                </a:ext>
              </a:extLst>
            </p:cNvPr>
            <p:cNvSpPr/>
            <p:nvPr/>
          </p:nvSpPr>
          <p:spPr>
            <a:xfrm>
              <a:off x="6459772" y="4135641"/>
              <a:ext cx="164895" cy="444430"/>
            </a:xfrm>
            <a:custGeom>
              <a:avLst/>
              <a:gdLst>
                <a:gd name="connsiteX0" fmla="*/ 102109 w 164895"/>
                <a:gd name="connsiteY0" fmla="*/ 163888 h 444430"/>
                <a:gd name="connsiteX1" fmla="*/ 101716 w 164895"/>
                <a:gd name="connsiteY1" fmla="*/ 262928 h 444430"/>
                <a:gd name="connsiteX2" fmla="*/ 117829 w 164895"/>
                <a:gd name="connsiteY2" fmla="*/ 288866 h 444430"/>
                <a:gd name="connsiteX3" fmla="*/ 163812 w 164895"/>
                <a:gd name="connsiteY3" fmla="*/ 372186 h 444430"/>
                <a:gd name="connsiteX4" fmla="*/ 95428 w 164895"/>
                <a:gd name="connsiteY4" fmla="*/ 443321 h 444430"/>
                <a:gd name="connsiteX5" fmla="*/ 9750 w 164895"/>
                <a:gd name="connsiteY5" fmla="*/ 400483 h 444430"/>
                <a:gd name="connsiteX6" fmla="*/ 48266 w 164895"/>
                <a:gd name="connsiteY6" fmla="*/ 288080 h 444430"/>
                <a:gd name="connsiteX7" fmla="*/ 62807 w 164895"/>
                <a:gd name="connsiteY7" fmla="*/ 264893 h 444430"/>
                <a:gd name="connsiteX8" fmla="*/ 62414 w 164895"/>
                <a:gd name="connsiteY8" fmla="*/ 163101 h 444430"/>
                <a:gd name="connsiteX9" fmla="*/ 2676 w 164895"/>
                <a:gd name="connsiteY9" fmla="*/ 63276 h 444430"/>
                <a:gd name="connsiteX10" fmla="*/ 82065 w 164895"/>
                <a:gd name="connsiteY10" fmla="*/ 0 h 444430"/>
                <a:gd name="connsiteX11" fmla="*/ 162633 w 164895"/>
                <a:gd name="connsiteY11" fmla="*/ 64455 h 444430"/>
                <a:gd name="connsiteX12" fmla="*/ 102109 w 164895"/>
                <a:gd name="connsiteY12" fmla="*/ 163888 h 444430"/>
                <a:gd name="connsiteX13" fmla="*/ 82065 w 164895"/>
                <a:gd name="connsiteY13" fmla="*/ 320308 h 444430"/>
                <a:gd name="connsiteX14" fmla="*/ 39619 w 164895"/>
                <a:gd name="connsiteY14" fmla="*/ 362360 h 444430"/>
                <a:gd name="connsiteX15" fmla="*/ 83637 w 164895"/>
                <a:gd name="connsiteY15" fmla="*/ 405199 h 444430"/>
                <a:gd name="connsiteX16" fmla="*/ 124904 w 164895"/>
                <a:gd name="connsiteY16" fmla="*/ 361967 h 444430"/>
                <a:gd name="connsiteX17" fmla="*/ 82065 w 164895"/>
                <a:gd name="connsiteY17" fmla="*/ 320308 h 444430"/>
                <a:gd name="connsiteX18" fmla="*/ 81672 w 164895"/>
                <a:gd name="connsiteY18" fmla="*/ 40481 h 444430"/>
                <a:gd name="connsiteX19" fmla="*/ 39619 w 164895"/>
                <a:gd name="connsiteY19" fmla="*/ 82926 h 444430"/>
                <a:gd name="connsiteX20" fmla="*/ 82065 w 164895"/>
                <a:gd name="connsiteY20" fmla="*/ 125372 h 444430"/>
                <a:gd name="connsiteX21" fmla="*/ 124904 w 164895"/>
                <a:gd name="connsiteY21" fmla="*/ 81747 h 444430"/>
                <a:gd name="connsiteX22" fmla="*/ 81672 w 164895"/>
                <a:gd name="connsiteY22" fmla="*/ 40481 h 44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95" h="444430">
                  <a:moveTo>
                    <a:pt x="102109" y="163888"/>
                  </a:moveTo>
                  <a:cubicBezTo>
                    <a:pt x="102109" y="197687"/>
                    <a:pt x="102502" y="230307"/>
                    <a:pt x="101716" y="262928"/>
                  </a:cubicBezTo>
                  <a:cubicBezTo>
                    <a:pt x="101323" y="275897"/>
                    <a:pt x="104467" y="283364"/>
                    <a:pt x="117829" y="288866"/>
                  </a:cubicBezTo>
                  <a:cubicBezTo>
                    <a:pt x="150057" y="302622"/>
                    <a:pt x="168528" y="337993"/>
                    <a:pt x="163812" y="372186"/>
                  </a:cubicBezTo>
                  <a:cubicBezTo>
                    <a:pt x="159096" y="409129"/>
                    <a:pt x="132371" y="436640"/>
                    <a:pt x="95428" y="443321"/>
                  </a:cubicBezTo>
                  <a:cubicBezTo>
                    <a:pt x="62021" y="449217"/>
                    <a:pt x="25864" y="431138"/>
                    <a:pt x="9750" y="400483"/>
                  </a:cubicBezTo>
                  <a:cubicBezTo>
                    <a:pt x="-12259" y="358430"/>
                    <a:pt x="4248" y="307731"/>
                    <a:pt x="48266" y="288080"/>
                  </a:cubicBezTo>
                  <a:cubicBezTo>
                    <a:pt x="60056" y="282971"/>
                    <a:pt x="63200" y="277076"/>
                    <a:pt x="62807" y="264893"/>
                  </a:cubicBezTo>
                  <a:cubicBezTo>
                    <a:pt x="62021" y="230700"/>
                    <a:pt x="62414" y="196901"/>
                    <a:pt x="62414" y="163101"/>
                  </a:cubicBezTo>
                  <a:cubicBezTo>
                    <a:pt x="11322" y="137555"/>
                    <a:pt x="-7542" y="106114"/>
                    <a:pt x="2676" y="63276"/>
                  </a:cubicBezTo>
                  <a:cubicBezTo>
                    <a:pt x="11715" y="25153"/>
                    <a:pt x="43156" y="0"/>
                    <a:pt x="82065" y="0"/>
                  </a:cubicBezTo>
                  <a:cubicBezTo>
                    <a:pt x="121760" y="0"/>
                    <a:pt x="153594" y="25546"/>
                    <a:pt x="162633" y="64455"/>
                  </a:cubicBezTo>
                  <a:cubicBezTo>
                    <a:pt x="172066" y="106900"/>
                    <a:pt x="152022" y="139914"/>
                    <a:pt x="102109" y="163888"/>
                  </a:cubicBezTo>
                  <a:close/>
                  <a:moveTo>
                    <a:pt x="82065" y="320308"/>
                  </a:moveTo>
                  <a:cubicBezTo>
                    <a:pt x="58877" y="320308"/>
                    <a:pt x="39619" y="339172"/>
                    <a:pt x="39619" y="362360"/>
                  </a:cubicBezTo>
                  <a:cubicBezTo>
                    <a:pt x="39226" y="385941"/>
                    <a:pt x="59663" y="405985"/>
                    <a:pt x="83637" y="405199"/>
                  </a:cubicBezTo>
                  <a:cubicBezTo>
                    <a:pt x="106825" y="404413"/>
                    <a:pt x="125297" y="385155"/>
                    <a:pt x="124904" y="361967"/>
                  </a:cubicBezTo>
                  <a:cubicBezTo>
                    <a:pt x="124511" y="338779"/>
                    <a:pt x="105646" y="320308"/>
                    <a:pt x="82065" y="320308"/>
                  </a:cubicBezTo>
                  <a:close/>
                  <a:moveTo>
                    <a:pt x="81672" y="40481"/>
                  </a:moveTo>
                  <a:cubicBezTo>
                    <a:pt x="58091" y="40874"/>
                    <a:pt x="39619" y="59345"/>
                    <a:pt x="39619" y="82926"/>
                  </a:cubicBezTo>
                  <a:cubicBezTo>
                    <a:pt x="39619" y="105721"/>
                    <a:pt x="58877" y="124979"/>
                    <a:pt x="82065" y="125372"/>
                  </a:cubicBezTo>
                  <a:cubicBezTo>
                    <a:pt x="106039" y="125765"/>
                    <a:pt x="125690" y="105721"/>
                    <a:pt x="124904" y="81747"/>
                  </a:cubicBezTo>
                  <a:cubicBezTo>
                    <a:pt x="124511" y="57773"/>
                    <a:pt x="105646" y="40088"/>
                    <a:pt x="81672" y="4048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198E610-4B70-4FC6-A594-56549106F588}"/>
                </a:ext>
              </a:extLst>
            </p:cNvPr>
            <p:cNvSpPr/>
            <p:nvPr/>
          </p:nvSpPr>
          <p:spPr>
            <a:xfrm>
              <a:off x="6762923" y="2776589"/>
              <a:ext cx="164329" cy="443736"/>
            </a:xfrm>
            <a:custGeom>
              <a:avLst/>
              <a:gdLst>
                <a:gd name="connsiteX0" fmla="*/ 61493 w 164329"/>
                <a:gd name="connsiteY0" fmla="*/ 281404 h 443736"/>
                <a:gd name="connsiteX1" fmla="*/ 61493 w 164329"/>
                <a:gd name="connsiteY1" fmla="*/ 162713 h 443736"/>
                <a:gd name="connsiteX2" fmla="*/ 2540 w 164329"/>
                <a:gd name="connsiteY2" fmla="*/ 62494 h 443736"/>
                <a:gd name="connsiteX3" fmla="*/ 80358 w 164329"/>
                <a:gd name="connsiteY3" fmla="*/ 5 h 443736"/>
                <a:gd name="connsiteX4" fmla="*/ 161712 w 164329"/>
                <a:gd name="connsiteY4" fmla="*/ 63280 h 443736"/>
                <a:gd name="connsiteX5" fmla="*/ 101973 w 164329"/>
                <a:gd name="connsiteY5" fmla="*/ 163106 h 443736"/>
                <a:gd name="connsiteX6" fmla="*/ 101973 w 164329"/>
                <a:gd name="connsiteY6" fmla="*/ 280225 h 443736"/>
                <a:gd name="connsiteX7" fmla="*/ 161712 w 164329"/>
                <a:gd name="connsiteY7" fmla="*/ 379658 h 443736"/>
                <a:gd name="connsiteX8" fmla="*/ 80750 w 164329"/>
                <a:gd name="connsiteY8" fmla="*/ 443719 h 443736"/>
                <a:gd name="connsiteX9" fmla="*/ 2147 w 164329"/>
                <a:gd name="connsiteY9" fmla="*/ 379265 h 443736"/>
                <a:gd name="connsiteX10" fmla="*/ 61493 w 164329"/>
                <a:gd name="connsiteY10" fmla="*/ 281404 h 443736"/>
                <a:gd name="connsiteX11" fmla="*/ 83109 w 164329"/>
                <a:gd name="connsiteY11" fmla="*/ 319526 h 443736"/>
                <a:gd name="connsiteX12" fmla="*/ 39484 w 164329"/>
                <a:gd name="connsiteY12" fmla="*/ 360793 h 443736"/>
                <a:gd name="connsiteX13" fmla="*/ 81144 w 164329"/>
                <a:gd name="connsiteY13" fmla="*/ 404418 h 443736"/>
                <a:gd name="connsiteX14" fmla="*/ 124768 w 164329"/>
                <a:gd name="connsiteY14" fmla="*/ 362758 h 443736"/>
                <a:gd name="connsiteX15" fmla="*/ 83109 w 164329"/>
                <a:gd name="connsiteY15" fmla="*/ 319526 h 443736"/>
                <a:gd name="connsiteX16" fmla="*/ 81537 w 164329"/>
                <a:gd name="connsiteY16" fmla="*/ 39699 h 443736"/>
                <a:gd name="connsiteX17" fmla="*/ 39877 w 164329"/>
                <a:gd name="connsiteY17" fmla="*/ 82538 h 443736"/>
                <a:gd name="connsiteX18" fmla="*/ 83109 w 164329"/>
                <a:gd name="connsiteY18" fmla="*/ 124198 h 443736"/>
                <a:gd name="connsiteX19" fmla="*/ 124768 w 164329"/>
                <a:gd name="connsiteY19" fmla="*/ 80966 h 443736"/>
                <a:gd name="connsiteX20" fmla="*/ 81537 w 164329"/>
                <a:gd name="connsiteY20" fmla="*/ 39699 h 44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329" h="443736">
                  <a:moveTo>
                    <a:pt x="61493" y="281404"/>
                  </a:moveTo>
                  <a:cubicBezTo>
                    <a:pt x="61493" y="240923"/>
                    <a:pt x="61493" y="201622"/>
                    <a:pt x="61493" y="162713"/>
                  </a:cubicBezTo>
                  <a:cubicBezTo>
                    <a:pt x="11187" y="138346"/>
                    <a:pt x="-7285" y="106905"/>
                    <a:pt x="2540" y="62494"/>
                  </a:cubicBezTo>
                  <a:cubicBezTo>
                    <a:pt x="10401" y="26337"/>
                    <a:pt x="42628" y="398"/>
                    <a:pt x="80358" y="5"/>
                  </a:cubicBezTo>
                  <a:cubicBezTo>
                    <a:pt x="120445" y="-388"/>
                    <a:pt x="152279" y="24372"/>
                    <a:pt x="161712" y="63280"/>
                  </a:cubicBezTo>
                  <a:cubicBezTo>
                    <a:pt x="171930" y="104940"/>
                    <a:pt x="152279" y="137953"/>
                    <a:pt x="101973" y="163106"/>
                  </a:cubicBezTo>
                  <a:cubicBezTo>
                    <a:pt x="101973" y="202015"/>
                    <a:pt x="101973" y="241316"/>
                    <a:pt x="101973" y="280225"/>
                  </a:cubicBezTo>
                  <a:cubicBezTo>
                    <a:pt x="152279" y="305378"/>
                    <a:pt x="171930" y="337998"/>
                    <a:pt x="161712" y="379658"/>
                  </a:cubicBezTo>
                  <a:cubicBezTo>
                    <a:pt x="152279" y="418566"/>
                    <a:pt x="120052" y="444505"/>
                    <a:pt x="80750" y="443719"/>
                  </a:cubicBezTo>
                  <a:cubicBezTo>
                    <a:pt x="42235" y="442933"/>
                    <a:pt x="9615" y="416601"/>
                    <a:pt x="2147" y="379265"/>
                  </a:cubicBezTo>
                  <a:cubicBezTo>
                    <a:pt x="-6499" y="335640"/>
                    <a:pt x="12366" y="303413"/>
                    <a:pt x="61493" y="281404"/>
                  </a:cubicBezTo>
                  <a:close/>
                  <a:moveTo>
                    <a:pt x="83109" y="319526"/>
                  </a:moveTo>
                  <a:cubicBezTo>
                    <a:pt x="59528" y="318740"/>
                    <a:pt x="40270" y="337212"/>
                    <a:pt x="39484" y="360793"/>
                  </a:cubicBezTo>
                  <a:cubicBezTo>
                    <a:pt x="38698" y="384374"/>
                    <a:pt x="57170" y="403632"/>
                    <a:pt x="81144" y="404418"/>
                  </a:cubicBezTo>
                  <a:cubicBezTo>
                    <a:pt x="104331" y="405204"/>
                    <a:pt x="123982" y="386732"/>
                    <a:pt x="124768" y="362758"/>
                  </a:cubicBezTo>
                  <a:cubicBezTo>
                    <a:pt x="125554" y="339570"/>
                    <a:pt x="107083" y="320312"/>
                    <a:pt x="83109" y="319526"/>
                  </a:cubicBezTo>
                  <a:close/>
                  <a:moveTo>
                    <a:pt x="81537" y="39699"/>
                  </a:moveTo>
                  <a:cubicBezTo>
                    <a:pt x="57563" y="40092"/>
                    <a:pt x="39484" y="58957"/>
                    <a:pt x="39877" y="82538"/>
                  </a:cubicBezTo>
                  <a:cubicBezTo>
                    <a:pt x="40270" y="105726"/>
                    <a:pt x="59921" y="124591"/>
                    <a:pt x="83109" y="124198"/>
                  </a:cubicBezTo>
                  <a:cubicBezTo>
                    <a:pt x="106296" y="123805"/>
                    <a:pt x="125161" y="104547"/>
                    <a:pt x="124768" y="80966"/>
                  </a:cubicBezTo>
                  <a:cubicBezTo>
                    <a:pt x="124375" y="57385"/>
                    <a:pt x="105510" y="39306"/>
                    <a:pt x="81537" y="3969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3" name="Graphic 2">
            <a:extLst>
              <a:ext uri="{FF2B5EF4-FFF2-40B4-BE49-F238E27FC236}">
                <a16:creationId xmlns:a16="http://schemas.microsoft.com/office/drawing/2014/main" id="{2010FF87-5BEF-4869-AD6A-CBEAD4D84ECF}"/>
              </a:ext>
            </a:extLst>
          </p:cNvPr>
          <p:cNvGrpSpPr/>
          <p:nvPr/>
        </p:nvGrpSpPr>
        <p:grpSpPr>
          <a:xfrm>
            <a:off x="10322043" y="4358235"/>
            <a:ext cx="1340642" cy="2366500"/>
            <a:chOff x="8544520" y="2061601"/>
            <a:chExt cx="2443203" cy="4312740"/>
          </a:xfrm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052B407E-AEA7-460C-A4B5-45D7DCEE7627}"/>
                </a:ext>
              </a:extLst>
            </p:cNvPr>
            <p:cNvSpPr/>
            <p:nvPr/>
          </p:nvSpPr>
          <p:spPr>
            <a:xfrm>
              <a:off x="9313776" y="3984915"/>
              <a:ext cx="1448107" cy="2378198"/>
            </a:xfrm>
            <a:custGeom>
              <a:avLst/>
              <a:gdLst>
                <a:gd name="connsiteX0" fmla="*/ 1076207 w 1448107"/>
                <a:gd name="connsiteY0" fmla="*/ 754477 h 2378198"/>
                <a:gd name="connsiteX1" fmla="*/ 1077744 w 1448107"/>
                <a:gd name="connsiteY1" fmla="*/ 720160 h 2378198"/>
                <a:gd name="connsiteX2" fmla="*/ 1168404 w 1448107"/>
                <a:gd name="connsiteY2" fmla="*/ 604914 h 2378198"/>
                <a:gd name="connsiteX3" fmla="*/ 1214502 w 1448107"/>
                <a:gd name="connsiteY3" fmla="*/ 492742 h 2378198"/>
                <a:gd name="connsiteX4" fmla="*/ 1225770 w 1448107"/>
                <a:gd name="connsiteY4" fmla="*/ 18443 h 2378198"/>
                <a:gd name="connsiteX5" fmla="*/ 1206819 w 1448107"/>
                <a:gd name="connsiteY5" fmla="*/ 4 h 2378198"/>
                <a:gd name="connsiteX6" fmla="*/ 35925 w 1448107"/>
                <a:gd name="connsiteY6" fmla="*/ 54297 h 2378198"/>
                <a:gd name="connsiteX7" fmla="*/ 583 w 1448107"/>
                <a:gd name="connsiteY7" fmla="*/ 91176 h 2378198"/>
                <a:gd name="connsiteX8" fmla="*/ 12364 w 1448107"/>
                <a:gd name="connsiteY8" fmla="*/ 276081 h 2378198"/>
                <a:gd name="connsiteX9" fmla="*/ 53340 w 1448107"/>
                <a:gd name="connsiteY9" fmla="*/ 332935 h 2378198"/>
                <a:gd name="connsiteX10" fmla="*/ 624445 w 1448107"/>
                <a:gd name="connsiteY10" fmla="*/ 632573 h 2378198"/>
                <a:gd name="connsiteX11" fmla="*/ 638275 w 1448107"/>
                <a:gd name="connsiteY11" fmla="*/ 653574 h 2378198"/>
                <a:gd name="connsiteX12" fmla="*/ 658763 w 1448107"/>
                <a:gd name="connsiteY12" fmla="*/ 1274875 h 2378198"/>
                <a:gd name="connsiteX13" fmla="*/ 679251 w 1448107"/>
                <a:gd name="connsiteY13" fmla="*/ 1297411 h 2378198"/>
                <a:gd name="connsiteX14" fmla="*/ 812936 w 1448107"/>
                <a:gd name="connsiteY14" fmla="*/ 1300997 h 2378198"/>
                <a:gd name="connsiteX15" fmla="*/ 850838 w 1448107"/>
                <a:gd name="connsiteY15" fmla="*/ 1308680 h 2378198"/>
                <a:gd name="connsiteX16" fmla="*/ 868253 w 1448107"/>
                <a:gd name="connsiteY16" fmla="*/ 1438779 h 2378198"/>
                <a:gd name="connsiteX17" fmla="*/ 937401 w 1448107"/>
                <a:gd name="connsiteY17" fmla="*/ 2358694 h 2378198"/>
                <a:gd name="connsiteX18" fmla="*/ 960450 w 1448107"/>
                <a:gd name="connsiteY18" fmla="*/ 2378157 h 2378198"/>
                <a:gd name="connsiteX19" fmla="*/ 1141769 w 1448107"/>
                <a:gd name="connsiteY19" fmla="*/ 2365865 h 2378198"/>
                <a:gd name="connsiteX20" fmla="*/ 1161745 w 1448107"/>
                <a:gd name="connsiteY20" fmla="*/ 2345377 h 2378198"/>
                <a:gd name="connsiteX21" fmla="*/ 1169940 w 1448107"/>
                <a:gd name="connsiteY21" fmla="*/ 1518171 h 2378198"/>
                <a:gd name="connsiteX22" fmla="*/ 1189916 w 1448107"/>
                <a:gd name="connsiteY22" fmla="*/ 1494097 h 2378198"/>
                <a:gd name="connsiteX23" fmla="*/ 1429627 w 1448107"/>
                <a:gd name="connsiteY23" fmla="*/ 1450047 h 2378198"/>
                <a:gd name="connsiteX24" fmla="*/ 1448066 w 1448107"/>
                <a:gd name="connsiteY24" fmla="*/ 1425974 h 2378198"/>
                <a:gd name="connsiteX25" fmla="*/ 1444481 w 1448107"/>
                <a:gd name="connsiteY25" fmla="*/ 1294338 h 2378198"/>
                <a:gd name="connsiteX26" fmla="*/ 1076207 w 1448107"/>
                <a:gd name="connsiteY26" fmla="*/ 754477 h 237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8107" h="2378198">
                  <a:moveTo>
                    <a:pt x="1076207" y="754477"/>
                  </a:moveTo>
                  <a:cubicBezTo>
                    <a:pt x="1067500" y="741672"/>
                    <a:pt x="1068012" y="732453"/>
                    <a:pt x="1077744" y="720160"/>
                  </a:cubicBezTo>
                  <a:cubicBezTo>
                    <a:pt x="1108476" y="682257"/>
                    <a:pt x="1137159" y="642305"/>
                    <a:pt x="1168404" y="604914"/>
                  </a:cubicBezTo>
                  <a:cubicBezTo>
                    <a:pt x="1195550" y="572134"/>
                    <a:pt x="1216551" y="538328"/>
                    <a:pt x="1214502" y="492742"/>
                  </a:cubicBezTo>
                  <a:cubicBezTo>
                    <a:pt x="1211429" y="416424"/>
                    <a:pt x="1226283" y="95273"/>
                    <a:pt x="1225770" y="18443"/>
                  </a:cubicBezTo>
                  <a:cubicBezTo>
                    <a:pt x="1225770" y="5126"/>
                    <a:pt x="1220136" y="516"/>
                    <a:pt x="1206819" y="4"/>
                  </a:cubicBezTo>
                  <a:cubicBezTo>
                    <a:pt x="1191453" y="-508"/>
                    <a:pt x="139390" y="49688"/>
                    <a:pt x="35925" y="54297"/>
                  </a:cubicBezTo>
                  <a:cubicBezTo>
                    <a:pt x="71" y="55834"/>
                    <a:pt x="-1465" y="54810"/>
                    <a:pt x="583" y="91176"/>
                  </a:cubicBezTo>
                  <a:cubicBezTo>
                    <a:pt x="3657" y="152640"/>
                    <a:pt x="9291" y="214104"/>
                    <a:pt x="12364" y="276081"/>
                  </a:cubicBezTo>
                  <a:cubicBezTo>
                    <a:pt x="13901" y="305276"/>
                    <a:pt x="24145" y="324740"/>
                    <a:pt x="53340" y="332935"/>
                  </a:cubicBezTo>
                  <a:cubicBezTo>
                    <a:pt x="61023" y="334984"/>
                    <a:pt x="587054" y="613110"/>
                    <a:pt x="624445" y="632573"/>
                  </a:cubicBezTo>
                  <a:cubicBezTo>
                    <a:pt x="633153" y="637183"/>
                    <a:pt x="638275" y="643330"/>
                    <a:pt x="638275" y="653574"/>
                  </a:cubicBezTo>
                  <a:cubicBezTo>
                    <a:pt x="643397" y="762673"/>
                    <a:pt x="659275" y="1262582"/>
                    <a:pt x="658763" y="1274875"/>
                  </a:cubicBezTo>
                  <a:cubicBezTo>
                    <a:pt x="658251" y="1288704"/>
                    <a:pt x="663373" y="1297411"/>
                    <a:pt x="679251" y="1297411"/>
                  </a:cubicBezTo>
                  <a:cubicBezTo>
                    <a:pt x="723812" y="1297411"/>
                    <a:pt x="768374" y="1300997"/>
                    <a:pt x="812936" y="1300997"/>
                  </a:cubicBezTo>
                  <a:cubicBezTo>
                    <a:pt x="828302" y="1300997"/>
                    <a:pt x="841619" y="1300997"/>
                    <a:pt x="850838" y="1308680"/>
                  </a:cubicBezTo>
                  <a:cubicBezTo>
                    <a:pt x="864156" y="1319948"/>
                    <a:pt x="867229" y="1417267"/>
                    <a:pt x="868253" y="1438779"/>
                  </a:cubicBezTo>
                  <a:cubicBezTo>
                    <a:pt x="873375" y="1515097"/>
                    <a:pt x="932791" y="2304400"/>
                    <a:pt x="937401" y="2358694"/>
                  </a:cubicBezTo>
                  <a:cubicBezTo>
                    <a:pt x="938937" y="2374572"/>
                    <a:pt x="944571" y="2378670"/>
                    <a:pt x="960450" y="2378157"/>
                  </a:cubicBezTo>
                  <a:cubicBezTo>
                    <a:pt x="1020890" y="2374572"/>
                    <a:pt x="1081329" y="2367401"/>
                    <a:pt x="1141769" y="2365865"/>
                  </a:cubicBezTo>
                  <a:cubicBezTo>
                    <a:pt x="1154574" y="2365352"/>
                    <a:pt x="1160721" y="2360230"/>
                    <a:pt x="1161745" y="2345377"/>
                  </a:cubicBezTo>
                  <a:cubicBezTo>
                    <a:pt x="1165843" y="2289034"/>
                    <a:pt x="1169428" y="1580659"/>
                    <a:pt x="1169940" y="1518171"/>
                  </a:cubicBezTo>
                  <a:cubicBezTo>
                    <a:pt x="1169940" y="1503829"/>
                    <a:pt x="1173526" y="1496146"/>
                    <a:pt x="1189916" y="1494097"/>
                  </a:cubicBezTo>
                  <a:cubicBezTo>
                    <a:pt x="1210916" y="1491024"/>
                    <a:pt x="1370211" y="1460804"/>
                    <a:pt x="1429627" y="1450047"/>
                  </a:cubicBezTo>
                  <a:cubicBezTo>
                    <a:pt x="1444481" y="1447486"/>
                    <a:pt x="1448578" y="1440828"/>
                    <a:pt x="1448066" y="1425974"/>
                  </a:cubicBezTo>
                  <a:cubicBezTo>
                    <a:pt x="1446529" y="1381925"/>
                    <a:pt x="1443456" y="1338387"/>
                    <a:pt x="1444481" y="1294338"/>
                  </a:cubicBezTo>
                  <a:cubicBezTo>
                    <a:pt x="1443968" y="1281533"/>
                    <a:pt x="1155599" y="866137"/>
                    <a:pt x="1076207" y="754477"/>
                  </a:cubicBezTo>
                  <a:close/>
                </a:path>
              </a:pathLst>
            </a:custGeom>
            <a:solidFill>
              <a:schemeClr val="accent6"/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1D781C79-09EC-49D0-BFF2-8789E352B31C}"/>
                </a:ext>
              </a:extLst>
            </p:cNvPr>
            <p:cNvSpPr/>
            <p:nvPr/>
          </p:nvSpPr>
          <p:spPr>
            <a:xfrm>
              <a:off x="8800872" y="3988656"/>
              <a:ext cx="975815" cy="2386238"/>
            </a:xfrm>
            <a:custGeom>
              <a:avLst/>
              <a:gdLst>
                <a:gd name="connsiteX0" fmla="*/ 965249 w 975815"/>
                <a:gd name="connsiteY0" fmla="*/ 779419 h 2386238"/>
                <a:gd name="connsiteX1" fmla="*/ 384412 w 975815"/>
                <a:gd name="connsiteY1" fmla="*/ 387072 h 2386238"/>
                <a:gd name="connsiteX2" fmla="*/ 366485 w 975815"/>
                <a:gd name="connsiteY2" fmla="*/ 359926 h 2386238"/>
                <a:gd name="connsiteX3" fmla="*/ 358289 w 975815"/>
                <a:gd name="connsiteY3" fmla="*/ 35702 h 2386238"/>
                <a:gd name="connsiteX4" fmla="*/ 331655 w 975815"/>
                <a:gd name="connsiteY4" fmla="*/ 11116 h 2386238"/>
                <a:gd name="connsiteX5" fmla="*/ 162628 w 975815"/>
                <a:gd name="connsiteY5" fmla="*/ 360 h 2386238"/>
                <a:gd name="connsiteX6" fmla="*/ 134969 w 975815"/>
                <a:gd name="connsiteY6" fmla="*/ 24434 h 2386238"/>
                <a:gd name="connsiteX7" fmla="*/ 145213 w 975815"/>
                <a:gd name="connsiteY7" fmla="*/ 450586 h 2386238"/>
                <a:gd name="connsiteX8" fmla="*/ 188750 w 975815"/>
                <a:gd name="connsiteY8" fmla="*/ 537660 h 2386238"/>
                <a:gd name="connsiteX9" fmla="*/ 389021 w 975815"/>
                <a:gd name="connsiteY9" fmla="*/ 701052 h 2386238"/>
                <a:gd name="connsiteX10" fmla="*/ 399265 w 975815"/>
                <a:gd name="connsiteY10" fmla="*/ 728199 h 2386238"/>
                <a:gd name="connsiteX11" fmla="*/ 369046 w 975815"/>
                <a:gd name="connsiteY11" fmla="*/ 875713 h 2386238"/>
                <a:gd name="connsiteX12" fmla="*/ 341387 w 975815"/>
                <a:gd name="connsiteY12" fmla="*/ 917714 h 2386238"/>
                <a:gd name="connsiteX13" fmla="*/ 89383 w 975815"/>
                <a:gd name="connsiteY13" fmla="*/ 1099546 h 2386238"/>
                <a:gd name="connsiteX14" fmla="*/ 65310 w 975815"/>
                <a:gd name="connsiteY14" fmla="*/ 1130790 h 2386238"/>
                <a:gd name="connsiteX15" fmla="*/ 1285 w 975815"/>
                <a:gd name="connsiteY15" fmla="*/ 1422745 h 2386238"/>
                <a:gd name="connsiteX16" fmla="*/ 19212 w 975815"/>
                <a:gd name="connsiteY16" fmla="*/ 1451428 h 2386238"/>
                <a:gd name="connsiteX17" fmla="*/ 42261 w 975815"/>
                <a:gd name="connsiteY17" fmla="*/ 1457574 h 2386238"/>
                <a:gd name="connsiteX18" fmla="*/ 357777 w 975815"/>
                <a:gd name="connsiteY18" fmla="*/ 1547722 h 2386238"/>
                <a:gd name="connsiteX19" fmla="*/ 398753 w 975815"/>
                <a:gd name="connsiteY19" fmla="*/ 1597918 h 2386238"/>
                <a:gd name="connsiteX20" fmla="*/ 447412 w 975815"/>
                <a:gd name="connsiteY20" fmla="*/ 2368269 h 2386238"/>
                <a:gd name="connsiteX21" fmla="*/ 467388 w 975815"/>
                <a:gd name="connsiteY21" fmla="*/ 2386196 h 2386238"/>
                <a:gd name="connsiteX22" fmla="*/ 621561 w 975815"/>
                <a:gd name="connsiteY22" fmla="*/ 2381587 h 2386238"/>
                <a:gd name="connsiteX23" fmla="*/ 644610 w 975815"/>
                <a:gd name="connsiteY23" fmla="*/ 2357001 h 2386238"/>
                <a:gd name="connsiteX24" fmla="*/ 666123 w 975815"/>
                <a:gd name="connsiteY24" fmla="*/ 1579991 h 2386238"/>
                <a:gd name="connsiteX25" fmla="*/ 673293 w 975815"/>
                <a:gd name="connsiteY25" fmla="*/ 1546698 h 2386238"/>
                <a:gd name="connsiteX26" fmla="*/ 725026 w 975815"/>
                <a:gd name="connsiteY26" fmla="*/ 1426330 h 2386238"/>
                <a:gd name="connsiteX27" fmla="*/ 779831 w 975815"/>
                <a:gd name="connsiteY27" fmla="*/ 1195839 h 2386238"/>
                <a:gd name="connsiteX28" fmla="*/ 779319 w 975815"/>
                <a:gd name="connsiteY28" fmla="*/ 898250 h 2386238"/>
                <a:gd name="connsiteX29" fmla="*/ 808003 w 975815"/>
                <a:gd name="connsiteY29" fmla="*/ 857786 h 2386238"/>
                <a:gd name="connsiteX30" fmla="*/ 963200 w 975815"/>
                <a:gd name="connsiteY30" fmla="*/ 798883 h 2386238"/>
                <a:gd name="connsiteX31" fmla="*/ 975493 w 975815"/>
                <a:gd name="connsiteY31" fmla="*/ 791200 h 2386238"/>
                <a:gd name="connsiteX32" fmla="*/ 965249 w 975815"/>
                <a:gd name="connsiteY32" fmla="*/ 779419 h 238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5815" h="2386238">
                  <a:moveTo>
                    <a:pt x="965249" y="779419"/>
                  </a:moveTo>
                  <a:cubicBezTo>
                    <a:pt x="877150" y="720004"/>
                    <a:pt x="489925" y="458269"/>
                    <a:pt x="384412" y="387072"/>
                  </a:cubicBezTo>
                  <a:cubicBezTo>
                    <a:pt x="374168" y="380414"/>
                    <a:pt x="365460" y="373243"/>
                    <a:pt x="366485" y="359926"/>
                  </a:cubicBezTo>
                  <a:cubicBezTo>
                    <a:pt x="368533" y="324584"/>
                    <a:pt x="358289" y="38263"/>
                    <a:pt x="358289" y="35702"/>
                  </a:cubicBezTo>
                  <a:cubicBezTo>
                    <a:pt x="357265" y="18799"/>
                    <a:pt x="350094" y="11628"/>
                    <a:pt x="331655" y="11116"/>
                  </a:cubicBezTo>
                  <a:cubicBezTo>
                    <a:pt x="275313" y="9067"/>
                    <a:pt x="218970" y="4458"/>
                    <a:pt x="162628" y="360"/>
                  </a:cubicBezTo>
                  <a:cubicBezTo>
                    <a:pt x="139067" y="-1177"/>
                    <a:pt x="133945" y="1384"/>
                    <a:pt x="134969" y="24434"/>
                  </a:cubicBezTo>
                  <a:cubicBezTo>
                    <a:pt x="137530" y="96142"/>
                    <a:pt x="147774" y="380414"/>
                    <a:pt x="145213" y="450586"/>
                  </a:cubicBezTo>
                  <a:cubicBezTo>
                    <a:pt x="143677" y="490025"/>
                    <a:pt x="158531" y="514611"/>
                    <a:pt x="188750" y="537660"/>
                  </a:cubicBezTo>
                  <a:cubicBezTo>
                    <a:pt x="256873" y="590417"/>
                    <a:pt x="322435" y="646247"/>
                    <a:pt x="389021" y="701052"/>
                  </a:cubicBezTo>
                  <a:cubicBezTo>
                    <a:pt x="397729" y="708223"/>
                    <a:pt x="401826" y="715906"/>
                    <a:pt x="399265" y="728199"/>
                  </a:cubicBezTo>
                  <a:cubicBezTo>
                    <a:pt x="388509" y="777370"/>
                    <a:pt x="378777" y="826542"/>
                    <a:pt x="369046" y="875713"/>
                  </a:cubicBezTo>
                  <a:cubicBezTo>
                    <a:pt x="365460" y="894152"/>
                    <a:pt x="356753" y="906957"/>
                    <a:pt x="341387" y="917714"/>
                  </a:cubicBezTo>
                  <a:cubicBezTo>
                    <a:pt x="256873" y="978154"/>
                    <a:pt x="173384" y="1039105"/>
                    <a:pt x="89383" y="1099546"/>
                  </a:cubicBezTo>
                  <a:cubicBezTo>
                    <a:pt x="78115" y="1107741"/>
                    <a:pt x="67871" y="1115424"/>
                    <a:pt x="65310" y="1130790"/>
                  </a:cubicBezTo>
                  <a:cubicBezTo>
                    <a:pt x="60188" y="1159473"/>
                    <a:pt x="6919" y="1400720"/>
                    <a:pt x="1285" y="1422745"/>
                  </a:cubicBezTo>
                  <a:cubicBezTo>
                    <a:pt x="-2813" y="1438111"/>
                    <a:pt x="2821" y="1447843"/>
                    <a:pt x="19212" y="1451428"/>
                  </a:cubicBezTo>
                  <a:cubicBezTo>
                    <a:pt x="26895" y="1452965"/>
                    <a:pt x="34578" y="1455013"/>
                    <a:pt x="42261" y="1457574"/>
                  </a:cubicBezTo>
                  <a:cubicBezTo>
                    <a:pt x="147262" y="1488307"/>
                    <a:pt x="252776" y="1516990"/>
                    <a:pt x="357777" y="1547722"/>
                  </a:cubicBezTo>
                  <a:cubicBezTo>
                    <a:pt x="376216" y="1553356"/>
                    <a:pt x="398241" y="1578966"/>
                    <a:pt x="398753" y="1597918"/>
                  </a:cubicBezTo>
                  <a:cubicBezTo>
                    <a:pt x="399265" y="1613284"/>
                    <a:pt x="442290" y="2263780"/>
                    <a:pt x="447412" y="2368269"/>
                  </a:cubicBezTo>
                  <a:cubicBezTo>
                    <a:pt x="447925" y="2382611"/>
                    <a:pt x="453047" y="2386709"/>
                    <a:pt x="467388" y="2386196"/>
                  </a:cubicBezTo>
                  <a:cubicBezTo>
                    <a:pt x="518609" y="2384148"/>
                    <a:pt x="570341" y="2382099"/>
                    <a:pt x="621561" y="2381587"/>
                  </a:cubicBezTo>
                  <a:cubicBezTo>
                    <a:pt x="640000" y="2381587"/>
                    <a:pt x="644610" y="2373904"/>
                    <a:pt x="644610" y="2357001"/>
                  </a:cubicBezTo>
                  <a:cubicBezTo>
                    <a:pt x="645635" y="2274537"/>
                    <a:pt x="664074" y="1651699"/>
                    <a:pt x="666123" y="1579991"/>
                  </a:cubicBezTo>
                  <a:cubicBezTo>
                    <a:pt x="666635" y="1568210"/>
                    <a:pt x="668684" y="1557454"/>
                    <a:pt x="673293" y="1546698"/>
                  </a:cubicBezTo>
                  <a:cubicBezTo>
                    <a:pt x="690708" y="1506746"/>
                    <a:pt x="703513" y="1464233"/>
                    <a:pt x="725026" y="1426330"/>
                  </a:cubicBezTo>
                  <a:cubicBezTo>
                    <a:pt x="786490" y="1318768"/>
                    <a:pt x="776246" y="1345914"/>
                    <a:pt x="779831" y="1195839"/>
                  </a:cubicBezTo>
                  <a:cubicBezTo>
                    <a:pt x="782393" y="1096472"/>
                    <a:pt x="780856" y="997617"/>
                    <a:pt x="779319" y="898250"/>
                  </a:cubicBezTo>
                  <a:cubicBezTo>
                    <a:pt x="778807" y="875201"/>
                    <a:pt x="787515" y="865469"/>
                    <a:pt x="808003" y="857786"/>
                  </a:cubicBezTo>
                  <a:cubicBezTo>
                    <a:pt x="860247" y="839347"/>
                    <a:pt x="911467" y="818859"/>
                    <a:pt x="963200" y="798883"/>
                  </a:cubicBezTo>
                  <a:cubicBezTo>
                    <a:pt x="967810" y="797346"/>
                    <a:pt x="974468" y="796834"/>
                    <a:pt x="975493" y="791200"/>
                  </a:cubicBezTo>
                  <a:cubicBezTo>
                    <a:pt x="977541" y="784029"/>
                    <a:pt x="969346" y="782492"/>
                    <a:pt x="965249" y="779419"/>
                  </a:cubicBezTo>
                  <a:close/>
                </a:path>
              </a:pathLst>
            </a:custGeom>
            <a:solidFill>
              <a:schemeClr val="accent6"/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01A5506-F093-4D30-8851-00EF7D04949E}"/>
                </a:ext>
              </a:extLst>
            </p:cNvPr>
            <p:cNvSpPr/>
            <p:nvPr/>
          </p:nvSpPr>
          <p:spPr>
            <a:xfrm>
              <a:off x="8544791" y="2061601"/>
              <a:ext cx="2445519" cy="3786974"/>
            </a:xfrm>
            <a:custGeom>
              <a:avLst/>
              <a:gdLst>
                <a:gd name="connsiteX0" fmla="*/ 2436273 w 2445519"/>
                <a:gd name="connsiteY0" fmla="*/ 3227897 h 3786974"/>
                <a:gd name="connsiteX1" fmla="*/ 2431151 w 2445519"/>
                <a:gd name="connsiteY1" fmla="*/ 3208945 h 3786974"/>
                <a:gd name="connsiteX2" fmla="*/ 2430639 w 2445519"/>
                <a:gd name="connsiteY2" fmla="*/ 3208945 h 3786974"/>
                <a:gd name="connsiteX3" fmla="*/ 2429614 w 2445519"/>
                <a:gd name="connsiteY3" fmla="*/ 3192042 h 3786974"/>
                <a:gd name="connsiteX4" fmla="*/ 2331783 w 2445519"/>
                <a:gd name="connsiteY4" fmla="*/ 3164896 h 3786974"/>
                <a:gd name="connsiteX5" fmla="*/ 2290295 w 2445519"/>
                <a:gd name="connsiteY5" fmla="*/ 3165920 h 3786974"/>
                <a:gd name="connsiteX6" fmla="*/ 2290295 w 2445519"/>
                <a:gd name="connsiteY6" fmla="*/ 1067941 h 3786974"/>
                <a:gd name="connsiteX7" fmla="*/ 1222354 w 2445519"/>
                <a:gd name="connsiteY7" fmla="*/ 0 h 3786974"/>
                <a:gd name="connsiteX8" fmla="*/ 1222354 w 2445519"/>
                <a:gd name="connsiteY8" fmla="*/ 0 h 3786974"/>
                <a:gd name="connsiteX9" fmla="*/ 154413 w 2445519"/>
                <a:gd name="connsiteY9" fmla="*/ 1067941 h 3786974"/>
                <a:gd name="connsiteX10" fmla="*/ 154413 w 2445519"/>
                <a:gd name="connsiteY10" fmla="*/ 3202799 h 3786974"/>
                <a:gd name="connsiteX11" fmla="*/ 26875 w 2445519"/>
                <a:gd name="connsiteY11" fmla="*/ 3246336 h 3786974"/>
                <a:gd name="connsiteX12" fmla="*/ 12533 w 2445519"/>
                <a:gd name="connsiteY12" fmla="*/ 3257092 h 3786974"/>
                <a:gd name="connsiteX13" fmla="*/ 13045 w 2445519"/>
                <a:gd name="connsiteY13" fmla="*/ 3258629 h 3786974"/>
                <a:gd name="connsiteX14" fmla="*/ 1265 w 2445519"/>
                <a:gd name="connsiteY14" fmla="*/ 3278604 h 3786974"/>
                <a:gd name="connsiteX15" fmla="*/ 19192 w 2445519"/>
                <a:gd name="connsiteY15" fmla="*/ 3684781 h 3786974"/>
                <a:gd name="connsiteX16" fmla="*/ 46851 w 2445519"/>
                <a:gd name="connsiteY16" fmla="*/ 3710903 h 3786974"/>
                <a:gd name="connsiteX17" fmla="*/ 261463 w 2445519"/>
                <a:gd name="connsiteY17" fmla="*/ 3735489 h 3786974"/>
                <a:gd name="connsiteX18" fmla="*/ 580565 w 2445519"/>
                <a:gd name="connsiteY18" fmla="*/ 3765196 h 3786974"/>
                <a:gd name="connsiteX19" fmla="*/ 952936 w 2445519"/>
                <a:gd name="connsiteY19" fmla="*/ 3784660 h 3786974"/>
                <a:gd name="connsiteX20" fmla="*/ 1476406 w 2445519"/>
                <a:gd name="connsiteY20" fmla="*/ 3785172 h 3786974"/>
                <a:gd name="connsiteX21" fmla="*/ 1709458 w 2445519"/>
                <a:gd name="connsiteY21" fmla="*/ 3772367 h 3786974"/>
                <a:gd name="connsiteX22" fmla="*/ 2108976 w 2445519"/>
                <a:gd name="connsiteY22" fmla="*/ 3718586 h 3786974"/>
                <a:gd name="connsiteX23" fmla="*/ 2422443 w 2445519"/>
                <a:gd name="connsiteY23" fmla="*/ 3637658 h 3786974"/>
                <a:gd name="connsiteX24" fmla="*/ 2445492 w 2445519"/>
                <a:gd name="connsiteY24" fmla="*/ 3604877 h 3786974"/>
                <a:gd name="connsiteX25" fmla="*/ 2436273 w 2445519"/>
                <a:gd name="connsiteY25" fmla="*/ 3227897 h 378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5519" h="3786974">
                  <a:moveTo>
                    <a:pt x="2436273" y="3227897"/>
                  </a:moveTo>
                  <a:cubicBezTo>
                    <a:pt x="2432687" y="3222262"/>
                    <a:pt x="2438322" y="3214067"/>
                    <a:pt x="2431151" y="3208945"/>
                  </a:cubicBezTo>
                  <a:cubicBezTo>
                    <a:pt x="2431151" y="3208945"/>
                    <a:pt x="2430639" y="3208945"/>
                    <a:pt x="2430639" y="3208945"/>
                  </a:cubicBezTo>
                  <a:cubicBezTo>
                    <a:pt x="2434224" y="3203823"/>
                    <a:pt x="2431151" y="3197677"/>
                    <a:pt x="2429614" y="3192042"/>
                  </a:cubicBezTo>
                  <a:cubicBezTo>
                    <a:pt x="2397858" y="3179749"/>
                    <a:pt x="2365077" y="3172066"/>
                    <a:pt x="2331783" y="3164896"/>
                  </a:cubicBezTo>
                  <a:cubicBezTo>
                    <a:pt x="2329735" y="3164896"/>
                    <a:pt x="2314881" y="3165408"/>
                    <a:pt x="2290295" y="3165920"/>
                  </a:cubicBezTo>
                  <a:lnTo>
                    <a:pt x="2290295" y="1067941"/>
                  </a:lnTo>
                  <a:cubicBezTo>
                    <a:pt x="2290295" y="480445"/>
                    <a:pt x="1809850" y="0"/>
                    <a:pt x="1222354" y="0"/>
                  </a:cubicBezTo>
                  <a:lnTo>
                    <a:pt x="1222354" y="0"/>
                  </a:lnTo>
                  <a:cubicBezTo>
                    <a:pt x="634859" y="0"/>
                    <a:pt x="154413" y="480445"/>
                    <a:pt x="154413" y="1067941"/>
                  </a:cubicBezTo>
                  <a:lnTo>
                    <a:pt x="154413" y="3202799"/>
                  </a:lnTo>
                  <a:cubicBezTo>
                    <a:pt x="110364" y="3210994"/>
                    <a:pt x="68363" y="3229945"/>
                    <a:pt x="26875" y="3246336"/>
                  </a:cubicBezTo>
                  <a:cubicBezTo>
                    <a:pt x="21241" y="3248385"/>
                    <a:pt x="12021" y="3248897"/>
                    <a:pt x="12533" y="3257092"/>
                  </a:cubicBezTo>
                  <a:cubicBezTo>
                    <a:pt x="12533" y="3257604"/>
                    <a:pt x="12533" y="3258116"/>
                    <a:pt x="13045" y="3258629"/>
                  </a:cubicBezTo>
                  <a:cubicBezTo>
                    <a:pt x="7411" y="3260677"/>
                    <a:pt x="3826" y="3266824"/>
                    <a:pt x="1265" y="3278604"/>
                  </a:cubicBezTo>
                  <a:cubicBezTo>
                    <a:pt x="-4882" y="3317532"/>
                    <a:pt x="13045" y="3629463"/>
                    <a:pt x="19192" y="3684781"/>
                  </a:cubicBezTo>
                  <a:cubicBezTo>
                    <a:pt x="21241" y="3703732"/>
                    <a:pt x="29436" y="3708854"/>
                    <a:pt x="46851" y="3710903"/>
                  </a:cubicBezTo>
                  <a:cubicBezTo>
                    <a:pt x="118559" y="3718586"/>
                    <a:pt x="189755" y="3727293"/>
                    <a:pt x="261463" y="3735489"/>
                  </a:cubicBezTo>
                  <a:cubicBezTo>
                    <a:pt x="367489" y="3747269"/>
                    <a:pt x="474027" y="3756489"/>
                    <a:pt x="580565" y="3765196"/>
                  </a:cubicBezTo>
                  <a:cubicBezTo>
                    <a:pt x="629737" y="3769294"/>
                    <a:pt x="952424" y="3784660"/>
                    <a:pt x="952936" y="3784660"/>
                  </a:cubicBezTo>
                  <a:cubicBezTo>
                    <a:pt x="952936" y="3785172"/>
                    <a:pt x="1346307" y="3789270"/>
                    <a:pt x="1476406" y="3785172"/>
                  </a:cubicBezTo>
                  <a:cubicBezTo>
                    <a:pt x="1554261" y="3782611"/>
                    <a:pt x="1632116" y="3775953"/>
                    <a:pt x="1709458" y="3772367"/>
                  </a:cubicBezTo>
                  <a:cubicBezTo>
                    <a:pt x="1715092" y="3768782"/>
                    <a:pt x="1982462" y="3746245"/>
                    <a:pt x="2108976" y="3718586"/>
                  </a:cubicBezTo>
                  <a:cubicBezTo>
                    <a:pt x="2214489" y="3695537"/>
                    <a:pt x="2320003" y="3674024"/>
                    <a:pt x="2422443" y="3637658"/>
                  </a:cubicBezTo>
                  <a:cubicBezTo>
                    <a:pt x="2439346" y="3631512"/>
                    <a:pt x="2446005" y="3623829"/>
                    <a:pt x="2445492" y="3604877"/>
                  </a:cubicBezTo>
                  <a:cubicBezTo>
                    <a:pt x="2440883" y="3478875"/>
                    <a:pt x="2438834" y="3353386"/>
                    <a:pt x="2436273" y="3227897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B07678D-7A22-46AB-AFE6-F76D7D019EE1}"/>
                </a:ext>
              </a:extLst>
            </p:cNvPr>
            <p:cNvSpPr/>
            <p:nvPr/>
          </p:nvSpPr>
          <p:spPr>
            <a:xfrm>
              <a:off x="8557304" y="5226496"/>
              <a:ext cx="2419451" cy="163088"/>
            </a:xfrm>
            <a:custGeom>
              <a:avLst/>
              <a:gdLst>
                <a:gd name="connsiteX0" fmla="*/ 2417101 w 2419451"/>
                <a:gd name="connsiteY0" fmla="*/ 27147 h 163088"/>
                <a:gd name="connsiteX1" fmla="*/ 2319271 w 2419451"/>
                <a:gd name="connsiteY1" fmla="*/ 0 h 163088"/>
                <a:gd name="connsiteX2" fmla="*/ 181852 w 2419451"/>
                <a:gd name="connsiteY2" fmla="*/ 33805 h 163088"/>
                <a:gd name="connsiteX3" fmla="*/ 14362 w 2419451"/>
                <a:gd name="connsiteY3" fmla="*/ 80928 h 163088"/>
                <a:gd name="connsiteX4" fmla="*/ 20 w 2419451"/>
                <a:gd name="connsiteY4" fmla="*/ 91684 h 163088"/>
                <a:gd name="connsiteX5" fmla="*/ 16923 w 2419451"/>
                <a:gd name="connsiteY5" fmla="*/ 100904 h 163088"/>
                <a:gd name="connsiteX6" fmla="*/ 175706 w 2419451"/>
                <a:gd name="connsiteY6" fmla="*/ 119343 h 163088"/>
                <a:gd name="connsiteX7" fmla="*/ 368294 w 2419451"/>
                <a:gd name="connsiteY7" fmla="*/ 136246 h 163088"/>
                <a:gd name="connsiteX8" fmla="*/ 742201 w 2419451"/>
                <a:gd name="connsiteY8" fmla="*/ 157758 h 163088"/>
                <a:gd name="connsiteX9" fmla="*/ 1066425 w 2419451"/>
                <a:gd name="connsiteY9" fmla="*/ 162368 h 163088"/>
                <a:gd name="connsiteX10" fmla="*/ 1066425 w 2419451"/>
                <a:gd name="connsiteY10" fmla="*/ 162368 h 163088"/>
                <a:gd name="connsiteX11" fmla="*/ 1066425 w 2419451"/>
                <a:gd name="connsiteY11" fmla="*/ 162368 h 163088"/>
                <a:gd name="connsiteX12" fmla="*/ 1065913 w 2419451"/>
                <a:gd name="connsiteY12" fmla="*/ 162880 h 163088"/>
                <a:gd name="connsiteX13" fmla="*/ 1390136 w 2419451"/>
                <a:gd name="connsiteY13" fmla="*/ 157246 h 163088"/>
                <a:gd name="connsiteX14" fmla="*/ 1739970 w 2419451"/>
                <a:gd name="connsiteY14" fmla="*/ 135734 h 163088"/>
                <a:gd name="connsiteX15" fmla="*/ 2096463 w 2419451"/>
                <a:gd name="connsiteY15" fmla="*/ 97830 h 163088"/>
                <a:gd name="connsiteX16" fmla="*/ 2276758 w 2419451"/>
                <a:gd name="connsiteY16" fmla="*/ 70171 h 163088"/>
                <a:gd name="connsiteX17" fmla="*/ 2415565 w 2419451"/>
                <a:gd name="connsiteY17" fmla="*/ 46610 h 163088"/>
                <a:gd name="connsiteX18" fmla="*/ 2417101 w 2419451"/>
                <a:gd name="connsiteY18" fmla="*/ 27147 h 16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9451" h="163088">
                  <a:moveTo>
                    <a:pt x="2417101" y="27147"/>
                  </a:moveTo>
                  <a:cubicBezTo>
                    <a:pt x="2385345" y="14854"/>
                    <a:pt x="2352564" y="7171"/>
                    <a:pt x="2319271" y="0"/>
                  </a:cubicBezTo>
                  <a:cubicBezTo>
                    <a:pt x="2289563" y="1537"/>
                    <a:pt x="233585" y="33293"/>
                    <a:pt x="181852" y="33805"/>
                  </a:cubicBezTo>
                  <a:cubicBezTo>
                    <a:pt x="123461" y="34317"/>
                    <a:pt x="68143" y="60440"/>
                    <a:pt x="14362" y="80928"/>
                  </a:cubicBezTo>
                  <a:cubicBezTo>
                    <a:pt x="8728" y="82976"/>
                    <a:pt x="-492" y="83489"/>
                    <a:pt x="20" y="91684"/>
                  </a:cubicBezTo>
                  <a:cubicBezTo>
                    <a:pt x="533" y="100904"/>
                    <a:pt x="10265" y="99879"/>
                    <a:pt x="16923" y="100904"/>
                  </a:cubicBezTo>
                  <a:cubicBezTo>
                    <a:pt x="69680" y="107050"/>
                    <a:pt x="122949" y="114733"/>
                    <a:pt x="175706" y="119343"/>
                  </a:cubicBezTo>
                  <a:cubicBezTo>
                    <a:pt x="224877" y="123953"/>
                    <a:pt x="360098" y="135734"/>
                    <a:pt x="368294" y="136246"/>
                  </a:cubicBezTo>
                  <a:cubicBezTo>
                    <a:pt x="492759" y="147514"/>
                    <a:pt x="617224" y="153148"/>
                    <a:pt x="742201" y="157758"/>
                  </a:cubicBezTo>
                  <a:cubicBezTo>
                    <a:pt x="850276" y="161856"/>
                    <a:pt x="958350" y="164417"/>
                    <a:pt x="1066425" y="162368"/>
                  </a:cubicBezTo>
                  <a:cubicBezTo>
                    <a:pt x="1066425" y="162368"/>
                    <a:pt x="1066425" y="162368"/>
                    <a:pt x="1066425" y="162368"/>
                  </a:cubicBezTo>
                  <a:cubicBezTo>
                    <a:pt x="1066425" y="162368"/>
                    <a:pt x="1066425" y="162368"/>
                    <a:pt x="1066425" y="162368"/>
                  </a:cubicBezTo>
                  <a:cubicBezTo>
                    <a:pt x="1066425" y="162368"/>
                    <a:pt x="1065913" y="162880"/>
                    <a:pt x="1065913" y="162880"/>
                  </a:cubicBezTo>
                  <a:cubicBezTo>
                    <a:pt x="1080254" y="162880"/>
                    <a:pt x="1296404" y="159807"/>
                    <a:pt x="1390136" y="157246"/>
                  </a:cubicBezTo>
                  <a:cubicBezTo>
                    <a:pt x="1483357" y="154685"/>
                    <a:pt x="1716409" y="137782"/>
                    <a:pt x="1739970" y="135734"/>
                  </a:cubicBezTo>
                  <a:cubicBezTo>
                    <a:pt x="1859313" y="126002"/>
                    <a:pt x="1978144" y="113196"/>
                    <a:pt x="2096463" y="97830"/>
                  </a:cubicBezTo>
                  <a:cubicBezTo>
                    <a:pt x="2146146" y="91172"/>
                    <a:pt x="2276758" y="70171"/>
                    <a:pt x="2276758" y="70171"/>
                  </a:cubicBezTo>
                  <a:cubicBezTo>
                    <a:pt x="2323368" y="65049"/>
                    <a:pt x="2369467" y="56854"/>
                    <a:pt x="2415565" y="46610"/>
                  </a:cubicBezTo>
                  <a:cubicBezTo>
                    <a:pt x="2422223" y="40464"/>
                    <a:pt x="2418638" y="33805"/>
                    <a:pt x="2417101" y="27147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40000"/>
              </a:schemeClr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2024-01-01T12:44:34Z</dcterms:created>
  <dcterms:modified xsi:type="dcterms:W3CDTF">2024-01-13T12:49:19Z</dcterms:modified>
</cp:coreProperties>
</file>