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0" r:id="rId1"/>
    <p:sldMasterId id="2147483652" r:id="rId2"/>
    <p:sldMasterId id="2147483684" r:id="rId3"/>
  </p:sldMasterIdLst>
  <p:notesMasterIdLst>
    <p:notesMasterId r:id="rId13"/>
  </p:notesMasterIdLst>
  <p:sldIdLst>
    <p:sldId id="256" r:id="rId4"/>
    <p:sldId id="271" r:id="rId5"/>
    <p:sldId id="275" r:id="rId6"/>
    <p:sldId id="355" r:id="rId7"/>
    <p:sldId id="278" r:id="rId8"/>
    <p:sldId id="288" r:id="rId9"/>
    <p:sldId id="375" r:id="rId10"/>
    <p:sldId id="270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9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12" autoAdjust="0"/>
    <p:restoredTop sz="94061" autoAdjust="0"/>
  </p:normalViewPr>
  <p:slideViewPr>
    <p:cSldViewPr snapToGrid="0">
      <p:cViewPr varScale="1">
        <p:scale>
          <a:sx n="66" d="100"/>
          <a:sy n="66" d="100"/>
        </p:scale>
        <p:origin x="840" y="66"/>
      </p:cViewPr>
      <p:guideLst>
        <p:guide orient="horz" pos="24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C880AF-209B-4A5F-89DC-6F5DBA90CD17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923863-E6B0-45F7-A82B-F582F44C9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992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4895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75906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Freeform 44">
            <a:extLst>
              <a:ext uri="{FF2B5EF4-FFF2-40B4-BE49-F238E27FC236}">
                <a16:creationId xmlns:a16="http://schemas.microsoft.com/office/drawing/2014/main" id="{C07FBD2D-6A89-414D-85F9-7BB69D5020BD}"/>
              </a:ext>
            </a:extLst>
          </p:cNvPr>
          <p:cNvSpPr>
            <a:spLocks noChangeAspect="1"/>
          </p:cNvSpPr>
          <p:nvPr/>
        </p:nvSpPr>
        <p:spPr>
          <a:xfrm>
            <a:off x="8608025" y="1457403"/>
            <a:ext cx="2915574" cy="1570864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90851" y="109797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bg1"/>
          </a:solidFill>
          <a:ln w="889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7" name="Freeform 44">
            <a:extLst>
              <a:ext uri="{FF2B5EF4-FFF2-40B4-BE49-F238E27FC236}">
                <a16:creationId xmlns:a16="http://schemas.microsoft.com/office/drawing/2014/main" id="{B11ECC53-3D93-4507-89DA-7C96C5F98371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681574" y="2390853"/>
            <a:ext cx="2915574" cy="1570864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90851" y="109797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bg1"/>
          </a:solidFill>
          <a:ln w="889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5B2F270D-6127-4230-AAA0-00D1740544F6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1811890" y="2529655"/>
            <a:ext cx="1293260" cy="12932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1FCAD4D1-1D22-4C76-A670-F8AC37A106D2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9117565" y="1596205"/>
            <a:ext cx="1293260" cy="12932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Freeform 44">
            <a:extLst>
              <a:ext uri="{FF2B5EF4-FFF2-40B4-BE49-F238E27FC236}">
                <a16:creationId xmlns:a16="http://schemas.microsoft.com/office/drawing/2014/main" id="{C3AF9648-F60B-452B-86AC-AB13E224D3FD}"/>
              </a:ext>
            </a:extLst>
          </p:cNvPr>
          <p:cNvSpPr>
            <a:spLocks noChangeAspect="1"/>
          </p:cNvSpPr>
          <p:nvPr userDrawn="1"/>
        </p:nvSpPr>
        <p:spPr>
          <a:xfrm>
            <a:off x="4705886" y="4314903"/>
            <a:ext cx="2915574" cy="1570864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90851" y="109797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bg1"/>
          </a:solidFill>
          <a:ln w="889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0" name="그림 개체 틀 2">
            <a:extLst>
              <a:ext uri="{FF2B5EF4-FFF2-40B4-BE49-F238E27FC236}">
                <a16:creationId xmlns:a16="http://schemas.microsoft.com/office/drawing/2014/main" id="{ADE84C9C-AE4C-4919-85E3-27955132D9EC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5202790" y="4453705"/>
            <a:ext cx="1293260" cy="12932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041298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AB178950-6460-489A-86E8-DA7944855983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1875633" y="1819076"/>
            <a:ext cx="9593277" cy="2645996"/>
          </a:xfrm>
          <a:custGeom>
            <a:avLst/>
            <a:gdLst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0 w 6913722"/>
              <a:gd name="connsiteY3" fmla="*/ 1800200 h 1800200"/>
              <a:gd name="connsiteX4" fmla="*/ 0 w 6913722"/>
              <a:gd name="connsiteY4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103257 w 6913722"/>
              <a:gd name="connsiteY3" fmla="*/ 1791789 h 1800200"/>
              <a:gd name="connsiteX4" fmla="*/ 0 w 6913722"/>
              <a:gd name="connsiteY4" fmla="*/ 1800200 h 1800200"/>
              <a:gd name="connsiteX5" fmla="*/ 0 w 6913722"/>
              <a:gd name="connsiteY5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489151 w 6913722"/>
              <a:gd name="connsiteY3" fmla="*/ 1800178 h 1800200"/>
              <a:gd name="connsiteX4" fmla="*/ 1103257 w 6913722"/>
              <a:gd name="connsiteY4" fmla="*/ 1791789 h 1800200"/>
              <a:gd name="connsiteX5" fmla="*/ 0 w 6913722"/>
              <a:gd name="connsiteY5" fmla="*/ 1800200 h 1800200"/>
              <a:gd name="connsiteX6" fmla="*/ 0 w 6913722"/>
              <a:gd name="connsiteY6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489151 w 6913722"/>
              <a:gd name="connsiteY3" fmla="*/ 1800178 h 1800200"/>
              <a:gd name="connsiteX4" fmla="*/ 1287815 w 6913722"/>
              <a:gd name="connsiteY4" fmla="*/ 1791789 h 1800200"/>
              <a:gd name="connsiteX5" fmla="*/ 1103257 w 6913722"/>
              <a:gd name="connsiteY5" fmla="*/ 1791789 h 1800200"/>
              <a:gd name="connsiteX6" fmla="*/ 0 w 6913722"/>
              <a:gd name="connsiteY6" fmla="*/ 1800200 h 1800200"/>
              <a:gd name="connsiteX7" fmla="*/ 0 w 6913722"/>
              <a:gd name="connsiteY7" fmla="*/ 0 h 1800200"/>
              <a:gd name="connsiteX0" fmla="*/ 0 w 6913722"/>
              <a:gd name="connsiteY0" fmla="*/ 0 h 1951179"/>
              <a:gd name="connsiteX1" fmla="*/ 6913722 w 6913722"/>
              <a:gd name="connsiteY1" fmla="*/ 0 h 1951179"/>
              <a:gd name="connsiteX2" fmla="*/ 6913722 w 6913722"/>
              <a:gd name="connsiteY2" fmla="*/ 1800200 h 1951179"/>
              <a:gd name="connsiteX3" fmla="*/ 1489151 w 6913722"/>
              <a:gd name="connsiteY3" fmla="*/ 1800178 h 1951179"/>
              <a:gd name="connsiteX4" fmla="*/ 1296204 w 6913722"/>
              <a:gd name="connsiteY4" fmla="*/ 1951179 h 1951179"/>
              <a:gd name="connsiteX5" fmla="*/ 1103257 w 6913722"/>
              <a:gd name="connsiteY5" fmla="*/ 1791789 h 1951179"/>
              <a:gd name="connsiteX6" fmla="*/ 0 w 6913722"/>
              <a:gd name="connsiteY6" fmla="*/ 1800200 h 1951179"/>
              <a:gd name="connsiteX7" fmla="*/ 0 w 6913722"/>
              <a:gd name="connsiteY7" fmla="*/ 0 h 1951179"/>
              <a:gd name="connsiteX0" fmla="*/ 0 w 6913722"/>
              <a:gd name="connsiteY0" fmla="*/ 0 h 2002718"/>
              <a:gd name="connsiteX1" fmla="*/ 6913722 w 6913722"/>
              <a:gd name="connsiteY1" fmla="*/ 0 h 2002718"/>
              <a:gd name="connsiteX2" fmla="*/ 6913722 w 6913722"/>
              <a:gd name="connsiteY2" fmla="*/ 1800200 h 2002718"/>
              <a:gd name="connsiteX3" fmla="*/ 1489151 w 6913722"/>
              <a:gd name="connsiteY3" fmla="*/ 1800178 h 2002718"/>
              <a:gd name="connsiteX4" fmla="*/ 1303214 w 6913722"/>
              <a:gd name="connsiteY4" fmla="*/ 2002718 h 2002718"/>
              <a:gd name="connsiteX5" fmla="*/ 1103257 w 6913722"/>
              <a:gd name="connsiteY5" fmla="*/ 1791789 h 2002718"/>
              <a:gd name="connsiteX6" fmla="*/ 0 w 6913722"/>
              <a:gd name="connsiteY6" fmla="*/ 1800200 h 2002718"/>
              <a:gd name="connsiteX7" fmla="*/ 0 w 6913722"/>
              <a:gd name="connsiteY7" fmla="*/ 0 h 2002718"/>
              <a:gd name="connsiteX0" fmla="*/ 0 w 6913722"/>
              <a:gd name="connsiteY0" fmla="*/ 0 h 2002718"/>
              <a:gd name="connsiteX1" fmla="*/ 6913722 w 6913722"/>
              <a:gd name="connsiteY1" fmla="*/ 0 h 2002718"/>
              <a:gd name="connsiteX2" fmla="*/ 6913722 w 6913722"/>
              <a:gd name="connsiteY2" fmla="*/ 1800200 h 2002718"/>
              <a:gd name="connsiteX3" fmla="*/ 1489151 w 6913722"/>
              <a:gd name="connsiteY3" fmla="*/ 1800178 h 2002718"/>
              <a:gd name="connsiteX4" fmla="*/ 1289193 w 6913722"/>
              <a:gd name="connsiteY4" fmla="*/ 2002718 h 2002718"/>
              <a:gd name="connsiteX5" fmla="*/ 1103257 w 6913722"/>
              <a:gd name="connsiteY5" fmla="*/ 1791789 h 2002718"/>
              <a:gd name="connsiteX6" fmla="*/ 0 w 6913722"/>
              <a:gd name="connsiteY6" fmla="*/ 1800200 h 2002718"/>
              <a:gd name="connsiteX7" fmla="*/ 0 w 6913722"/>
              <a:gd name="connsiteY7" fmla="*/ 0 h 2002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13722" h="2002718">
                <a:moveTo>
                  <a:pt x="0" y="0"/>
                </a:moveTo>
                <a:lnTo>
                  <a:pt x="6913722" y="0"/>
                </a:lnTo>
                <a:lnTo>
                  <a:pt x="6913722" y="1800200"/>
                </a:lnTo>
                <a:lnTo>
                  <a:pt x="1489151" y="1800178"/>
                </a:lnTo>
                <a:lnTo>
                  <a:pt x="1289193" y="2002718"/>
                </a:lnTo>
                <a:lnTo>
                  <a:pt x="1103257" y="1791789"/>
                </a:lnTo>
                <a:lnTo>
                  <a:pt x="0" y="18002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0AE06E-08A3-48B7-8322-CE3798623A8B}"/>
              </a:ext>
            </a:extLst>
          </p:cNvPr>
          <p:cNvSpPr/>
          <p:nvPr userDrawn="1"/>
        </p:nvSpPr>
        <p:spPr>
          <a:xfrm>
            <a:off x="-1" y="1819076"/>
            <a:ext cx="1875635" cy="238997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A708D5EC-6A83-4792-81FB-2ECCB0ABE2A2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9615413" y="4396978"/>
            <a:ext cx="1853497" cy="16704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DD53BE75-DFE8-4D1E-89D4-0824C71EED78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7570712" y="4396978"/>
            <a:ext cx="1853497" cy="16704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93642239-33D4-4D2F-AC90-7781FC846D6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1452142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3723FA40-FCE6-4B16-AF36-281B510020EB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33463" y="1792600"/>
            <a:ext cx="1800000" cy="1008000"/>
          </a:xfrm>
          <a:prstGeom prst="roundRect">
            <a:avLst>
              <a:gd name="adj" fmla="val 722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98B135-3ED1-42E9-A42D-5B4F7F10C237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733463" y="2878386"/>
            <a:ext cx="1800000" cy="1008000"/>
          </a:xfrm>
          <a:prstGeom prst="roundRect">
            <a:avLst>
              <a:gd name="adj" fmla="val 722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B0371065-5281-4086-9A62-2FB24E56E50B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733463" y="3964172"/>
            <a:ext cx="1800000" cy="1008000"/>
          </a:xfrm>
          <a:prstGeom prst="roundRect">
            <a:avLst>
              <a:gd name="adj" fmla="val 722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1805CC9B-AA32-4069-B262-3DA21DB7FF55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733463" y="5049957"/>
            <a:ext cx="1800000" cy="1008000"/>
          </a:xfrm>
          <a:prstGeom prst="roundRect">
            <a:avLst>
              <a:gd name="adj" fmla="val 722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EAF47A72-6930-4058-A5F2-8E8A5F1A5B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90767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514C0E-C202-46C1-9852-BA3E45CA02B3}"/>
              </a:ext>
            </a:extLst>
          </p:cNvPr>
          <p:cNvSpPr/>
          <p:nvPr userDrawn="1"/>
        </p:nvSpPr>
        <p:spPr>
          <a:xfrm>
            <a:off x="9315811" y="3209360"/>
            <a:ext cx="2160000" cy="14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202D61-F30B-4228-A377-5750CAA2B9B7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9315811" y="1773034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423E02-128E-42A1-8953-2DE50A51FCF9}"/>
              </a:ext>
            </a:extLst>
          </p:cNvPr>
          <p:cNvSpPr/>
          <p:nvPr userDrawn="1"/>
        </p:nvSpPr>
        <p:spPr>
          <a:xfrm>
            <a:off x="7155811" y="4645814"/>
            <a:ext cx="2160000" cy="14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6F87C8A-190B-4FCA-A7E1-913DC2A32AA2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9315811" y="4645814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AA0A630E-93DB-487F-929A-17764764CDB1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7155596" y="3209360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11B731-17ED-4D6F-800A-73D3A14C3992}"/>
              </a:ext>
            </a:extLst>
          </p:cNvPr>
          <p:cNvSpPr/>
          <p:nvPr userDrawn="1"/>
        </p:nvSpPr>
        <p:spPr>
          <a:xfrm>
            <a:off x="7155811" y="1773034"/>
            <a:ext cx="2160000" cy="14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746A58-880F-470E-AAFB-4D7CB30D2CF6}"/>
              </a:ext>
            </a:extLst>
          </p:cNvPr>
          <p:cNvSpPr/>
          <p:nvPr userDrawn="1"/>
        </p:nvSpPr>
        <p:spPr>
          <a:xfrm>
            <a:off x="4995381" y="3209360"/>
            <a:ext cx="2160000" cy="14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FBD37972-1F7F-4C9E-A6D4-C90E3B8369F0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4994903" y="4645814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8E23BEDE-B250-40DE-8D39-C0803D8CC43A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2835166" y="3209360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3AFCEB-A5C6-4DD3-BD22-AE741EDA18AE}"/>
              </a:ext>
            </a:extLst>
          </p:cNvPr>
          <p:cNvSpPr/>
          <p:nvPr userDrawn="1"/>
        </p:nvSpPr>
        <p:spPr>
          <a:xfrm>
            <a:off x="674951" y="3209360"/>
            <a:ext cx="2160000" cy="14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B5DC6E82-1C6B-48EE-8DA8-170A8B24277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2044562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748D85DA-55FA-483F-AB10-C7570C4473F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75840" y="1478364"/>
            <a:ext cx="205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1F59985C-8D83-4C2F-A77E-74098774603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75840" y="3120588"/>
            <a:ext cx="205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9FFF4ED5-B4BB-4511-BAAB-643117CC539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575840" y="4762777"/>
            <a:ext cx="205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1EFECA9-E86B-4786-893E-598AACF581C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716377" y="3120588"/>
            <a:ext cx="169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34EDB837-B580-4594-B731-E5003B30418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500000" y="3120588"/>
            <a:ext cx="169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7357A188-0C12-42C9-978C-C9C96AE2112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429129" y="1766364"/>
            <a:ext cx="2052000" cy="11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CDAEB8-C380-4585-AF5E-9239B85467FF}"/>
              </a:ext>
            </a:extLst>
          </p:cNvPr>
          <p:cNvSpPr/>
          <p:nvPr userDrawn="1"/>
        </p:nvSpPr>
        <p:spPr>
          <a:xfrm>
            <a:off x="0" y="3120588"/>
            <a:ext cx="6481129" cy="1550690"/>
          </a:xfrm>
          <a:prstGeom prst="rect">
            <a:avLst/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F0EDCD-8042-4D71-BF31-EA988202BFCC}"/>
              </a:ext>
            </a:extLst>
          </p:cNvPr>
          <p:cNvSpPr/>
          <p:nvPr userDrawn="1"/>
        </p:nvSpPr>
        <p:spPr>
          <a:xfrm>
            <a:off x="4429129" y="2912764"/>
            <a:ext cx="2052000" cy="108000"/>
          </a:xfrm>
          <a:prstGeom prst="rect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F4A05E-6641-4664-BFC0-C9825CBA2DD2}"/>
              </a:ext>
            </a:extLst>
          </p:cNvPr>
          <p:cNvSpPr/>
          <p:nvPr userDrawn="1"/>
        </p:nvSpPr>
        <p:spPr>
          <a:xfrm>
            <a:off x="6575840" y="2912764"/>
            <a:ext cx="2052000" cy="108000"/>
          </a:xfrm>
          <a:prstGeom prst="rect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DE6A5E-4942-4403-9E96-15A90E9769CC}"/>
              </a:ext>
            </a:extLst>
          </p:cNvPr>
          <p:cNvSpPr/>
          <p:nvPr userDrawn="1"/>
        </p:nvSpPr>
        <p:spPr>
          <a:xfrm>
            <a:off x="6575840" y="4563278"/>
            <a:ext cx="2052000" cy="108000"/>
          </a:xfrm>
          <a:prstGeom prst="rect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81AA1FC-A026-419C-BCC1-A178BDFD1AED}"/>
              </a:ext>
            </a:extLst>
          </p:cNvPr>
          <p:cNvSpPr/>
          <p:nvPr userDrawn="1"/>
        </p:nvSpPr>
        <p:spPr>
          <a:xfrm>
            <a:off x="6575840" y="6202777"/>
            <a:ext cx="2052000" cy="108000"/>
          </a:xfrm>
          <a:prstGeom prst="rect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A4A0FF-3048-41CF-8C3B-89DDC877F673}"/>
              </a:ext>
            </a:extLst>
          </p:cNvPr>
          <p:cNvSpPr/>
          <p:nvPr userDrawn="1"/>
        </p:nvSpPr>
        <p:spPr>
          <a:xfrm>
            <a:off x="8717920" y="4563278"/>
            <a:ext cx="1692000" cy="108000"/>
          </a:xfrm>
          <a:prstGeom prst="rect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A162D9-B8DB-43D5-9501-BB93810F4E35}"/>
              </a:ext>
            </a:extLst>
          </p:cNvPr>
          <p:cNvSpPr/>
          <p:nvPr userDrawn="1"/>
        </p:nvSpPr>
        <p:spPr>
          <a:xfrm>
            <a:off x="10500000" y="4563278"/>
            <a:ext cx="1692000" cy="108000"/>
          </a:xfrm>
          <a:prstGeom prst="rect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9EB979E4-AE0D-438C-A9FB-60544B69CD2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4990482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E069D14A-5371-4906-93E3-B1811A107B4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2192000" cy="6561423"/>
          </a:xfrm>
          <a:custGeom>
            <a:avLst/>
            <a:gdLst>
              <a:gd name="connsiteX0" fmla="*/ 0 w 12192000"/>
              <a:gd name="connsiteY0" fmla="*/ 0 h 6561423"/>
              <a:gd name="connsiteX1" fmla="*/ 12192000 w 12192000"/>
              <a:gd name="connsiteY1" fmla="*/ 0 h 6561423"/>
              <a:gd name="connsiteX2" fmla="*/ 12192000 w 12192000"/>
              <a:gd name="connsiteY2" fmla="*/ 2455328 h 6561423"/>
              <a:gd name="connsiteX3" fmla="*/ 9675392 w 12192000"/>
              <a:gd name="connsiteY3" fmla="*/ 3302886 h 6561423"/>
              <a:gd name="connsiteX4" fmla="*/ 10157317 w 12192000"/>
              <a:gd name="connsiteY4" fmla="*/ 4390513 h 6561423"/>
              <a:gd name="connsiteX5" fmla="*/ 8230254 w 12192000"/>
              <a:gd name="connsiteY5" fmla="*/ 3789588 h 6561423"/>
              <a:gd name="connsiteX6" fmla="*/ 0 w 12192000"/>
              <a:gd name="connsiteY6" fmla="*/ 6561423 h 6561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561423">
                <a:moveTo>
                  <a:pt x="0" y="0"/>
                </a:moveTo>
                <a:lnTo>
                  <a:pt x="12192000" y="0"/>
                </a:lnTo>
                <a:lnTo>
                  <a:pt x="12192000" y="2455328"/>
                </a:lnTo>
                <a:lnTo>
                  <a:pt x="9675392" y="3302886"/>
                </a:lnTo>
                <a:lnTo>
                  <a:pt x="10157317" y="4390513"/>
                </a:lnTo>
                <a:lnTo>
                  <a:pt x="8230254" y="3789588"/>
                </a:lnTo>
                <a:lnTo>
                  <a:pt x="0" y="656142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911619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4539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34890782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>
            <a:extLst>
              <a:ext uri="{FF2B5EF4-FFF2-40B4-BE49-F238E27FC236}">
                <a16:creationId xmlns:a16="http://schemas.microsoft.com/office/drawing/2014/main" id="{35068011-3E24-404B-997C-ABD66374BC7E}"/>
              </a:ext>
            </a:extLst>
          </p:cNvPr>
          <p:cNvSpPr/>
          <p:nvPr userDrawn="1"/>
        </p:nvSpPr>
        <p:spPr>
          <a:xfrm>
            <a:off x="5796" y="4873507"/>
            <a:ext cx="12192000" cy="19888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AD1DE5BA-BA06-4EBF-9938-3F11999554D9}"/>
              </a:ext>
            </a:extLst>
          </p:cNvPr>
          <p:cNvSpPr/>
          <p:nvPr userDrawn="1"/>
        </p:nvSpPr>
        <p:spPr>
          <a:xfrm>
            <a:off x="2795451" y="3684257"/>
            <a:ext cx="6773112" cy="612000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F7A08108-4EE6-461B-9FF3-F537D87628DE}"/>
              </a:ext>
            </a:extLst>
          </p:cNvPr>
          <p:cNvSpPr/>
          <p:nvPr userDrawn="1"/>
        </p:nvSpPr>
        <p:spPr>
          <a:xfrm>
            <a:off x="2795452" y="1518828"/>
            <a:ext cx="8674446" cy="612000"/>
          </a:xfrm>
          <a:prstGeom prst="rect">
            <a:avLst/>
          </a:prstGeom>
          <a:solidFill>
            <a:schemeClr val="accent1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Rectangle 7">
            <a:extLst>
              <a:ext uri="{FF2B5EF4-FFF2-40B4-BE49-F238E27FC236}">
                <a16:creationId xmlns:a16="http://schemas.microsoft.com/office/drawing/2014/main" id="{70B55793-022B-40B7-AD0E-44BFA6CCA944}"/>
              </a:ext>
            </a:extLst>
          </p:cNvPr>
          <p:cNvSpPr/>
          <p:nvPr userDrawn="1"/>
        </p:nvSpPr>
        <p:spPr>
          <a:xfrm>
            <a:off x="2795452" y="2240638"/>
            <a:ext cx="8040025" cy="612000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AE96286A-6E16-47F3-8E5A-2F3D95830AF1}"/>
              </a:ext>
            </a:extLst>
          </p:cNvPr>
          <p:cNvSpPr/>
          <p:nvPr userDrawn="1"/>
        </p:nvSpPr>
        <p:spPr>
          <a:xfrm>
            <a:off x="2795452" y="2962448"/>
            <a:ext cx="7406569" cy="612000"/>
          </a:xfrm>
          <a:prstGeom prst="rect">
            <a:avLst/>
          </a:prstGeom>
          <a:solidFill>
            <a:schemeClr val="accent1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F49343B5-4DD0-4DD6-A724-99AEB3EDFC59}"/>
              </a:ext>
            </a:extLst>
          </p:cNvPr>
          <p:cNvSpPr/>
          <p:nvPr userDrawn="1"/>
        </p:nvSpPr>
        <p:spPr>
          <a:xfrm>
            <a:off x="5796" y="4347"/>
            <a:ext cx="12192000" cy="9807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제목 1"/>
          <p:cNvSpPr>
            <a:spLocks noGrp="1"/>
          </p:cNvSpPr>
          <p:nvPr>
            <p:ph type="title" hasCustomPrompt="1"/>
          </p:nvPr>
        </p:nvSpPr>
        <p:spPr>
          <a:xfrm>
            <a:off x="0" y="134928"/>
            <a:ext cx="12192000" cy="71087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8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IMAGES AND CONTENTS</a:t>
            </a:r>
            <a:endParaRPr lang="ko-KR" altLang="en-US" dirty="0"/>
          </a:p>
        </p:txBody>
      </p:sp>
      <p:sp>
        <p:nvSpPr>
          <p:cNvPr id="19" name="Rounded Rectangle 39">
            <a:extLst>
              <a:ext uri="{FF2B5EF4-FFF2-40B4-BE49-F238E27FC236}">
                <a16:creationId xmlns:a16="http://schemas.microsoft.com/office/drawing/2014/main" id="{8E77609A-C716-4CBD-BEA4-A609FE58474A}"/>
              </a:ext>
            </a:extLst>
          </p:cNvPr>
          <p:cNvSpPr/>
          <p:nvPr userDrawn="1"/>
        </p:nvSpPr>
        <p:spPr>
          <a:xfrm rot="2483232">
            <a:off x="-67621" y="1813625"/>
            <a:ext cx="4223096" cy="5102585"/>
          </a:xfrm>
          <a:custGeom>
            <a:avLst/>
            <a:gdLst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11097 w 2194524"/>
              <a:gd name="connsiteY3" fmla="*/ 753742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48308 w 2194524"/>
              <a:gd name="connsiteY5" fmla="*/ 1898342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45453"/>
              <a:gd name="connsiteY0" fmla="*/ 41365 h 3010473"/>
              <a:gd name="connsiteX1" fmla="*/ 769866 w 2145453"/>
              <a:gd name="connsiteY1" fmla="*/ 0 h 3010473"/>
              <a:gd name="connsiteX2" fmla="*/ 911097 w 2145453"/>
              <a:gd name="connsiteY2" fmla="*/ 141231 h 3010473"/>
              <a:gd name="connsiteX3" fmla="*/ 960469 w 2145453"/>
              <a:gd name="connsiteY3" fmla="*/ 784060 h 3010473"/>
              <a:gd name="connsiteX4" fmla="*/ 1594794 w 2145453"/>
              <a:gd name="connsiteY4" fmla="*/ 789196 h 3010473"/>
              <a:gd name="connsiteX5" fmla="*/ 1848308 w 2145453"/>
              <a:gd name="connsiteY5" fmla="*/ 1898342 h 3010473"/>
              <a:gd name="connsiteX6" fmla="*/ 2145453 w 2145453"/>
              <a:gd name="connsiteY6" fmla="*/ 2249789 h 3010473"/>
              <a:gd name="connsiteX7" fmla="*/ 1488044 w 2145453"/>
              <a:gd name="connsiteY7" fmla="*/ 3010473 h 3010473"/>
              <a:gd name="connsiteX8" fmla="*/ 1136947 w 2145453"/>
              <a:gd name="connsiteY8" fmla="*/ 2468062 h 3010473"/>
              <a:gd name="connsiteX9" fmla="*/ 519460 w 2145453"/>
              <a:gd name="connsiteY9" fmla="*/ 2013663 h 3010473"/>
              <a:gd name="connsiteX10" fmla="*/ 0 w 2145453"/>
              <a:gd name="connsiteY10" fmla="*/ 1326467 h 3010473"/>
              <a:gd name="connsiteX11" fmla="*/ 628635 w 2145453"/>
              <a:gd name="connsiteY11" fmla="*/ 1589678 h 3010473"/>
              <a:gd name="connsiteX12" fmla="*/ 628635 w 2145453"/>
              <a:gd name="connsiteY12" fmla="*/ 141231 h 3010473"/>
              <a:gd name="connsiteX13" fmla="*/ 670001 w 2145453"/>
              <a:gd name="connsiteY13" fmla="*/ 41365 h 3010473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19460 w 2145453"/>
              <a:gd name="connsiteY9" fmla="*/ 2013663 h 2912664"/>
              <a:gd name="connsiteX10" fmla="*/ 0 w 2145453"/>
              <a:gd name="connsiteY10" fmla="*/ 1326467 h 2912664"/>
              <a:gd name="connsiteX11" fmla="*/ 628635 w 2145453"/>
              <a:gd name="connsiteY11" fmla="*/ 1589678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28635 w 2145453"/>
              <a:gd name="connsiteY11" fmla="*/ 1589678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28635 w 2145453"/>
              <a:gd name="connsiteY11" fmla="*/ 1589678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78849 w 2145453"/>
              <a:gd name="connsiteY4" fmla="*/ 851069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78849 w 2145453"/>
              <a:gd name="connsiteY4" fmla="*/ 851069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78849 w 2145453"/>
              <a:gd name="connsiteY4" fmla="*/ 851069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710556 w 2145453"/>
              <a:gd name="connsiteY11" fmla="*/ 1634217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733305 w 2208757"/>
              <a:gd name="connsiteY0" fmla="*/ 41365 h 2912664"/>
              <a:gd name="connsiteX1" fmla="*/ 833170 w 2208757"/>
              <a:gd name="connsiteY1" fmla="*/ 0 h 2912664"/>
              <a:gd name="connsiteX2" fmla="*/ 974401 w 2208757"/>
              <a:gd name="connsiteY2" fmla="*/ 141231 h 2912664"/>
              <a:gd name="connsiteX3" fmla="*/ 1042827 w 2208757"/>
              <a:gd name="connsiteY3" fmla="*/ 863751 h 2912664"/>
              <a:gd name="connsiteX4" fmla="*/ 1642153 w 2208757"/>
              <a:gd name="connsiteY4" fmla="*/ 851069 h 2912664"/>
              <a:gd name="connsiteX5" fmla="*/ 1911612 w 2208757"/>
              <a:gd name="connsiteY5" fmla="*/ 1898342 h 2912664"/>
              <a:gd name="connsiteX6" fmla="*/ 2208757 w 2208757"/>
              <a:gd name="connsiteY6" fmla="*/ 2249789 h 2912664"/>
              <a:gd name="connsiteX7" fmla="*/ 1598547 w 2208757"/>
              <a:gd name="connsiteY7" fmla="*/ 2912664 h 2912664"/>
              <a:gd name="connsiteX8" fmla="*/ 1200251 w 2208757"/>
              <a:gd name="connsiteY8" fmla="*/ 2468062 h 2912664"/>
              <a:gd name="connsiteX9" fmla="*/ 593695 w 2208757"/>
              <a:gd name="connsiteY9" fmla="*/ 2073665 h 2912664"/>
              <a:gd name="connsiteX10" fmla="*/ 0 w 2208757"/>
              <a:gd name="connsiteY10" fmla="*/ 1399250 h 2912664"/>
              <a:gd name="connsiteX11" fmla="*/ 773860 w 2208757"/>
              <a:gd name="connsiteY11" fmla="*/ 1634217 h 2912664"/>
              <a:gd name="connsiteX12" fmla="*/ 691939 w 2208757"/>
              <a:gd name="connsiteY12" fmla="*/ 141231 h 2912664"/>
              <a:gd name="connsiteX13" fmla="*/ 733305 w 2208757"/>
              <a:gd name="connsiteY13" fmla="*/ 41365 h 2912664"/>
              <a:gd name="connsiteX0" fmla="*/ 787104 w 2262556"/>
              <a:gd name="connsiteY0" fmla="*/ 41365 h 2912664"/>
              <a:gd name="connsiteX1" fmla="*/ 886969 w 2262556"/>
              <a:gd name="connsiteY1" fmla="*/ 0 h 2912664"/>
              <a:gd name="connsiteX2" fmla="*/ 1028200 w 2262556"/>
              <a:gd name="connsiteY2" fmla="*/ 141231 h 2912664"/>
              <a:gd name="connsiteX3" fmla="*/ 1096626 w 2262556"/>
              <a:gd name="connsiteY3" fmla="*/ 863751 h 2912664"/>
              <a:gd name="connsiteX4" fmla="*/ 1695952 w 2262556"/>
              <a:gd name="connsiteY4" fmla="*/ 851069 h 2912664"/>
              <a:gd name="connsiteX5" fmla="*/ 1965411 w 2262556"/>
              <a:gd name="connsiteY5" fmla="*/ 1898342 h 2912664"/>
              <a:gd name="connsiteX6" fmla="*/ 2262556 w 2262556"/>
              <a:gd name="connsiteY6" fmla="*/ 2249789 h 2912664"/>
              <a:gd name="connsiteX7" fmla="*/ 1652346 w 2262556"/>
              <a:gd name="connsiteY7" fmla="*/ 2912664 h 2912664"/>
              <a:gd name="connsiteX8" fmla="*/ 1254050 w 2262556"/>
              <a:gd name="connsiteY8" fmla="*/ 2468062 h 2912664"/>
              <a:gd name="connsiteX9" fmla="*/ 647494 w 2262556"/>
              <a:gd name="connsiteY9" fmla="*/ 2073665 h 2912664"/>
              <a:gd name="connsiteX10" fmla="*/ 0 w 2262556"/>
              <a:gd name="connsiteY10" fmla="*/ 1381959 h 2912664"/>
              <a:gd name="connsiteX11" fmla="*/ 827659 w 2262556"/>
              <a:gd name="connsiteY11" fmla="*/ 1634217 h 2912664"/>
              <a:gd name="connsiteX12" fmla="*/ 745738 w 2262556"/>
              <a:gd name="connsiteY12" fmla="*/ 141231 h 2912664"/>
              <a:gd name="connsiteX13" fmla="*/ 787104 w 2262556"/>
              <a:gd name="connsiteY13" fmla="*/ 41365 h 2912664"/>
              <a:gd name="connsiteX0" fmla="*/ 787104 w 2262556"/>
              <a:gd name="connsiteY0" fmla="*/ 41365 h 2912664"/>
              <a:gd name="connsiteX1" fmla="*/ 886969 w 2262556"/>
              <a:gd name="connsiteY1" fmla="*/ 0 h 2912664"/>
              <a:gd name="connsiteX2" fmla="*/ 1028200 w 2262556"/>
              <a:gd name="connsiteY2" fmla="*/ 141231 h 2912664"/>
              <a:gd name="connsiteX3" fmla="*/ 1096626 w 2262556"/>
              <a:gd name="connsiteY3" fmla="*/ 863751 h 2912664"/>
              <a:gd name="connsiteX4" fmla="*/ 1695952 w 2262556"/>
              <a:gd name="connsiteY4" fmla="*/ 851069 h 2912664"/>
              <a:gd name="connsiteX5" fmla="*/ 1965411 w 2262556"/>
              <a:gd name="connsiteY5" fmla="*/ 1898342 h 2912664"/>
              <a:gd name="connsiteX6" fmla="*/ 2262556 w 2262556"/>
              <a:gd name="connsiteY6" fmla="*/ 2249789 h 2912664"/>
              <a:gd name="connsiteX7" fmla="*/ 1652346 w 2262556"/>
              <a:gd name="connsiteY7" fmla="*/ 2912664 h 2912664"/>
              <a:gd name="connsiteX8" fmla="*/ 1254050 w 2262556"/>
              <a:gd name="connsiteY8" fmla="*/ 2468062 h 2912664"/>
              <a:gd name="connsiteX9" fmla="*/ 647494 w 2262556"/>
              <a:gd name="connsiteY9" fmla="*/ 2073665 h 2912664"/>
              <a:gd name="connsiteX10" fmla="*/ 0 w 2262556"/>
              <a:gd name="connsiteY10" fmla="*/ 1381959 h 2912664"/>
              <a:gd name="connsiteX11" fmla="*/ 827659 w 2262556"/>
              <a:gd name="connsiteY11" fmla="*/ 1634217 h 2912664"/>
              <a:gd name="connsiteX12" fmla="*/ 745738 w 2262556"/>
              <a:gd name="connsiteY12" fmla="*/ 141231 h 2912664"/>
              <a:gd name="connsiteX13" fmla="*/ 787104 w 2262556"/>
              <a:gd name="connsiteY13" fmla="*/ 41365 h 2912664"/>
              <a:gd name="connsiteX0" fmla="*/ 787104 w 2262556"/>
              <a:gd name="connsiteY0" fmla="*/ 41365 h 2912664"/>
              <a:gd name="connsiteX1" fmla="*/ 886969 w 2262556"/>
              <a:gd name="connsiteY1" fmla="*/ 0 h 2912664"/>
              <a:gd name="connsiteX2" fmla="*/ 1028200 w 2262556"/>
              <a:gd name="connsiteY2" fmla="*/ 141231 h 2912664"/>
              <a:gd name="connsiteX3" fmla="*/ 1096626 w 2262556"/>
              <a:gd name="connsiteY3" fmla="*/ 863751 h 2912664"/>
              <a:gd name="connsiteX4" fmla="*/ 1695952 w 2262556"/>
              <a:gd name="connsiteY4" fmla="*/ 851069 h 2912664"/>
              <a:gd name="connsiteX5" fmla="*/ 1965411 w 2262556"/>
              <a:gd name="connsiteY5" fmla="*/ 1898342 h 2912664"/>
              <a:gd name="connsiteX6" fmla="*/ 2262556 w 2262556"/>
              <a:gd name="connsiteY6" fmla="*/ 2249789 h 2912664"/>
              <a:gd name="connsiteX7" fmla="*/ 1652346 w 2262556"/>
              <a:gd name="connsiteY7" fmla="*/ 2912664 h 2912664"/>
              <a:gd name="connsiteX8" fmla="*/ 1254050 w 2262556"/>
              <a:gd name="connsiteY8" fmla="*/ 2468062 h 2912664"/>
              <a:gd name="connsiteX9" fmla="*/ 647494 w 2262556"/>
              <a:gd name="connsiteY9" fmla="*/ 2073665 h 2912664"/>
              <a:gd name="connsiteX10" fmla="*/ 0 w 2262556"/>
              <a:gd name="connsiteY10" fmla="*/ 1381959 h 2912664"/>
              <a:gd name="connsiteX11" fmla="*/ 827659 w 2262556"/>
              <a:gd name="connsiteY11" fmla="*/ 1634217 h 2912664"/>
              <a:gd name="connsiteX12" fmla="*/ 745738 w 2262556"/>
              <a:gd name="connsiteY12" fmla="*/ 141231 h 2912664"/>
              <a:gd name="connsiteX13" fmla="*/ 787104 w 2262556"/>
              <a:gd name="connsiteY13" fmla="*/ 41365 h 2912664"/>
              <a:gd name="connsiteX0" fmla="*/ 787104 w 2262556"/>
              <a:gd name="connsiteY0" fmla="*/ 41365 h 3204020"/>
              <a:gd name="connsiteX1" fmla="*/ 886969 w 2262556"/>
              <a:gd name="connsiteY1" fmla="*/ 0 h 3204020"/>
              <a:gd name="connsiteX2" fmla="*/ 1028200 w 2262556"/>
              <a:gd name="connsiteY2" fmla="*/ 141231 h 3204020"/>
              <a:gd name="connsiteX3" fmla="*/ 1096626 w 2262556"/>
              <a:gd name="connsiteY3" fmla="*/ 863751 h 3204020"/>
              <a:gd name="connsiteX4" fmla="*/ 1695952 w 2262556"/>
              <a:gd name="connsiteY4" fmla="*/ 851069 h 3204020"/>
              <a:gd name="connsiteX5" fmla="*/ 1965411 w 2262556"/>
              <a:gd name="connsiteY5" fmla="*/ 1898342 h 3204020"/>
              <a:gd name="connsiteX6" fmla="*/ 2262556 w 2262556"/>
              <a:gd name="connsiteY6" fmla="*/ 2249789 h 3204020"/>
              <a:gd name="connsiteX7" fmla="*/ 1875442 w 2262556"/>
              <a:gd name="connsiteY7" fmla="*/ 3204020 h 3204020"/>
              <a:gd name="connsiteX8" fmla="*/ 1254050 w 2262556"/>
              <a:gd name="connsiteY8" fmla="*/ 2468062 h 3204020"/>
              <a:gd name="connsiteX9" fmla="*/ 647494 w 2262556"/>
              <a:gd name="connsiteY9" fmla="*/ 2073665 h 3204020"/>
              <a:gd name="connsiteX10" fmla="*/ 0 w 2262556"/>
              <a:gd name="connsiteY10" fmla="*/ 1381959 h 3204020"/>
              <a:gd name="connsiteX11" fmla="*/ 827659 w 2262556"/>
              <a:gd name="connsiteY11" fmla="*/ 1634217 h 3204020"/>
              <a:gd name="connsiteX12" fmla="*/ 745738 w 2262556"/>
              <a:gd name="connsiteY12" fmla="*/ 141231 h 3204020"/>
              <a:gd name="connsiteX13" fmla="*/ 787104 w 2262556"/>
              <a:gd name="connsiteY13" fmla="*/ 41365 h 3204020"/>
              <a:gd name="connsiteX0" fmla="*/ 787104 w 2616797"/>
              <a:gd name="connsiteY0" fmla="*/ 41365 h 3204020"/>
              <a:gd name="connsiteX1" fmla="*/ 886969 w 2616797"/>
              <a:gd name="connsiteY1" fmla="*/ 0 h 3204020"/>
              <a:gd name="connsiteX2" fmla="*/ 1028200 w 2616797"/>
              <a:gd name="connsiteY2" fmla="*/ 141231 h 3204020"/>
              <a:gd name="connsiteX3" fmla="*/ 1096626 w 2616797"/>
              <a:gd name="connsiteY3" fmla="*/ 863751 h 3204020"/>
              <a:gd name="connsiteX4" fmla="*/ 1695952 w 2616797"/>
              <a:gd name="connsiteY4" fmla="*/ 851069 h 3204020"/>
              <a:gd name="connsiteX5" fmla="*/ 1965411 w 2616797"/>
              <a:gd name="connsiteY5" fmla="*/ 1898342 h 3204020"/>
              <a:gd name="connsiteX6" fmla="*/ 2616797 w 2616797"/>
              <a:gd name="connsiteY6" fmla="*/ 2518120 h 3204020"/>
              <a:gd name="connsiteX7" fmla="*/ 1875442 w 2616797"/>
              <a:gd name="connsiteY7" fmla="*/ 3204020 h 3204020"/>
              <a:gd name="connsiteX8" fmla="*/ 1254050 w 2616797"/>
              <a:gd name="connsiteY8" fmla="*/ 2468062 h 3204020"/>
              <a:gd name="connsiteX9" fmla="*/ 647494 w 2616797"/>
              <a:gd name="connsiteY9" fmla="*/ 2073665 h 3204020"/>
              <a:gd name="connsiteX10" fmla="*/ 0 w 2616797"/>
              <a:gd name="connsiteY10" fmla="*/ 1381959 h 3204020"/>
              <a:gd name="connsiteX11" fmla="*/ 827659 w 2616797"/>
              <a:gd name="connsiteY11" fmla="*/ 1634217 h 3204020"/>
              <a:gd name="connsiteX12" fmla="*/ 745738 w 2616797"/>
              <a:gd name="connsiteY12" fmla="*/ 141231 h 3204020"/>
              <a:gd name="connsiteX13" fmla="*/ 787104 w 2616797"/>
              <a:gd name="connsiteY13" fmla="*/ 41365 h 3204020"/>
              <a:gd name="connsiteX0" fmla="*/ 787104 w 2616797"/>
              <a:gd name="connsiteY0" fmla="*/ 41365 h 3204020"/>
              <a:gd name="connsiteX1" fmla="*/ 886969 w 2616797"/>
              <a:gd name="connsiteY1" fmla="*/ 0 h 3204020"/>
              <a:gd name="connsiteX2" fmla="*/ 1028200 w 2616797"/>
              <a:gd name="connsiteY2" fmla="*/ 141231 h 3204020"/>
              <a:gd name="connsiteX3" fmla="*/ 1096626 w 2616797"/>
              <a:gd name="connsiteY3" fmla="*/ 863751 h 3204020"/>
              <a:gd name="connsiteX4" fmla="*/ 1695952 w 2616797"/>
              <a:gd name="connsiteY4" fmla="*/ 851069 h 3204020"/>
              <a:gd name="connsiteX5" fmla="*/ 1965411 w 2616797"/>
              <a:gd name="connsiteY5" fmla="*/ 1898342 h 3204020"/>
              <a:gd name="connsiteX6" fmla="*/ 2616797 w 2616797"/>
              <a:gd name="connsiteY6" fmla="*/ 2518120 h 3204020"/>
              <a:gd name="connsiteX7" fmla="*/ 1875442 w 2616797"/>
              <a:gd name="connsiteY7" fmla="*/ 3204020 h 3204020"/>
              <a:gd name="connsiteX8" fmla="*/ 1254050 w 2616797"/>
              <a:gd name="connsiteY8" fmla="*/ 2468062 h 3204020"/>
              <a:gd name="connsiteX9" fmla="*/ 647494 w 2616797"/>
              <a:gd name="connsiteY9" fmla="*/ 2073665 h 3204020"/>
              <a:gd name="connsiteX10" fmla="*/ 0 w 2616797"/>
              <a:gd name="connsiteY10" fmla="*/ 1381959 h 3204020"/>
              <a:gd name="connsiteX11" fmla="*/ 827659 w 2616797"/>
              <a:gd name="connsiteY11" fmla="*/ 1634217 h 3204020"/>
              <a:gd name="connsiteX12" fmla="*/ 745738 w 2616797"/>
              <a:gd name="connsiteY12" fmla="*/ 141231 h 3204020"/>
              <a:gd name="connsiteX13" fmla="*/ 787104 w 2616797"/>
              <a:gd name="connsiteY13" fmla="*/ 41365 h 3204020"/>
              <a:gd name="connsiteX0" fmla="*/ 787104 w 2635848"/>
              <a:gd name="connsiteY0" fmla="*/ 41365 h 3204020"/>
              <a:gd name="connsiteX1" fmla="*/ 886969 w 2635848"/>
              <a:gd name="connsiteY1" fmla="*/ 0 h 3204020"/>
              <a:gd name="connsiteX2" fmla="*/ 1028200 w 2635848"/>
              <a:gd name="connsiteY2" fmla="*/ 141231 h 3204020"/>
              <a:gd name="connsiteX3" fmla="*/ 1096626 w 2635848"/>
              <a:gd name="connsiteY3" fmla="*/ 863751 h 3204020"/>
              <a:gd name="connsiteX4" fmla="*/ 1695952 w 2635848"/>
              <a:gd name="connsiteY4" fmla="*/ 851069 h 3204020"/>
              <a:gd name="connsiteX5" fmla="*/ 1965411 w 2635848"/>
              <a:gd name="connsiteY5" fmla="*/ 1898342 h 3204020"/>
              <a:gd name="connsiteX6" fmla="*/ 2635848 w 2635848"/>
              <a:gd name="connsiteY6" fmla="*/ 2523197 h 3204020"/>
              <a:gd name="connsiteX7" fmla="*/ 1875442 w 2635848"/>
              <a:gd name="connsiteY7" fmla="*/ 3204020 h 3204020"/>
              <a:gd name="connsiteX8" fmla="*/ 1254050 w 2635848"/>
              <a:gd name="connsiteY8" fmla="*/ 2468062 h 3204020"/>
              <a:gd name="connsiteX9" fmla="*/ 647494 w 2635848"/>
              <a:gd name="connsiteY9" fmla="*/ 2073665 h 3204020"/>
              <a:gd name="connsiteX10" fmla="*/ 0 w 2635848"/>
              <a:gd name="connsiteY10" fmla="*/ 1381959 h 3204020"/>
              <a:gd name="connsiteX11" fmla="*/ 827659 w 2635848"/>
              <a:gd name="connsiteY11" fmla="*/ 1634217 h 3204020"/>
              <a:gd name="connsiteX12" fmla="*/ 745738 w 2635848"/>
              <a:gd name="connsiteY12" fmla="*/ 141231 h 3204020"/>
              <a:gd name="connsiteX13" fmla="*/ 787104 w 2635848"/>
              <a:gd name="connsiteY13" fmla="*/ 41365 h 3204020"/>
              <a:gd name="connsiteX0" fmla="*/ 787104 w 2651771"/>
              <a:gd name="connsiteY0" fmla="*/ 41365 h 3204020"/>
              <a:gd name="connsiteX1" fmla="*/ 886969 w 2651771"/>
              <a:gd name="connsiteY1" fmla="*/ 0 h 3204020"/>
              <a:gd name="connsiteX2" fmla="*/ 1028200 w 2651771"/>
              <a:gd name="connsiteY2" fmla="*/ 141231 h 3204020"/>
              <a:gd name="connsiteX3" fmla="*/ 1096626 w 2651771"/>
              <a:gd name="connsiteY3" fmla="*/ 863751 h 3204020"/>
              <a:gd name="connsiteX4" fmla="*/ 1695952 w 2651771"/>
              <a:gd name="connsiteY4" fmla="*/ 851069 h 3204020"/>
              <a:gd name="connsiteX5" fmla="*/ 1965411 w 2651771"/>
              <a:gd name="connsiteY5" fmla="*/ 1898342 h 3204020"/>
              <a:gd name="connsiteX6" fmla="*/ 2651771 w 2651771"/>
              <a:gd name="connsiteY6" fmla="*/ 2516454 h 3204020"/>
              <a:gd name="connsiteX7" fmla="*/ 1875442 w 2651771"/>
              <a:gd name="connsiteY7" fmla="*/ 3204020 h 3204020"/>
              <a:gd name="connsiteX8" fmla="*/ 1254050 w 2651771"/>
              <a:gd name="connsiteY8" fmla="*/ 2468062 h 3204020"/>
              <a:gd name="connsiteX9" fmla="*/ 647494 w 2651771"/>
              <a:gd name="connsiteY9" fmla="*/ 2073665 h 3204020"/>
              <a:gd name="connsiteX10" fmla="*/ 0 w 2651771"/>
              <a:gd name="connsiteY10" fmla="*/ 1381959 h 3204020"/>
              <a:gd name="connsiteX11" fmla="*/ 827659 w 2651771"/>
              <a:gd name="connsiteY11" fmla="*/ 1634217 h 3204020"/>
              <a:gd name="connsiteX12" fmla="*/ 745738 w 2651771"/>
              <a:gd name="connsiteY12" fmla="*/ 141231 h 3204020"/>
              <a:gd name="connsiteX13" fmla="*/ 787104 w 2651771"/>
              <a:gd name="connsiteY13" fmla="*/ 41365 h 3204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51771" h="3204020">
                <a:moveTo>
                  <a:pt x="787104" y="41365"/>
                </a:moveTo>
                <a:cubicBezTo>
                  <a:pt x="812661" y="15808"/>
                  <a:pt x="847969" y="0"/>
                  <a:pt x="886969" y="0"/>
                </a:cubicBezTo>
                <a:cubicBezTo>
                  <a:pt x="964969" y="0"/>
                  <a:pt x="1028200" y="63231"/>
                  <a:pt x="1028200" y="141231"/>
                </a:cubicBezTo>
                <a:lnTo>
                  <a:pt x="1096626" y="863751"/>
                </a:lnTo>
                <a:cubicBezTo>
                  <a:pt x="1324950" y="817026"/>
                  <a:pt x="1594219" y="679679"/>
                  <a:pt x="1695952" y="851069"/>
                </a:cubicBezTo>
                <a:cubicBezTo>
                  <a:pt x="1896857" y="1284096"/>
                  <a:pt x="2012961" y="1443677"/>
                  <a:pt x="1965411" y="1898342"/>
                </a:cubicBezTo>
                <a:cubicBezTo>
                  <a:pt x="2062863" y="2027881"/>
                  <a:pt x="2521735" y="2407218"/>
                  <a:pt x="2651771" y="2516454"/>
                </a:cubicBezTo>
                <a:lnTo>
                  <a:pt x="1875442" y="3204020"/>
                </a:lnTo>
                <a:lnTo>
                  <a:pt x="1254050" y="2468062"/>
                </a:lnTo>
                <a:cubicBezTo>
                  <a:pt x="1117281" y="2338792"/>
                  <a:pt x="856388" y="2269133"/>
                  <a:pt x="647494" y="2073665"/>
                </a:cubicBezTo>
                <a:cubicBezTo>
                  <a:pt x="560013" y="2007911"/>
                  <a:pt x="439289" y="1645529"/>
                  <a:pt x="0" y="1381959"/>
                </a:cubicBezTo>
                <a:cubicBezTo>
                  <a:pt x="137000" y="1119373"/>
                  <a:pt x="679491" y="1549956"/>
                  <a:pt x="827659" y="1634217"/>
                </a:cubicBezTo>
                <a:lnTo>
                  <a:pt x="745738" y="141231"/>
                </a:lnTo>
                <a:cubicBezTo>
                  <a:pt x="745738" y="102231"/>
                  <a:pt x="761546" y="66923"/>
                  <a:pt x="787104" y="4136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12" name="Group 25">
            <a:extLst>
              <a:ext uri="{FF2B5EF4-FFF2-40B4-BE49-F238E27FC236}">
                <a16:creationId xmlns:a16="http://schemas.microsoft.com/office/drawing/2014/main" id="{C3C36A55-5CA9-4DE6-9CF6-5BCA648BB917}"/>
              </a:ext>
            </a:extLst>
          </p:cNvPr>
          <p:cNvGrpSpPr/>
          <p:nvPr userDrawn="1"/>
        </p:nvGrpSpPr>
        <p:grpSpPr>
          <a:xfrm rot="20722853">
            <a:off x="1182415" y="1329448"/>
            <a:ext cx="1957012" cy="3534846"/>
            <a:chOff x="445712" y="1449040"/>
            <a:chExt cx="2113018" cy="3924176"/>
          </a:xfrm>
        </p:grpSpPr>
        <p:sp>
          <p:nvSpPr>
            <p:cNvPr id="22" name="Rounded Rectangle 17">
              <a:extLst>
                <a:ext uri="{FF2B5EF4-FFF2-40B4-BE49-F238E27FC236}">
                  <a16:creationId xmlns:a16="http://schemas.microsoft.com/office/drawing/2014/main" id="{E1E721D1-1CB8-4236-BB6B-28EEE4CFD708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Rectangle 19">
              <a:extLst>
                <a:ext uri="{FF2B5EF4-FFF2-40B4-BE49-F238E27FC236}">
                  <a16:creationId xmlns:a16="http://schemas.microsoft.com/office/drawing/2014/main" id="{6A5115FB-497D-4B6A-98E3-9881A4521F6F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24" name="Group 24">
              <a:extLst>
                <a:ext uri="{FF2B5EF4-FFF2-40B4-BE49-F238E27FC236}">
                  <a16:creationId xmlns:a16="http://schemas.microsoft.com/office/drawing/2014/main" id="{AFC36484-4A34-49A7-8E44-698758E5D86D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25" name="Oval 22">
                <a:extLst>
                  <a:ext uri="{FF2B5EF4-FFF2-40B4-BE49-F238E27FC236}">
                    <a16:creationId xmlns:a16="http://schemas.microsoft.com/office/drawing/2014/main" id="{E2DA39FA-6830-4BE3-94A6-ED9AE21647B0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6" name="Rounded Rectangle 23">
                <a:extLst>
                  <a:ext uri="{FF2B5EF4-FFF2-40B4-BE49-F238E27FC236}">
                    <a16:creationId xmlns:a16="http://schemas.microsoft.com/office/drawing/2014/main" id="{DAA36B1E-0B62-4DE0-83A5-12E8EBB4F86D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580C7545-90AC-4A60-96DA-F91A324F4C1A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 rot="20700000">
            <a:off x="1270587" y="1627803"/>
            <a:ext cx="1786145" cy="29000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41276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그림 개체 틀 61">
            <a:extLst>
              <a:ext uri="{FF2B5EF4-FFF2-40B4-BE49-F238E27FC236}">
                <a16:creationId xmlns:a16="http://schemas.microsoft.com/office/drawing/2014/main" id="{772C6E91-257C-4021-A28B-037BCE470BA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05954" y="982983"/>
            <a:ext cx="5161209" cy="4892039"/>
          </a:xfrm>
          <a:custGeom>
            <a:avLst/>
            <a:gdLst>
              <a:gd name="connsiteX0" fmla="*/ 2101392 w 5161209"/>
              <a:gd name="connsiteY0" fmla="*/ 4079246 h 4892039"/>
              <a:gd name="connsiteX1" fmla="*/ 2054783 w 5161209"/>
              <a:gd name="connsiteY1" fmla="*/ 4533672 h 4892039"/>
              <a:gd name="connsiteX2" fmla="*/ 2469834 w 5161209"/>
              <a:gd name="connsiteY2" fmla="*/ 4346639 h 4892039"/>
              <a:gd name="connsiteX3" fmla="*/ 1648092 w 5161209"/>
              <a:gd name="connsiteY3" fmla="*/ 3634476 h 4892039"/>
              <a:gd name="connsiteX4" fmla="*/ 1752285 w 5161209"/>
              <a:gd name="connsiteY4" fmla="*/ 4079244 h 4892039"/>
              <a:gd name="connsiteX5" fmla="*/ 2083610 w 5161209"/>
              <a:gd name="connsiteY5" fmla="*/ 3767038 h 4892039"/>
              <a:gd name="connsiteX6" fmla="*/ 668202 w 5161209"/>
              <a:gd name="connsiteY6" fmla="*/ 3334067 h 4892039"/>
              <a:gd name="connsiteX7" fmla="*/ 1187244 w 5161209"/>
              <a:gd name="connsiteY7" fmla="*/ 3546042 h 4892039"/>
              <a:gd name="connsiteX8" fmla="*/ 744985 w 5161209"/>
              <a:gd name="connsiteY8" fmla="*/ 3887505 h 4892039"/>
              <a:gd name="connsiteX9" fmla="*/ 1544679 w 5161209"/>
              <a:gd name="connsiteY9" fmla="*/ 3320270 h 4892039"/>
              <a:gd name="connsiteX10" fmla="*/ 1544678 w 5161209"/>
              <a:gd name="connsiteY10" fmla="*/ 3453209 h 4892039"/>
              <a:gd name="connsiteX11" fmla="*/ 1659281 w 5161209"/>
              <a:gd name="connsiteY11" fmla="*/ 3386739 h 4892039"/>
              <a:gd name="connsiteX12" fmla="*/ 1544679 w 5161209"/>
              <a:gd name="connsiteY12" fmla="*/ 2988348 h 4892039"/>
              <a:gd name="connsiteX13" fmla="*/ 1544678 w 5161209"/>
              <a:gd name="connsiteY13" fmla="*/ 3194321 h 4892039"/>
              <a:gd name="connsiteX14" fmla="*/ 1368627 w 5161209"/>
              <a:gd name="connsiteY14" fmla="*/ 3116711 h 4892039"/>
              <a:gd name="connsiteX15" fmla="*/ 643385 w 5161209"/>
              <a:gd name="connsiteY15" fmla="*/ 2721438 h 4892039"/>
              <a:gd name="connsiteX16" fmla="*/ 1098382 w 5161209"/>
              <a:gd name="connsiteY16" fmla="*/ 3045733 h 4892039"/>
              <a:gd name="connsiteX17" fmla="*/ 590960 w 5161209"/>
              <a:gd name="connsiteY17" fmla="*/ 3279640 h 4892039"/>
              <a:gd name="connsiteX18" fmla="*/ 634134 w 5161209"/>
              <a:gd name="connsiteY18" fmla="*/ 2539413 h 4892039"/>
              <a:gd name="connsiteX19" fmla="*/ 391358 w 5161209"/>
              <a:gd name="connsiteY19" fmla="*/ 3131093 h 4892039"/>
              <a:gd name="connsiteX20" fmla="*/ 0 w 5161209"/>
              <a:gd name="connsiteY20" fmla="*/ 2622486 h 4892039"/>
              <a:gd name="connsiteX21" fmla="*/ 1544678 w 5161209"/>
              <a:gd name="connsiteY21" fmla="*/ 2447807 h 4892039"/>
              <a:gd name="connsiteX22" fmla="*/ 1544679 w 5161209"/>
              <a:gd name="connsiteY22" fmla="*/ 2683996 h 4892039"/>
              <a:gd name="connsiteX23" fmla="*/ 1681668 w 5161209"/>
              <a:gd name="connsiteY23" fmla="*/ 2447807 h 4892039"/>
              <a:gd name="connsiteX24" fmla="*/ 385277 w 5161209"/>
              <a:gd name="connsiteY24" fmla="*/ 2054005 h 4892039"/>
              <a:gd name="connsiteX25" fmla="*/ 842087 w 5161209"/>
              <a:gd name="connsiteY25" fmla="*/ 2054005 h 4892039"/>
              <a:gd name="connsiteX26" fmla="*/ 613682 w 5161209"/>
              <a:gd name="connsiteY26" fmla="*/ 2447807 h 4892039"/>
              <a:gd name="connsiteX27" fmla="*/ 1636533 w 5161209"/>
              <a:gd name="connsiteY27" fmla="*/ 1826276 h 4892039"/>
              <a:gd name="connsiteX28" fmla="*/ 1589924 w 5161209"/>
              <a:gd name="connsiteY28" fmla="*/ 2280702 h 4892039"/>
              <a:gd name="connsiteX29" fmla="*/ 2004976 w 5161209"/>
              <a:gd name="connsiteY29" fmla="*/ 2093669 h 4892039"/>
              <a:gd name="connsiteX30" fmla="*/ 1348299 w 5161209"/>
              <a:gd name="connsiteY30" fmla="*/ 1757709 h 4892039"/>
              <a:gd name="connsiteX31" fmla="*/ 1406536 w 5161209"/>
              <a:gd name="connsiteY31" fmla="*/ 2313405 h 4892039"/>
              <a:gd name="connsiteX32" fmla="*/ 895272 w 5161209"/>
              <a:gd name="connsiteY32" fmla="*/ 2088020 h 4892039"/>
              <a:gd name="connsiteX33" fmla="*/ 689469 w 5161209"/>
              <a:gd name="connsiteY33" fmla="*/ 1461813 h 4892039"/>
              <a:gd name="connsiteX34" fmla="*/ 1057911 w 5161209"/>
              <a:gd name="connsiteY34" fmla="*/ 1729206 h 4892039"/>
              <a:gd name="connsiteX35" fmla="*/ 642860 w 5161209"/>
              <a:gd name="connsiteY35" fmla="*/ 1916239 h 4892039"/>
              <a:gd name="connsiteX36" fmla="*/ 190761 w 5161209"/>
              <a:gd name="connsiteY36" fmla="*/ 962010 h 4892039"/>
              <a:gd name="connsiteX37" fmla="*/ 743993 w 5161209"/>
              <a:gd name="connsiteY37" fmla="*/ 1282885 h 4892039"/>
              <a:gd name="connsiteX38" fmla="*/ 190761 w 5161209"/>
              <a:gd name="connsiteY38" fmla="*/ 1603759 h 4892039"/>
              <a:gd name="connsiteX39" fmla="*/ 605460 w 5161209"/>
              <a:gd name="connsiteY39" fmla="*/ 759302 h 4892039"/>
              <a:gd name="connsiteX40" fmla="*/ 886393 w 5161209"/>
              <a:gd name="connsiteY40" fmla="*/ 963186 h 4892039"/>
              <a:gd name="connsiteX41" fmla="*/ 569921 w 5161209"/>
              <a:gd name="connsiteY41" fmla="*/ 1105796 h 4892039"/>
              <a:gd name="connsiteX42" fmla="*/ 1544679 w 5161209"/>
              <a:gd name="connsiteY42" fmla="*/ 582431 h 4892039"/>
              <a:gd name="connsiteX43" fmla="*/ 1544679 w 5161209"/>
              <a:gd name="connsiteY43" fmla="*/ 862757 h 4892039"/>
              <a:gd name="connsiteX44" fmla="*/ 1786340 w 5161209"/>
              <a:gd name="connsiteY44" fmla="*/ 722595 h 4892039"/>
              <a:gd name="connsiteX45" fmla="*/ 1544677 w 5161209"/>
              <a:gd name="connsiteY45" fmla="*/ 0 h 4892039"/>
              <a:gd name="connsiteX46" fmla="*/ 5161209 w 5161209"/>
              <a:gd name="connsiteY46" fmla="*/ 0 h 4892039"/>
              <a:gd name="connsiteX47" fmla="*/ 5161209 w 5161209"/>
              <a:gd name="connsiteY47" fmla="*/ 4892039 h 4892039"/>
              <a:gd name="connsiteX48" fmla="*/ 1544677 w 5161209"/>
              <a:gd name="connsiteY48" fmla="*/ 4892039 h 4892039"/>
              <a:gd name="connsiteX49" fmla="*/ 1544677 w 5161209"/>
              <a:gd name="connsiteY49" fmla="*/ 4446766 h 4892039"/>
              <a:gd name="connsiteX50" fmla="*/ 1629483 w 5161209"/>
              <a:gd name="connsiteY50" fmla="*/ 4459710 h 4892039"/>
              <a:gd name="connsiteX51" fmla="*/ 1544679 w 5161209"/>
              <a:gd name="connsiteY51" fmla="*/ 4243705 h 4892039"/>
              <a:gd name="connsiteX52" fmla="*/ 1544679 w 5161209"/>
              <a:gd name="connsiteY52" fmla="*/ 4446766 h 4892039"/>
              <a:gd name="connsiteX53" fmla="*/ 900486 w 5161209"/>
              <a:gd name="connsiteY53" fmla="*/ 4348437 h 4892039"/>
              <a:gd name="connsiteX54" fmla="*/ 1360911 w 5161209"/>
              <a:gd name="connsiteY54" fmla="*/ 3775626 h 4892039"/>
              <a:gd name="connsiteX55" fmla="*/ 1544677 w 5161209"/>
              <a:gd name="connsiteY55" fmla="*/ 4243697 h 4892039"/>
              <a:gd name="connsiteX56" fmla="*/ 1544677 w 5161209"/>
              <a:gd name="connsiteY56" fmla="*/ 3453210 h 4892039"/>
              <a:gd name="connsiteX57" fmla="*/ 1265479 w 5161209"/>
              <a:gd name="connsiteY57" fmla="*/ 3615145 h 4892039"/>
              <a:gd name="connsiteX58" fmla="*/ 1265480 w 5161209"/>
              <a:gd name="connsiteY58" fmla="*/ 3158335 h 4892039"/>
              <a:gd name="connsiteX59" fmla="*/ 1544677 w 5161209"/>
              <a:gd name="connsiteY59" fmla="*/ 3320269 h 4892039"/>
              <a:gd name="connsiteX60" fmla="*/ 1544677 w 5161209"/>
              <a:gd name="connsiteY60" fmla="*/ 3194322 h 4892039"/>
              <a:gd name="connsiteX61" fmla="*/ 1879890 w 5161209"/>
              <a:gd name="connsiteY61" fmla="*/ 3342097 h 4892039"/>
              <a:gd name="connsiteX62" fmla="*/ 1821652 w 5161209"/>
              <a:gd name="connsiteY62" fmla="*/ 2786400 h 4892039"/>
              <a:gd name="connsiteX63" fmla="*/ 1544677 w 5161209"/>
              <a:gd name="connsiteY63" fmla="*/ 2988348 h 4892039"/>
              <a:gd name="connsiteX64" fmla="*/ 1544677 w 5161209"/>
              <a:gd name="connsiteY64" fmla="*/ 2684000 h 4892039"/>
              <a:gd name="connsiteX65" fmla="*/ 1312948 w 5161209"/>
              <a:gd name="connsiteY65" fmla="*/ 3083533 h 4892039"/>
              <a:gd name="connsiteX66" fmla="*/ 944226 w 5161209"/>
              <a:gd name="connsiteY66" fmla="*/ 2447807 h 4892039"/>
              <a:gd name="connsiteX67" fmla="*/ 1544677 w 5161209"/>
              <a:gd name="connsiteY67" fmla="*/ 2447807 h 4892039"/>
              <a:gd name="connsiteX68" fmla="*/ 1544677 w 5161209"/>
              <a:gd name="connsiteY68" fmla="*/ 1648200 h 4892039"/>
              <a:gd name="connsiteX69" fmla="*/ 1668755 w 5161209"/>
              <a:gd name="connsiteY69" fmla="*/ 1648200 h 4892039"/>
              <a:gd name="connsiteX70" fmla="*/ 1544679 w 5161209"/>
              <a:gd name="connsiteY70" fmla="*/ 1434275 h 4892039"/>
              <a:gd name="connsiteX71" fmla="*/ 1544679 w 5161209"/>
              <a:gd name="connsiteY71" fmla="*/ 1648200 h 4892039"/>
              <a:gd name="connsiteX72" fmla="*/ 1108097 w 5161209"/>
              <a:gd name="connsiteY72" fmla="*/ 1648199 h 4892039"/>
              <a:gd name="connsiteX73" fmla="*/ 1250520 w 5161209"/>
              <a:gd name="connsiteY73" fmla="*/ 1402643 h 4892039"/>
              <a:gd name="connsiteX74" fmla="*/ 873703 w 5161209"/>
              <a:gd name="connsiteY74" fmla="*/ 1572446 h 4892039"/>
              <a:gd name="connsiteX75" fmla="*/ 920312 w 5161209"/>
              <a:gd name="connsiteY75" fmla="*/ 1118020 h 4892039"/>
              <a:gd name="connsiteX76" fmla="*/ 1268879 w 5161209"/>
              <a:gd name="connsiteY76" fmla="*/ 1370989 h 4892039"/>
              <a:gd name="connsiteX77" fmla="*/ 1388426 w 5161209"/>
              <a:gd name="connsiteY77" fmla="*/ 1164873 h 4892039"/>
              <a:gd name="connsiteX78" fmla="*/ 1544677 w 5161209"/>
              <a:gd name="connsiteY78" fmla="*/ 1434270 h 4892039"/>
              <a:gd name="connsiteX79" fmla="*/ 1544677 w 5161209"/>
              <a:gd name="connsiteY79" fmla="*/ 862759 h 4892039"/>
              <a:gd name="connsiteX80" fmla="*/ 1303013 w 5161209"/>
              <a:gd name="connsiteY80" fmla="*/ 1002922 h 4892039"/>
              <a:gd name="connsiteX81" fmla="*/ 1303014 w 5161209"/>
              <a:gd name="connsiteY81" fmla="*/ 442264 h 4892039"/>
              <a:gd name="connsiteX82" fmla="*/ 1544677 w 5161209"/>
              <a:gd name="connsiteY82" fmla="*/ 582428 h 489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5161209" h="4892039">
                <a:moveTo>
                  <a:pt x="2101392" y="4079246"/>
                </a:moveTo>
                <a:lnTo>
                  <a:pt x="2054783" y="4533672"/>
                </a:lnTo>
                <a:lnTo>
                  <a:pt x="2469834" y="4346639"/>
                </a:lnTo>
                <a:close/>
                <a:moveTo>
                  <a:pt x="1648092" y="3634476"/>
                </a:moveTo>
                <a:lnTo>
                  <a:pt x="1752285" y="4079244"/>
                </a:lnTo>
                <a:lnTo>
                  <a:pt x="2083610" y="3767038"/>
                </a:lnTo>
                <a:close/>
                <a:moveTo>
                  <a:pt x="668202" y="3334067"/>
                </a:moveTo>
                <a:lnTo>
                  <a:pt x="1187244" y="3546042"/>
                </a:lnTo>
                <a:lnTo>
                  <a:pt x="744985" y="3887505"/>
                </a:lnTo>
                <a:close/>
                <a:moveTo>
                  <a:pt x="1544679" y="3320270"/>
                </a:moveTo>
                <a:lnTo>
                  <a:pt x="1544678" y="3453209"/>
                </a:lnTo>
                <a:lnTo>
                  <a:pt x="1659281" y="3386739"/>
                </a:lnTo>
                <a:close/>
                <a:moveTo>
                  <a:pt x="1544679" y="2988348"/>
                </a:moveTo>
                <a:lnTo>
                  <a:pt x="1544678" y="3194321"/>
                </a:lnTo>
                <a:lnTo>
                  <a:pt x="1368627" y="3116711"/>
                </a:lnTo>
                <a:close/>
                <a:moveTo>
                  <a:pt x="643385" y="2721438"/>
                </a:moveTo>
                <a:lnTo>
                  <a:pt x="1098382" y="3045733"/>
                </a:lnTo>
                <a:lnTo>
                  <a:pt x="590960" y="3279640"/>
                </a:lnTo>
                <a:close/>
                <a:moveTo>
                  <a:pt x="634134" y="2539413"/>
                </a:moveTo>
                <a:lnTo>
                  <a:pt x="391358" y="3131093"/>
                </a:lnTo>
                <a:lnTo>
                  <a:pt x="0" y="2622486"/>
                </a:lnTo>
                <a:close/>
                <a:moveTo>
                  <a:pt x="1544678" y="2447807"/>
                </a:moveTo>
                <a:lnTo>
                  <a:pt x="1544679" y="2683996"/>
                </a:lnTo>
                <a:lnTo>
                  <a:pt x="1681668" y="2447807"/>
                </a:lnTo>
                <a:close/>
                <a:moveTo>
                  <a:pt x="385277" y="2054005"/>
                </a:moveTo>
                <a:lnTo>
                  <a:pt x="842087" y="2054005"/>
                </a:lnTo>
                <a:lnTo>
                  <a:pt x="613682" y="2447807"/>
                </a:lnTo>
                <a:close/>
                <a:moveTo>
                  <a:pt x="1636533" y="1826276"/>
                </a:moveTo>
                <a:lnTo>
                  <a:pt x="1589924" y="2280702"/>
                </a:lnTo>
                <a:lnTo>
                  <a:pt x="2004976" y="2093669"/>
                </a:lnTo>
                <a:close/>
                <a:moveTo>
                  <a:pt x="1348299" y="1757709"/>
                </a:moveTo>
                <a:lnTo>
                  <a:pt x="1406536" y="2313405"/>
                </a:lnTo>
                <a:lnTo>
                  <a:pt x="895272" y="2088020"/>
                </a:lnTo>
                <a:close/>
                <a:moveTo>
                  <a:pt x="689469" y="1461813"/>
                </a:moveTo>
                <a:lnTo>
                  <a:pt x="1057911" y="1729206"/>
                </a:lnTo>
                <a:lnTo>
                  <a:pt x="642860" y="1916239"/>
                </a:lnTo>
                <a:close/>
                <a:moveTo>
                  <a:pt x="190761" y="962010"/>
                </a:moveTo>
                <a:lnTo>
                  <a:pt x="743993" y="1282885"/>
                </a:lnTo>
                <a:lnTo>
                  <a:pt x="190761" y="1603759"/>
                </a:lnTo>
                <a:close/>
                <a:moveTo>
                  <a:pt x="605460" y="759302"/>
                </a:moveTo>
                <a:lnTo>
                  <a:pt x="886393" y="963186"/>
                </a:lnTo>
                <a:lnTo>
                  <a:pt x="569921" y="1105796"/>
                </a:lnTo>
                <a:close/>
                <a:moveTo>
                  <a:pt x="1544679" y="582431"/>
                </a:moveTo>
                <a:lnTo>
                  <a:pt x="1544679" y="862757"/>
                </a:lnTo>
                <a:lnTo>
                  <a:pt x="1786340" y="722595"/>
                </a:lnTo>
                <a:close/>
                <a:moveTo>
                  <a:pt x="1544677" y="0"/>
                </a:moveTo>
                <a:lnTo>
                  <a:pt x="5161209" y="0"/>
                </a:lnTo>
                <a:lnTo>
                  <a:pt x="5161209" y="4892039"/>
                </a:lnTo>
                <a:lnTo>
                  <a:pt x="1544677" y="4892039"/>
                </a:lnTo>
                <a:lnTo>
                  <a:pt x="1544677" y="4446766"/>
                </a:lnTo>
                <a:lnTo>
                  <a:pt x="1629483" y="4459710"/>
                </a:lnTo>
                <a:lnTo>
                  <a:pt x="1544679" y="4243705"/>
                </a:lnTo>
                <a:lnTo>
                  <a:pt x="1544679" y="4446766"/>
                </a:lnTo>
                <a:lnTo>
                  <a:pt x="900486" y="4348437"/>
                </a:lnTo>
                <a:lnTo>
                  <a:pt x="1360911" y="3775626"/>
                </a:lnTo>
                <a:lnTo>
                  <a:pt x="1544677" y="4243697"/>
                </a:lnTo>
                <a:lnTo>
                  <a:pt x="1544677" y="3453210"/>
                </a:lnTo>
                <a:lnTo>
                  <a:pt x="1265479" y="3615145"/>
                </a:lnTo>
                <a:lnTo>
                  <a:pt x="1265480" y="3158335"/>
                </a:lnTo>
                <a:lnTo>
                  <a:pt x="1544677" y="3320269"/>
                </a:lnTo>
                <a:lnTo>
                  <a:pt x="1544677" y="3194322"/>
                </a:lnTo>
                <a:lnTo>
                  <a:pt x="1879890" y="3342097"/>
                </a:lnTo>
                <a:lnTo>
                  <a:pt x="1821652" y="2786400"/>
                </a:lnTo>
                <a:lnTo>
                  <a:pt x="1544677" y="2988348"/>
                </a:lnTo>
                <a:lnTo>
                  <a:pt x="1544677" y="2684000"/>
                </a:lnTo>
                <a:lnTo>
                  <a:pt x="1312948" y="3083533"/>
                </a:lnTo>
                <a:lnTo>
                  <a:pt x="944226" y="2447807"/>
                </a:lnTo>
                <a:lnTo>
                  <a:pt x="1544677" y="2447807"/>
                </a:lnTo>
                <a:lnTo>
                  <a:pt x="1544677" y="1648200"/>
                </a:lnTo>
                <a:lnTo>
                  <a:pt x="1668755" y="1648200"/>
                </a:lnTo>
                <a:lnTo>
                  <a:pt x="1544679" y="1434275"/>
                </a:lnTo>
                <a:lnTo>
                  <a:pt x="1544679" y="1648200"/>
                </a:lnTo>
                <a:lnTo>
                  <a:pt x="1108097" y="1648199"/>
                </a:lnTo>
                <a:lnTo>
                  <a:pt x="1250520" y="1402643"/>
                </a:lnTo>
                <a:lnTo>
                  <a:pt x="873703" y="1572446"/>
                </a:lnTo>
                <a:lnTo>
                  <a:pt x="920312" y="1118020"/>
                </a:lnTo>
                <a:lnTo>
                  <a:pt x="1268879" y="1370989"/>
                </a:lnTo>
                <a:lnTo>
                  <a:pt x="1388426" y="1164873"/>
                </a:lnTo>
                <a:lnTo>
                  <a:pt x="1544677" y="1434270"/>
                </a:lnTo>
                <a:lnTo>
                  <a:pt x="1544677" y="862759"/>
                </a:lnTo>
                <a:lnTo>
                  <a:pt x="1303013" y="1002922"/>
                </a:lnTo>
                <a:lnTo>
                  <a:pt x="1303014" y="442264"/>
                </a:lnTo>
                <a:lnTo>
                  <a:pt x="1544677" y="58242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이등변 삼각형 1">
            <a:extLst>
              <a:ext uri="{FF2B5EF4-FFF2-40B4-BE49-F238E27FC236}">
                <a16:creationId xmlns:a16="http://schemas.microsoft.com/office/drawing/2014/main" id="{E40DE932-B7CD-464B-8A20-00D52C20CEA6}"/>
              </a:ext>
            </a:extLst>
          </p:cNvPr>
          <p:cNvSpPr/>
          <p:nvPr userDrawn="1"/>
        </p:nvSpPr>
        <p:spPr>
          <a:xfrm rot="20425887">
            <a:off x="6167670" y="258386"/>
            <a:ext cx="398155" cy="34323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이등변 삼각형 3">
            <a:extLst>
              <a:ext uri="{FF2B5EF4-FFF2-40B4-BE49-F238E27FC236}">
                <a16:creationId xmlns:a16="http://schemas.microsoft.com/office/drawing/2014/main" id="{4E0CCDF4-B2DB-4303-A349-E9F1DA4FAE9C}"/>
              </a:ext>
            </a:extLst>
          </p:cNvPr>
          <p:cNvSpPr/>
          <p:nvPr userDrawn="1"/>
        </p:nvSpPr>
        <p:spPr>
          <a:xfrm rot="1800000">
            <a:off x="6365534" y="1203768"/>
            <a:ext cx="514809" cy="443801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이등변 삼각형 12">
            <a:extLst>
              <a:ext uri="{FF2B5EF4-FFF2-40B4-BE49-F238E27FC236}">
                <a16:creationId xmlns:a16="http://schemas.microsoft.com/office/drawing/2014/main" id="{5A3EF16B-DD29-4095-B5C1-0F776241975B}"/>
              </a:ext>
            </a:extLst>
          </p:cNvPr>
          <p:cNvSpPr/>
          <p:nvPr userDrawn="1"/>
        </p:nvSpPr>
        <p:spPr>
          <a:xfrm rot="2436550">
            <a:off x="7017240" y="1316154"/>
            <a:ext cx="456810" cy="393802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이등변 삼각형 16">
            <a:extLst>
              <a:ext uri="{FF2B5EF4-FFF2-40B4-BE49-F238E27FC236}">
                <a16:creationId xmlns:a16="http://schemas.microsoft.com/office/drawing/2014/main" id="{7F9558F2-7ACD-4375-B186-B51417F5BE92}"/>
              </a:ext>
            </a:extLst>
          </p:cNvPr>
          <p:cNvSpPr/>
          <p:nvPr userDrawn="1"/>
        </p:nvSpPr>
        <p:spPr>
          <a:xfrm rot="890839">
            <a:off x="6648640" y="796620"/>
            <a:ext cx="392860" cy="338673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이등변 삼각형 17">
            <a:extLst>
              <a:ext uri="{FF2B5EF4-FFF2-40B4-BE49-F238E27FC236}">
                <a16:creationId xmlns:a16="http://schemas.microsoft.com/office/drawing/2014/main" id="{38C2B4F7-F855-4EF8-83BC-135C37133C66}"/>
              </a:ext>
            </a:extLst>
          </p:cNvPr>
          <p:cNvSpPr/>
          <p:nvPr userDrawn="1"/>
        </p:nvSpPr>
        <p:spPr>
          <a:xfrm rot="10800000">
            <a:off x="6267966" y="873730"/>
            <a:ext cx="290770" cy="25066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5346849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원형: 비어 있음 1">
            <a:extLst>
              <a:ext uri="{FF2B5EF4-FFF2-40B4-BE49-F238E27FC236}">
                <a16:creationId xmlns:a16="http://schemas.microsoft.com/office/drawing/2014/main" id="{43510F96-4E4D-4F6A-818D-E299E831CC01}"/>
              </a:ext>
            </a:extLst>
          </p:cNvPr>
          <p:cNvSpPr/>
          <p:nvPr userDrawn="1"/>
        </p:nvSpPr>
        <p:spPr>
          <a:xfrm>
            <a:off x="6392164" y="1281975"/>
            <a:ext cx="4759542" cy="4759542"/>
          </a:xfrm>
          <a:prstGeom prst="donut">
            <a:avLst>
              <a:gd name="adj" fmla="val 185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0" name="자유형: 도형 19">
            <a:extLst>
              <a:ext uri="{FF2B5EF4-FFF2-40B4-BE49-F238E27FC236}">
                <a16:creationId xmlns:a16="http://schemas.microsoft.com/office/drawing/2014/main" id="{586A9378-5329-4795-BD81-E4B63FD478E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030709" y="1366318"/>
            <a:ext cx="1822409" cy="2586876"/>
          </a:xfrm>
          <a:custGeom>
            <a:avLst/>
            <a:gdLst>
              <a:gd name="connsiteX0" fmla="*/ 863642 w 1822409"/>
              <a:gd name="connsiteY0" fmla="*/ 0 h 2586876"/>
              <a:gd name="connsiteX1" fmla="*/ 1706307 w 1822409"/>
              <a:gd name="connsiteY1" fmla="*/ 2577164 h 2586876"/>
              <a:gd name="connsiteX2" fmla="*/ 0 w 1822409"/>
              <a:gd name="connsiteY2" fmla="*/ 2586876 h 258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22409" h="2586876">
                <a:moveTo>
                  <a:pt x="863642" y="0"/>
                </a:moveTo>
                <a:cubicBezTo>
                  <a:pt x="1679882" y="581132"/>
                  <a:pt x="2021522" y="1626487"/>
                  <a:pt x="1706307" y="2577164"/>
                </a:cubicBezTo>
                <a:lnTo>
                  <a:pt x="0" y="25868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자유형: 도형 12">
            <a:extLst>
              <a:ext uri="{FF2B5EF4-FFF2-40B4-BE49-F238E27FC236}">
                <a16:creationId xmlns:a16="http://schemas.microsoft.com/office/drawing/2014/main" id="{417FB495-1718-4B12-A0EC-D01DB876E6E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118317" y="932349"/>
            <a:ext cx="2719605" cy="2144179"/>
          </a:xfrm>
          <a:custGeom>
            <a:avLst/>
            <a:gdLst>
              <a:gd name="connsiteX0" fmla="*/ 1401769 w 2719605"/>
              <a:gd name="connsiteY0" fmla="*/ 1 h 2144179"/>
              <a:gd name="connsiteX1" fmla="*/ 2719605 w 2719605"/>
              <a:gd name="connsiteY1" fmla="*/ 421978 h 2144179"/>
              <a:gd name="connsiteX2" fmla="*/ 2144640 w 2719605"/>
              <a:gd name="connsiteY2" fmla="*/ 2144179 h 2144179"/>
              <a:gd name="connsiteX3" fmla="*/ 2136701 w 2719605"/>
              <a:gd name="connsiteY3" fmla="*/ 2144179 h 2144179"/>
              <a:gd name="connsiteX4" fmla="*/ 0 w 2719605"/>
              <a:gd name="connsiteY4" fmla="*/ 480476 h 2144179"/>
              <a:gd name="connsiteX5" fmla="*/ 1401769 w 2719605"/>
              <a:gd name="connsiteY5" fmla="*/ 1 h 2144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9605" h="2144179">
                <a:moveTo>
                  <a:pt x="1401769" y="1"/>
                </a:moveTo>
                <a:cubicBezTo>
                  <a:pt x="1863929" y="178"/>
                  <a:pt x="2326036" y="140289"/>
                  <a:pt x="2719605" y="421978"/>
                </a:cubicBezTo>
                <a:lnTo>
                  <a:pt x="2144640" y="2144179"/>
                </a:lnTo>
                <a:lnTo>
                  <a:pt x="2136701" y="2144179"/>
                </a:lnTo>
                <a:lnTo>
                  <a:pt x="0" y="480476"/>
                </a:lnTo>
                <a:cubicBezTo>
                  <a:pt x="412291" y="159962"/>
                  <a:pt x="907061" y="-188"/>
                  <a:pt x="1401769" y="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24" name="자유형: 도형 23">
            <a:extLst>
              <a:ext uri="{FF2B5EF4-FFF2-40B4-BE49-F238E27FC236}">
                <a16:creationId xmlns:a16="http://schemas.microsoft.com/office/drawing/2014/main" id="{4FE3062D-0FB9-425A-A589-68F4CEA8D72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12013" y="4022252"/>
            <a:ext cx="2626805" cy="1570156"/>
          </a:xfrm>
          <a:custGeom>
            <a:avLst/>
            <a:gdLst>
              <a:gd name="connsiteX0" fmla="*/ 462339 w 2626805"/>
              <a:gd name="connsiteY0" fmla="*/ 1569148 h 1570156"/>
              <a:gd name="connsiteX1" fmla="*/ 483227 w 2626805"/>
              <a:gd name="connsiteY1" fmla="*/ 1569612 h 1570156"/>
              <a:gd name="connsiteX2" fmla="*/ 471294 w 2626805"/>
              <a:gd name="connsiteY2" fmla="*/ 1570156 h 1570156"/>
              <a:gd name="connsiteX3" fmla="*/ 462562 w 2626805"/>
              <a:gd name="connsiteY3" fmla="*/ 1569858 h 1570156"/>
              <a:gd name="connsiteX4" fmla="*/ 2626805 w 2626805"/>
              <a:gd name="connsiteY4" fmla="*/ 0 h 1570156"/>
              <a:gd name="connsiteX5" fmla="*/ 495284 w 2626805"/>
              <a:gd name="connsiteY5" fmla="*/ 1569062 h 1570156"/>
              <a:gd name="connsiteX6" fmla="*/ 0 w 2626805"/>
              <a:gd name="connsiteY6" fmla="*/ 14951 h 157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6805" h="1570156">
                <a:moveTo>
                  <a:pt x="462339" y="1569148"/>
                </a:moveTo>
                <a:lnTo>
                  <a:pt x="483227" y="1569612"/>
                </a:lnTo>
                <a:cubicBezTo>
                  <a:pt x="479254" y="1570099"/>
                  <a:pt x="475275" y="1570133"/>
                  <a:pt x="471294" y="1570156"/>
                </a:cubicBezTo>
                <a:lnTo>
                  <a:pt x="462562" y="1569858"/>
                </a:lnTo>
                <a:close/>
                <a:moveTo>
                  <a:pt x="2626805" y="0"/>
                </a:moveTo>
                <a:cubicBezTo>
                  <a:pt x="2323053" y="924730"/>
                  <a:pt x="1466758" y="1554229"/>
                  <a:pt x="495284" y="1569062"/>
                </a:cubicBezTo>
                <a:lnTo>
                  <a:pt x="0" y="149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6" name="자유형: 도형 25">
            <a:extLst>
              <a:ext uri="{FF2B5EF4-FFF2-40B4-BE49-F238E27FC236}">
                <a16:creationId xmlns:a16="http://schemas.microsoft.com/office/drawing/2014/main" id="{C4C57A6F-87E6-418B-8AAD-B2B59AF316B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92163" y="3145586"/>
            <a:ext cx="2195336" cy="2446823"/>
          </a:xfrm>
          <a:custGeom>
            <a:avLst/>
            <a:gdLst>
              <a:gd name="connsiteX0" fmla="*/ 1374390 w 2195336"/>
              <a:gd name="connsiteY0" fmla="*/ 0 h 2446823"/>
              <a:gd name="connsiteX1" fmla="*/ 2151590 w 2195336"/>
              <a:gd name="connsiteY1" fmla="*/ 2438716 h 2446823"/>
              <a:gd name="connsiteX2" fmla="*/ 2195126 w 2195336"/>
              <a:gd name="connsiteY2" fmla="*/ 2439683 h 2446823"/>
              <a:gd name="connsiteX3" fmla="*/ 2195336 w 2195336"/>
              <a:gd name="connsiteY3" fmla="*/ 2440337 h 2446823"/>
              <a:gd name="connsiteX4" fmla="*/ 2192990 w 2195336"/>
              <a:gd name="connsiteY4" fmla="*/ 2440444 h 2446823"/>
              <a:gd name="connsiteX5" fmla="*/ 2151693 w 2195336"/>
              <a:gd name="connsiteY5" fmla="*/ 2439035 h 2446823"/>
              <a:gd name="connsiteX6" fmla="*/ 2154077 w 2195336"/>
              <a:gd name="connsiteY6" fmla="*/ 2446517 h 2446823"/>
              <a:gd name="connsiteX7" fmla="*/ 0 w 2195336"/>
              <a:gd name="connsiteY7" fmla="*/ 1016322 h 2446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5336" h="2446823">
                <a:moveTo>
                  <a:pt x="1374390" y="0"/>
                </a:moveTo>
                <a:lnTo>
                  <a:pt x="2151590" y="2438716"/>
                </a:lnTo>
                <a:lnTo>
                  <a:pt x="2195126" y="2439683"/>
                </a:lnTo>
                <a:lnTo>
                  <a:pt x="2195336" y="2440337"/>
                </a:lnTo>
                <a:lnTo>
                  <a:pt x="2192990" y="2440444"/>
                </a:lnTo>
                <a:lnTo>
                  <a:pt x="2151693" y="2439035"/>
                </a:lnTo>
                <a:lnTo>
                  <a:pt x="2154077" y="2446517"/>
                </a:lnTo>
                <a:cubicBezTo>
                  <a:pt x="1203619" y="2462028"/>
                  <a:pt x="349619" y="1887845"/>
                  <a:pt x="0" y="101632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636956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3"/>
          <p:cNvSpPr txBox="1">
            <a:spLocks noGrp="1"/>
          </p:cNvSpPr>
          <p:nvPr>
            <p:ph type="title"/>
          </p:nvPr>
        </p:nvSpPr>
        <p:spPr>
          <a:xfrm>
            <a:off x="955700" y="681200"/>
            <a:ext cx="10280800" cy="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10696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28977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1B174B9-DDA6-43AC-94FF-E49E8A4C9EE5}"/>
              </a:ext>
            </a:extLst>
          </p:cNvPr>
          <p:cNvSpPr/>
          <p:nvPr userDrawn="1"/>
        </p:nvSpPr>
        <p:spPr>
          <a:xfrm>
            <a:off x="2" y="1"/>
            <a:ext cx="8641787" cy="6858000"/>
          </a:xfrm>
          <a:custGeom>
            <a:avLst/>
            <a:gdLst>
              <a:gd name="connsiteX0" fmla="*/ 0 w 8641787"/>
              <a:gd name="connsiteY0" fmla="*/ 0 h 6858000"/>
              <a:gd name="connsiteX1" fmla="*/ 6012887 w 8641787"/>
              <a:gd name="connsiteY1" fmla="*/ 0 h 6858000"/>
              <a:gd name="connsiteX2" fmla="*/ 8641787 w 8641787"/>
              <a:gd name="connsiteY2" fmla="*/ 6858000 h 6858000"/>
              <a:gd name="connsiteX3" fmla="*/ 0 w 864178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41787" h="6858000">
                <a:moveTo>
                  <a:pt x="0" y="0"/>
                </a:moveTo>
                <a:lnTo>
                  <a:pt x="6012887" y="0"/>
                </a:lnTo>
                <a:lnTo>
                  <a:pt x="86417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AFFB5B8-275F-4541-94CB-C7A723310F6D}"/>
              </a:ext>
            </a:extLst>
          </p:cNvPr>
          <p:cNvSpPr/>
          <p:nvPr userDrawn="1"/>
        </p:nvSpPr>
        <p:spPr>
          <a:xfrm rot="20330711">
            <a:off x="7416424" y="-293215"/>
            <a:ext cx="234813" cy="7444430"/>
          </a:xfrm>
          <a:custGeom>
            <a:avLst/>
            <a:gdLst>
              <a:gd name="connsiteX0" fmla="*/ 0 w 234813"/>
              <a:gd name="connsiteY0" fmla="*/ 0 h 7444430"/>
              <a:gd name="connsiteX1" fmla="*/ 234813 w 234813"/>
              <a:gd name="connsiteY1" fmla="*/ 90866 h 7444430"/>
              <a:gd name="connsiteX2" fmla="*/ 234813 w 234813"/>
              <a:gd name="connsiteY2" fmla="*/ 7444430 h 7444430"/>
              <a:gd name="connsiteX3" fmla="*/ 0 w 234813"/>
              <a:gd name="connsiteY3" fmla="*/ 7353565 h 7444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813" h="7444430">
                <a:moveTo>
                  <a:pt x="0" y="0"/>
                </a:moveTo>
                <a:lnTo>
                  <a:pt x="234813" y="90866"/>
                </a:lnTo>
                <a:lnTo>
                  <a:pt x="234813" y="7444430"/>
                </a:lnTo>
                <a:lnTo>
                  <a:pt x="0" y="7353565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A91EB93-1A80-4108-9845-8CEBD98D597C}"/>
              </a:ext>
            </a:extLst>
          </p:cNvPr>
          <p:cNvSpPr/>
          <p:nvPr userDrawn="1"/>
        </p:nvSpPr>
        <p:spPr>
          <a:xfrm rot="20330711">
            <a:off x="8020265" y="-134683"/>
            <a:ext cx="234813" cy="2739613"/>
          </a:xfrm>
          <a:custGeom>
            <a:avLst/>
            <a:gdLst>
              <a:gd name="connsiteX0" fmla="*/ 0 w 234813"/>
              <a:gd name="connsiteY0" fmla="*/ 0 h 2739613"/>
              <a:gd name="connsiteX1" fmla="*/ 234813 w 234813"/>
              <a:gd name="connsiteY1" fmla="*/ 90866 h 2739613"/>
              <a:gd name="connsiteX2" fmla="*/ 234813 w 234813"/>
              <a:gd name="connsiteY2" fmla="*/ 2739613 h 2739613"/>
              <a:gd name="connsiteX3" fmla="*/ 0 w 234813"/>
              <a:gd name="connsiteY3" fmla="*/ 2648748 h 2739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813" h="2739613">
                <a:moveTo>
                  <a:pt x="0" y="0"/>
                </a:moveTo>
                <a:lnTo>
                  <a:pt x="234813" y="90866"/>
                </a:lnTo>
                <a:lnTo>
                  <a:pt x="234813" y="2739613"/>
                </a:lnTo>
                <a:lnTo>
                  <a:pt x="0" y="2648748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3E07247-868E-438C-BD34-0D0EC28772B4}"/>
              </a:ext>
            </a:extLst>
          </p:cNvPr>
          <p:cNvSpPr/>
          <p:nvPr userDrawn="1"/>
        </p:nvSpPr>
        <p:spPr>
          <a:xfrm rot="20330711" flipH="1" flipV="1">
            <a:off x="10369955" y="4253071"/>
            <a:ext cx="234813" cy="2739613"/>
          </a:xfrm>
          <a:custGeom>
            <a:avLst/>
            <a:gdLst>
              <a:gd name="connsiteX0" fmla="*/ 0 w 234813"/>
              <a:gd name="connsiteY0" fmla="*/ 0 h 2739613"/>
              <a:gd name="connsiteX1" fmla="*/ 234813 w 234813"/>
              <a:gd name="connsiteY1" fmla="*/ 90866 h 2739613"/>
              <a:gd name="connsiteX2" fmla="*/ 234813 w 234813"/>
              <a:gd name="connsiteY2" fmla="*/ 2739613 h 2739613"/>
              <a:gd name="connsiteX3" fmla="*/ 0 w 234813"/>
              <a:gd name="connsiteY3" fmla="*/ 2648748 h 2739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813" h="2739613">
                <a:moveTo>
                  <a:pt x="0" y="0"/>
                </a:moveTo>
                <a:lnTo>
                  <a:pt x="234813" y="90866"/>
                </a:lnTo>
                <a:lnTo>
                  <a:pt x="234813" y="2739613"/>
                </a:lnTo>
                <a:lnTo>
                  <a:pt x="0" y="2648748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2273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448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1072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2873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2940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CF074AD-5A0D-40B4-813D-34862D7DF200}"/>
              </a:ext>
            </a:extLst>
          </p:cNvPr>
          <p:cNvSpPr/>
          <p:nvPr userDrawn="1"/>
        </p:nvSpPr>
        <p:spPr>
          <a:xfrm>
            <a:off x="0" y="-1"/>
            <a:ext cx="121920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6F6D66-F2F9-4BF4-99F9-B1BA1142497F}"/>
              </a:ext>
            </a:extLst>
          </p:cNvPr>
          <p:cNvSpPr/>
          <p:nvPr userDrawn="1"/>
        </p:nvSpPr>
        <p:spPr>
          <a:xfrm>
            <a:off x="0" y="6792686"/>
            <a:ext cx="12192000" cy="653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287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BAAB49C-82D6-462D-8630-09F94CD9C293}"/>
              </a:ext>
            </a:extLst>
          </p:cNvPr>
          <p:cNvSpPr/>
          <p:nvPr userDrawn="1"/>
        </p:nvSpPr>
        <p:spPr>
          <a:xfrm>
            <a:off x="0" y="-1"/>
            <a:ext cx="12192000" cy="6531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8D265AB-C1BD-4CEB-AE14-D0E6C976BF8A}"/>
              </a:ext>
            </a:extLst>
          </p:cNvPr>
          <p:cNvSpPr/>
          <p:nvPr userDrawn="1"/>
        </p:nvSpPr>
        <p:spPr>
          <a:xfrm>
            <a:off x="722811" y="291737"/>
            <a:ext cx="10519955" cy="772019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373C4845-8216-4B2A-A66E-536E74678B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F96AC6-9B82-47F8-82E6-EA6FB9EA9653}"/>
              </a:ext>
            </a:extLst>
          </p:cNvPr>
          <p:cNvSpPr/>
          <p:nvPr userDrawn="1"/>
        </p:nvSpPr>
        <p:spPr>
          <a:xfrm>
            <a:off x="0" y="6792686"/>
            <a:ext cx="12192000" cy="653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844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6" r:id="rId2"/>
    <p:sldLayoutId id="2147483739" r:id="rId3"/>
    <p:sldLayoutId id="2147483740" r:id="rId4"/>
    <p:sldLayoutId id="2147483751" r:id="rId5"/>
    <p:sldLayoutId id="2147483738" r:id="rId6"/>
    <p:sldLayoutId id="2147483741" r:id="rId7"/>
    <p:sldLayoutId id="2147483742" r:id="rId8"/>
    <p:sldLayoutId id="2147483743" r:id="rId9"/>
    <p:sldLayoutId id="2147483754" r:id="rId10"/>
    <p:sldLayoutId id="2147483744" r:id="rId11"/>
    <p:sldLayoutId id="2147483745" r:id="rId12"/>
    <p:sldLayoutId id="2147483746" r:id="rId13"/>
    <p:sldLayoutId id="2147483747" r:id="rId14"/>
    <p:sldLayoutId id="2147483750" r:id="rId15"/>
    <p:sldLayoutId id="2147483733" r:id="rId16"/>
    <p:sldLayoutId id="2147483748" r:id="rId17"/>
    <p:sldLayoutId id="2147483752" r:id="rId18"/>
    <p:sldLayoutId id="2147483755" r:id="rId19"/>
    <p:sldLayoutId id="2147483756" r:id="rId20"/>
    <p:sldLayoutId id="2147483758" r:id="rId2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e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10230993" y="368129"/>
            <a:ext cx="1446644" cy="355525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B Nazanin" panose="00000700000000000000" pitchFamily="2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21F751-3C5B-4561-AD14-8637C5B66736}"/>
              </a:ext>
            </a:extLst>
          </p:cNvPr>
          <p:cNvSpPr txBox="1"/>
          <p:nvPr/>
        </p:nvSpPr>
        <p:spPr>
          <a:xfrm>
            <a:off x="7354894" y="1308280"/>
            <a:ext cx="4564583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a-IR" altLang="ko-KR" sz="4000" dirty="0">
                <a:solidFill>
                  <a:schemeClr val="bg1"/>
                </a:solidFill>
                <a:cs typeface="B Nazanin" panose="00000700000000000000" pitchFamily="2" charset="-78"/>
              </a:rPr>
              <a:t>تم : </a:t>
            </a:r>
            <a:r>
              <a:rPr lang="fa-IR" sz="4000" dirty="0">
                <a:solidFill>
                  <a:schemeClr val="bg1"/>
                </a:solidFill>
                <a:cs typeface="B Nazanin" panose="00000700000000000000" pitchFamily="2" charset="-78"/>
              </a:rPr>
              <a:t>رسانه های اجتماعی</a:t>
            </a:r>
            <a:endParaRPr lang="ko-KR" altLang="en-US" sz="4000" dirty="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166F6B-B975-4F3C-BCF2-9971086140FB}"/>
              </a:ext>
            </a:extLst>
          </p:cNvPr>
          <p:cNvSpPr txBox="1"/>
          <p:nvPr/>
        </p:nvSpPr>
        <p:spPr>
          <a:xfrm>
            <a:off x="6178829" y="5932452"/>
            <a:ext cx="4775486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a-IR" altLang="ko-KR" dirty="0">
                <a:solidFill>
                  <a:schemeClr val="bg1"/>
                </a:solidFill>
                <a:cs typeface="B Nazanin" panose="00000700000000000000" pitchFamily="2" charset="-78"/>
              </a:rPr>
              <a:t>عنوان فرعی ارائه خود را وارد کنید</a:t>
            </a:r>
            <a:endParaRPr lang="ko-KR" altLang="en-US" dirty="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sp>
        <p:nvSpPr>
          <p:cNvPr id="32" name="Isosceles Triangle 51">
            <a:extLst>
              <a:ext uri="{FF2B5EF4-FFF2-40B4-BE49-F238E27FC236}">
                <a16:creationId xmlns:a16="http://schemas.microsoft.com/office/drawing/2014/main" id="{C7F4914A-EC4B-4F9A-BEB7-0A38D775830D}"/>
              </a:ext>
            </a:extLst>
          </p:cNvPr>
          <p:cNvSpPr/>
          <p:nvPr/>
        </p:nvSpPr>
        <p:spPr>
          <a:xfrm>
            <a:off x="5458499" y="3355305"/>
            <a:ext cx="226184" cy="165862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B Nazanin" panose="00000700000000000000" pitchFamily="2" charset="-78"/>
            </a:endParaRPr>
          </a:p>
        </p:txBody>
      </p:sp>
      <p:sp>
        <p:nvSpPr>
          <p:cNvPr id="33" name="Parallelogram 15">
            <a:extLst>
              <a:ext uri="{FF2B5EF4-FFF2-40B4-BE49-F238E27FC236}">
                <a16:creationId xmlns:a16="http://schemas.microsoft.com/office/drawing/2014/main" id="{24C7C768-EB95-4E47-966B-307DC6C5CE5F}"/>
              </a:ext>
            </a:extLst>
          </p:cNvPr>
          <p:cNvSpPr/>
          <p:nvPr/>
        </p:nvSpPr>
        <p:spPr>
          <a:xfrm rot="16200000">
            <a:off x="4978482" y="610336"/>
            <a:ext cx="334943" cy="362564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B Nazanin" panose="00000700000000000000" pitchFamily="2" charset="-78"/>
            </a:endParaRPr>
          </a:p>
        </p:txBody>
      </p:sp>
      <p:sp>
        <p:nvSpPr>
          <p:cNvPr id="34" name="Oval 66">
            <a:extLst>
              <a:ext uri="{FF2B5EF4-FFF2-40B4-BE49-F238E27FC236}">
                <a16:creationId xmlns:a16="http://schemas.microsoft.com/office/drawing/2014/main" id="{5E1A3659-43CE-4610-A2AD-E309F70E9E0E}"/>
              </a:ext>
            </a:extLst>
          </p:cNvPr>
          <p:cNvSpPr/>
          <p:nvPr/>
        </p:nvSpPr>
        <p:spPr>
          <a:xfrm rot="20700000">
            <a:off x="5750683" y="4256921"/>
            <a:ext cx="306925" cy="262906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B Nazanin" panose="00000700000000000000" pitchFamily="2" charset="-78"/>
            </a:endParaRPr>
          </a:p>
        </p:txBody>
      </p:sp>
      <p:sp>
        <p:nvSpPr>
          <p:cNvPr id="35" name="Rectangle 130">
            <a:extLst>
              <a:ext uri="{FF2B5EF4-FFF2-40B4-BE49-F238E27FC236}">
                <a16:creationId xmlns:a16="http://schemas.microsoft.com/office/drawing/2014/main" id="{C38AB0EB-3E4B-4EB3-8986-8912DDE2B3BD}"/>
              </a:ext>
            </a:extLst>
          </p:cNvPr>
          <p:cNvSpPr/>
          <p:nvPr/>
        </p:nvSpPr>
        <p:spPr>
          <a:xfrm>
            <a:off x="6543350" y="925548"/>
            <a:ext cx="393301" cy="395087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  <a:cs typeface="B Nazanin" panose="00000700000000000000" pitchFamily="2" charset="-78"/>
            </a:endParaRPr>
          </a:p>
        </p:txBody>
      </p:sp>
      <p:sp>
        <p:nvSpPr>
          <p:cNvPr id="36" name="Oval 25">
            <a:extLst>
              <a:ext uri="{FF2B5EF4-FFF2-40B4-BE49-F238E27FC236}">
                <a16:creationId xmlns:a16="http://schemas.microsoft.com/office/drawing/2014/main" id="{7EC3674A-B92E-4495-AB74-A7153464DC61}"/>
              </a:ext>
            </a:extLst>
          </p:cNvPr>
          <p:cNvSpPr>
            <a:spLocks noChangeAspect="1"/>
          </p:cNvSpPr>
          <p:nvPr/>
        </p:nvSpPr>
        <p:spPr>
          <a:xfrm>
            <a:off x="4353699" y="1754911"/>
            <a:ext cx="193723" cy="193988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B Nazanin" panose="00000700000000000000" pitchFamily="2" charset="-78"/>
            </a:endParaRPr>
          </a:p>
        </p:txBody>
      </p:sp>
      <p:sp>
        <p:nvSpPr>
          <p:cNvPr id="37" name="Round Same Side Corner Rectangle 8">
            <a:extLst>
              <a:ext uri="{FF2B5EF4-FFF2-40B4-BE49-F238E27FC236}">
                <a16:creationId xmlns:a16="http://schemas.microsoft.com/office/drawing/2014/main" id="{1C893DA3-52C7-4BA5-8365-136F4E11773F}"/>
              </a:ext>
            </a:extLst>
          </p:cNvPr>
          <p:cNvSpPr/>
          <p:nvPr/>
        </p:nvSpPr>
        <p:spPr>
          <a:xfrm>
            <a:off x="4964671" y="2640492"/>
            <a:ext cx="158632" cy="158875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B Nazanin" panose="00000700000000000000" pitchFamily="2" charset="-78"/>
            </a:endParaRPr>
          </a:p>
        </p:txBody>
      </p:sp>
      <p:sp>
        <p:nvSpPr>
          <p:cNvPr id="38" name="Rounded Rectangle 51">
            <a:extLst>
              <a:ext uri="{FF2B5EF4-FFF2-40B4-BE49-F238E27FC236}">
                <a16:creationId xmlns:a16="http://schemas.microsoft.com/office/drawing/2014/main" id="{69A29945-1B5C-480A-AD72-3775F4CC415D}"/>
              </a:ext>
            </a:extLst>
          </p:cNvPr>
          <p:cNvSpPr/>
          <p:nvPr/>
        </p:nvSpPr>
        <p:spPr>
          <a:xfrm rot="16200000" flipH="1">
            <a:off x="5219065" y="1825556"/>
            <a:ext cx="237102" cy="223294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  <a:cs typeface="B Nazanin" panose="00000700000000000000" pitchFamily="2" charset="-78"/>
            </a:endParaRPr>
          </a:p>
        </p:txBody>
      </p:sp>
      <p:sp>
        <p:nvSpPr>
          <p:cNvPr id="39" name="Rounded Rectangle 2">
            <a:extLst>
              <a:ext uri="{FF2B5EF4-FFF2-40B4-BE49-F238E27FC236}">
                <a16:creationId xmlns:a16="http://schemas.microsoft.com/office/drawing/2014/main" id="{2027F04B-4AD3-4E0F-9BAB-5353137B1708}"/>
              </a:ext>
            </a:extLst>
          </p:cNvPr>
          <p:cNvSpPr/>
          <p:nvPr/>
        </p:nvSpPr>
        <p:spPr>
          <a:xfrm>
            <a:off x="360293" y="3850243"/>
            <a:ext cx="362565" cy="3625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  <a:cs typeface="B Nazanin" panose="00000700000000000000" pitchFamily="2" charset="-78"/>
            </a:endParaRPr>
          </a:p>
        </p:txBody>
      </p:sp>
      <p:sp>
        <p:nvSpPr>
          <p:cNvPr id="40" name="Rounded Rectangle 8">
            <a:extLst>
              <a:ext uri="{FF2B5EF4-FFF2-40B4-BE49-F238E27FC236}">
                <a16:creationId xmlns:a16="http://schemas.microsoft.com/office/drawing/2014/main" id="{97542CC7-8662-43EF-AC65-2E16AB462F1F}"/>
              </a:ext>
            </a:extLst>
          </p:cNvPr>
          <p:cNvSpPr/>
          <p:nvPr/>
        </p:nvSpPr>
        <p:spPr>
          <a:xfrm>
            <a:off x="4653360" y="3758170"/>
            <a:ext cx="144473" cy="144457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  <a:cs typeface="B Nazanin" panose="00000700000000000000" pitchFamily="2" charset="-78"/>
            </a:endParaRPr>
          </a:p>
        </p:txBody>
      </p:sp>
      <p:sp>
        <p:nvSpPr>
          <p:cNvPr id="41" name="Rounded Rectangle 2">
            <a:extLst>
              <a:ext uri="{FF2B5EF4-FFF2-40B4-BE49-F238E27FC236}">
                <a16:creationId xmlns:a16="http://schemas.microsoft.com/office/drawing/2014/main" id="{DD85458F-48EB-44AD-A28A-C6D6613255DB}"/>
              </a:ext>
            </a:extLst>
          </p:cNvPr>
          <p:cNvSpPr/>
          <p:nvPr/>
        </p:nvSpPr>
        <p:spPr>
          <a:xfrm>
            <a:off x="6178829" y="2444357"/>
            <a:ext cx="290471" cy="290471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  <a:cs typeface="B Nazanin" panose="00000700000000000000" pitchFamily="2" charset="-78"/>
            </a:endParaRPr>
          </a:p>
        </p:txBody>
      </p:sp>
      <p:sp>
        <p:nvSpPr>
          <p:cNvPr id="42" name="Rounded Rectangle 3">
            <a:extLst>
              <a:ext uri="{FF2B5EF4-FFF2-40B4-BE49-F238E27FC236}">
                <a16:creationId xmlns:a16="http://schemas.microsoft.com/office/drawing/2014/main" id="{87020242-DD7D-482B-A998-6D0326737345}"/>
              </a:ext>
            </a:extLst>
          </p:cNvPr>
          <p:cNvSpPr>
            <a:spLocks noChangeAspect="1"/>
          </p:cNvSpPr>
          <p:nvPr/>
        </p:nvSpPr>
        <p:spPr>
          <a:xfrm>
            <a:off x="2449886" y="604588"/>
            <a:ext cx="290471" cy="290471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  <a:cs typeface="B Nazanin" panose="00000700000000000000" pitchFamily="2" charset="-78"/>
            </a:endParaRPr>
          </a:p>
        </p:txBody>
      </p:sp>
      <p:sp>
        <p:nvSpPr>
          <p:cNvPr id="43" name="Rounded Rectangle 10">
            <a:extLst>
              <a:ext uri="{FF2B5EF4-FFF2-40B4-BE49-F238E27FC236}">
                <a16:creationId xmlns:a16="http://schemas.microsoft.com/office/drawing/2014/main" id="{32DF34AC-FCFA-46EB-8466-5702232D85A3}"/>
              </a:ext>
            </a:extLst>
          </p:cNvPr>
          <p:cNvSpPr>
            <a:spLocks noChangeAspect="1"/>
          </p:cNvSpPr>
          <p:nvPr/>
        </p:nvSpPr>
        <p:spPr>
          <a:xfrm>
            <a:off x="6917601" y="3702294"/>
            <a:ext cx="356613" cy="362565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B Nazanin" panose="00000700000000000000" pitchFamily="2" charset="-78"/>
            </a:endParaRPr>
          </a:p>
        </p:txBody>
      </p:sp>
      <p:sp>
        <p:nvSpPr>
          <p:cNvPr id="44" name="Block Arc 6">
            <a:extLst>
              <a:ext uri="{FF2B5EF4-FFF2-40B4-BE49-F238E27FC236}">
                <a16:creationId xmlns:a16="http://schemas.microsoft.com/office/drawing/2014/main" id="{42EEF007-9371-40E9-BCA4-255A1DB8A5C9}"/>
              </a:ext>
            </a:extLst>
          </p:cNvPr>
          <p:cNvSpPr/>
          <p:nvPr/>
        </p:nvSpPr>
        <p:spPr>
          <a:xfrm>
            <a:off x="5469195" y="5635320"/>
            <a:ext cx="444475" cy="448847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  <a:cs typeface="B Nazanin" panose="00000700000000000000" pitchFamily="2" charset="-78"/>
            </a:endParaRPr>
          </a:p>
        </p:txBody>
      </p:sp>
      <p:sp>
        <p:nvSpPr>
          <p:cNvPr id="45" name="Rounded Rectangle 27">
            <a:extLst>
              <a:ext uri="{FF2B5EF4-FFF2-40B4-BE49-F238E27FC236}">
                <a16:creationId xmlns:a16="http://schemas.microsoft.com/office/drawing/2014/main" id="{7DF97242-39E8-4F84-926D-72677E1CFF32}"/>
              </a:ext>
            </a:extLst>
          </p:cNvPr>
          <p:cNvSpPr/>
          <p:nvPr/>
        </p:nvSpPr>
        <p:spPr>
          <a:xfrm>
            <a:off x="1147873" y="2450021"/>
            <a:ext cx="338606" cy="260095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B Nazanin" panose="00000700000000000000" pitchFamily="2" charset="-78"/>
            </a:endParaRPr>
          </a:p>
        </p:txBody>
      </p:sp>
      <p:sp>
        <p:nvSpPr>
          <p:cNvPr id="46" name="Chord 15">
            <a:extLst>
              <a:ext uri="{FF2B5EF4-FFF2-40B4-BE49-F238E27FC236}">
                <a16:creationId xmlns:a16="http://schemas.microsoft.com/office/drawing/2014/main" id="{453A3A15-16E1-47FB-B192-E33AA9F62F08}"/>
              </a:ext>
            </a:extLst>
          </p:cNvPr>
          <p:cNvSpPr/>
          <p:nvPr/>
        </p:nvSpPr>
        <p:spPr>
          <a:xfrm>
            <a:off x="3260877" y="1718238"/>
            <a:ext cx="80681" cy="17590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B Nazanin" panose="00000700000000000000" pitchFamily="2" charset="-78"/>
            </a:endParaRPr>
          </a:p>
        </p:txBody>
      </p:sp>
      <p:sp>
        <p:nvSpPr>
          <p:cNvPr id="47" name="Round Same Side Corner Rectangle 8">
            <a:extLst>
              <a:ext uri="{FF2B5EF4-FFF2-40B4-BE49-F238E27FC236}">
                <a16:creationId xmlns:a16="http://schemas.microsoft.com/office/drawing/2014/main" id="{F572FCCE-C64C-4E2F-ADAB-869065E0B707}"/>
              </a:ext>
            </a:extLst>
          </p:cNvPr>
          <p:cNvSpPr/>
          <p:nvPr/>
        </p:nvSpPr>
        <p:spPr>
          <a:xfrm>
            <a:off x="953425" y="880843"/>
            <a:ext cx="143979" cy="379205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B Nazanin" panose="00000700000000000000" pitchFamily="2" charset="-78"/>
            </a:endParaRPr>
          </a:p>
        </p:txBody>
      </p:sp>
      <p:sp>
        <p:nvSpPr>
          <p:cNvPr id="48" name="Round Same Side Corner Rectangle 20">
            <a:extLst>
              <a:ext uri="{FF2B5EF4-FFF2-40B4-BE49-F238E27FC236}">
                <a16:creationId xmlns:a16="http://schemas.microsoft.com/office/drawing/2014/main" id="{3EBC4D93-B7CB-4D9A-9EA4-6520EF743FFA}"/>
              </a:ext>
            </a:extLst>
          </p:cNvPr>
          <p:cNvSpPr/>
          <p:nvPr/>
        </p:nvSpPr>
        <p:spPr>
          <a:xfrm rot="10800000">
            <a:off x="742533" y="873267"/>
            <a:ext cx="175165" cy="373662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B Nazanin" panose="00000700000000000000" pitchFamily="2" charset="-78"/>
            </a:endParaRPr>
          </a:p>
        </p:txBody>
      </p:sp>
      <p:sp>
        <p:nvSpPr>
          <p:cNvPr id="49" name="Freeform 53">
            <a:extLst>
              <a:ext uri="{FF2B5EF4-FFF2-40B4-BE49-F238E27FC236}">
                <a16:creationId xmlns:a16="http://schemas.microsoft.com/office/drawing/2014/main" id="{A96D85E9-ABBD-4BCD-82CA-6C7AF4B75FC3}"/>
              </a:ext>
            </a:extLst>
          </p:cNvPr>
          <p:cNvSpPr/>
          <p:nvPr/>
        </p:nvSpPr>
        <p:spPr>
          <a:xfrm>
            <a:off x="2261271" y="1760622"/>
            <a:ext cx="223294" cy="228945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B Nazanin" panose="00000700000000000000" pitchFamily="2" charset="-78"/>
            </a:endParaRPr>
          </a:p>
        </p:txBody>
      </p:sp>
      <p:sp>
        <p:nvSpPr>
          <p:cNvPr id="50" name="Donut 39">
            <a:extLst>
              <a:ext uri="{FF2B5EF4-FFF2-40B4-BE49-F238E27FC236}">
                <a16:creationId xmlns:a16="http://schemas.microsoft.com/office/drawing/2014/main" id="{AFC96FA5-353B-483A-9458-49287253EDB3}"/>
              </a:ext>
            </a:extLst>
          </p:cNvPr>
          <p:cNvSpPr/>
          <p:nvPr/>
        </p:nvSpPr>
        <p:spPr>
          <a:xfrm>
            <a:off x="3766911" y="996465"/>
            <a:ext cx="223885" cy="22388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  <a:cs typeface="B Nazanin" panose="00000700000000000000" pitchFamily="2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70E7CB-BCE5-DB6E-9814-AF19E9747C73}"/>
              </a:ext>
            </a:extLst>
          </p:cNvPr>
          <p:cNvSpPr txBox="1"/>
          <p:nvPr/>
        </p:nvSpPr>
        <p:spPr>
          <a:xfrm>
            <a:off x="9989154" y="361225"/>
            <a:ext cx="168848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dirty="0">
                <a:solidFill>
                  <a:schemeClr val="bg1"/>
                </a:solidFill>
                <a:cs typeface="B Nazanin" panose="00000700000000000000" pitchFamily="2" charset="-78"/>
              </a:rPr>
              <a:t>20begir.com</a:t>
            </a:r>
            <a:endParaRPr lang="ko-KR" altLang="en-US" dirty="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442CD5-E887-4BC0-A447-2C9BD87CCF6D}"/>
              </a:ext>
            </a:extLst>
          </p:cNvPr>
          <p:cNvSpPr txBox="1"/>
          <p:nvPr/>
        </p:nvSpPr>
        <p:spPr>
          <a:xfrm>
            <a:off x="623380" y="447851"/>
            <a:ext cx="554002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5400" dirty="0">
                <a:solidFill>
                  <a:schemeClr val="bg1"/>
                </a:solidFill>
                <a:cs typeface="B Nazanin" panose="00000400000000000000" pitchFamily="2" charset="-78"/>
              </a:rPr>
              <a:t>سبک اینفوگرافیک</a:t>
            </a:r>
            <a:endParaRPr lang="ko-KR" altLang="en-US" sz="54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7394B8-D000-46B0-9445-98439961DF22}"/>
              </a:ext>
            </a:extLst>
          </p:cNvPr>
          <p:cNvSpPr txBox="1"/>
          <p:nvPr/>
        </p:nvSpPr>
        <p:spPr>
          <a:xfrm>
            <a:off x="617585" y="1327895"/>
            <a:ext cx="5478416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altLang="ko-KR" sz="1200" dirty="0">
                <a:solidFill>
                  <a:schemeClr val="bg1"/>
                </a:solidFill>
                <a:cs typeface="B Nazanin" panose="00000400000000000000" pitchFamily="2" charset="-78"/>
              </a:rPr>
              <a:t>ارائه پاورپوینت مدرنی را دریافت کنید که به زیبایی طراحی شده است. من امیدوارم و معتقدم که این الگو وقت شما را خواهد داشت.</a:t>
            </a:r>
            <a:endParaRPr lang="en-US" altLang="ko-KR" sz="12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7213057-AEC7-4846-9149-5D682C3B4094}"/>
              </a:ext>
            </a:extLst>
          </p:cNvPr>
          <p:cNvSpPr/>
          <p:nvPr/>
        </p:nvSpPr>
        <p:spPr>
          <a:xfrm>
            <a:off x="7455876" y="553915"/>
            <a:ext cx="4112744" cy="1999832"/>
          </a:xfrm>
          <a:custGeom>
            <a:avLst/>
            <a:gdLst>
              <a:gd name="connsiteX0" fmla="*/ 146242 w 4112744"/>
              <a:gd name="connsiteY0" fmla="*/ 0 h 1999832"/>
              <a:gd name="connsiteX1" fmla="*/ 3966502 w 4112744"/>
              <a:gd name="connsiteY1" fmla="*/ 0 h 1999832"/>
              <a:gd name="connsiteX2" fmla="*/ 4112744 w 4112744"/>
              <a:gd name="connsiteY2" fmla="*/ 146242 h 1999832"/>
              <a:gd name="connsiteX3" fmla="*/ 4112744 w 4112744"/>
              <a:gd name="connsiteY3" fmla="*/ 1528540 h 1999832"/>
              <a:gd name="connsiteX4" fmla="*/ 3966502 w 4112744"/>
              <a:gd name="connsiteY4" fmla="*/ 1674782 h 1999832"/>
              <a:gd name="connsiteX5" fmla="*/ 609565 w 4112744"/>
              <a:gd name="connsiteY5" fmla="*/ 1674782 h 1999832"/>
              <a:gd name="connsiteX6" fmla="*/ 609565 w 4112744"/>
              <a:gd name="connsiteY6" fmla="*/ 1999832 h 1999832"/>
              <a:gd name="connsiteX7" fmla="*/ 296265 w 4112744"/>
              <a:gd name="connsiteY7" fmla="*/ 1674782 h 1999832"/>
              <a:gd name="connsiteX8" fmla="*/ 146242 w 4112744"/>
              <a:gd name="connsiteY8" fmla="*/ 1674782 h 1999832"/>
              <a:gd name="connsiteX9" fmla="*/ 0 w 4112744"/>
              <a:gd name="connsiteY9" fmla="*/ 1528540 h 1999832"/>
              <a:gd name="connsiteX10" fmla="*/ 0 w 4112744"/>
              <a:gd name="connsiteY10" fmla="*/ 146242 h 1999832"/>
              <a:gd name="connsiteX11" fmla="*/ 146242 w 4112744"/>
              <a:gd name="connsiteY11" fmla="*/ 0 h 1999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12744" h="1999832">
                <a:moveTo>
                  <a:pt x="146242" y="0"/>
                </a:moveTo>
                <a:lnTo>
                  <a:pt x="3966502" y="0"/>
                </a:lnTo>
                <a:cubicBezTo>
                  <a:pt x="4047269" y="0"/>
                  <a:pt x="4112744" y="65475"/>
                  <a:pt x="4112744" y="146242"/>
                </a:cubicBezTo>
                <a:lnTo>
                  <a:pt x="4112744" y="1528540"/>
                </a:lnTo>
                <a:cubicBezTo>
                  <a:pt x="4112744" y="1609307"/>
                  <a:pt x="4047269" y="1674782"/>
                  <a:pt x="3966502" y="1674782"/>
                </a:cubicBezTo>
                <a:lnTo>
                  <a:pt x="609565" y="1674782"/>
                </a:lnTo>
                <a:lnTo>
                  <a:pt x="609565" y="1999832"/>
                </a:lnTo>
                <a:lnTo>
                  <a:pt x="296265" y="1674782"/>
                </a:lnTo>
                <a:lnTo>
                  <a:pt x="146242" y="1674782"/>
                </a:lnTo>
                <a:cubicBezTo>
                  <a:pt x="65475" y="1674782"/>
                  <a:pt x="0" y="1609307"/>
                  <a:pt x="0" y="1528540"/>
                </a:cubicBezTo>
                <a:lnTo>
                  <a:pt x="0" y="146242"/>
                </a:lnTo>
                <a:cubicBezTo>
                  <a:pt x="0" y="65475"/>
                  <a:pt x="65475" y="0"/>
                  <a:pt x="146242" y="0"/>
                </a:cubicBezTo>
                <a:close/>
              </a:path>
            </a:pathLst>
          </a:custGeom>
          <a:solidFill>
            <a:schemeClr val="accent1">
              <a:alpha val="3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2A5B7E-0688-4131-B1CE-8A9A60A66941}"/>
              </a:ext>
            </a:extLst>
          </p:cNvPr>
          <p:cNvSpPr txBox="1"/>
          <p:nvPr/>
        </p:nvSpPr>
        <p:spPr>
          <a:xfrm>
            <a:off x="8848716" y="581949"/>
            <a:ext cx="1327065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en-US" altLang="ko-KR" sz="4000" b="1" dirty="0">
                <a:solidFill>
                  <a:schemeClr val="bg1"/>
                </a:solidFill>
                <a:cs typeface="B Nazanin" panose="00000400000000000000" pitchFamily="2" charset="-78"/>
              </a:rPr>
              <a:t>60%</a:t>
            </a:r>
            <a:endParaRPr lang="ko-KR" altLang="en-US" sz="40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3275F8-1161-4F5F-BD93-9F3921DC0C71}"/>
              </a:ext>
            </a:extLst>
          </p:cNvPr>
          <p:cNvSpPr txBox="1"/>
          <p:nvPr/>
        </p:nvSpPr>
        <p:spPr>
          <a:xfrm>
            <a:off x="7866403" y="1340537"/>
            <a:ext cx="329169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fa-IR" altLang="ko-KR" sz="2000" dirty="0">
                <a:solidFill>
                  <a:schemeClr val="bg1"/>
                </a:solidFill>
                <a:cs typeface="B Nazanin" panose="00000400000000000000" pitchFamily="2" charset="-78"/>
              </a:rPr>
              <a:t>اسلاید متن پاک طرح بندی </a:t>
            </a:r>
            <a:r>
              <a:rPr lang="en-GB" altLang="ko-KR" sz="2000" dirty="0">
                <a:solidFill>
                  <a:schemeClr val="bg1"/>
                </a:solidFill>
                <a:cs typeface="B Nazanin" panose="00000400000000000000" pitchFamily="2" charset="-78"/>
              </a:rPr>
              <a:t>ALLPPT </a:t>
            </a:r>
            <a:r>
              <a:rPr lang="fa-IR" altLang="ko-KR" sz="2000" dirty="0">
                <a:solidFill>
                  <a:schemeClr val="bg1"/>
                </a:solidFill>
                <a:cs typeface="B Nazanin" panose="00000400000000000000" pitchFamily="2" charset="-78"/>
              </a:rPr>
              <a:t>برای ارائه شما</a:t>
            </a:r>
            <a:endParaRPr lang="ko-KR" altLang="en-US" sz="20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593D695-2294-4538-9D1D-78F1F23AF869}"/>
              </a:ext>
            </a:extLst>
          </p:cNvPr>
          <p:cNvGrpSpPr/>
          <p:nvPr/>
        </p:nvGrpSpPr>
        <p:grpSpPr>
          <a:xfrm>
            <a:off x="769766" y="2210406"/>
            <a:ext cx="856811" cy="758839"/>
            <a:chOff x="1481943" y="1694572"/>
            <a:chExt cx="3165229" cy="28033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1CCF5BF-C733-453C-A21F-7E72B98D7B9F}"/>
                </a:ext>
              </a:extLst>
            </p:cNvPr>
            <p:cNvSpPr/>
            <p:nvPr/>
          </p:nvSpPr>
          <p:spPr>
            <a:xfrm>
              <a:off x="1481943" y="3033346"/>
              <a:ext cx="791307" cy="136280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dirty="0">
                <a:cs typeface="B Nazanin" panose="00000400000000000000" pitchFamily="2" charset="-78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06A65ED-F22F-45AD-916E-E629ADF07046}"/>
                </a:ext>
              </a:extLst>
            </p:cNvPr>
            <p:cNvSpPr/>
            <p:nvPr/>
          </p:nvSpPr>
          <p:spPr>
            <a:xfrm>
              <a:off x="2273250" y="1694572"/>
              <a:ext cx="2373922" cy="2803300"/>
            </a:xfrm>
            <a:custGeom>
              <a:avLst/>
              <a:gdLst>
                <a:gd name="connsiteX0" fmla="*/ 1049822 w 2373922"/>
                <a:gd name="connsiteY0" fmla="*/ 145 h 2803300"/>
                <a:gd name="connsiteX1" fmla="*/ 1317525 w 2373922"/>
                <a:gd name="connsiteY1" fmla="*/ 265693 h 2803300"/>
                <a:gd name="connsiteX2" fmla="*/ 1225576 w 2373922"/>
                <a:gd name="connsiteY2" fmla="*/ 1179047 h 2803300"/>
                <a:gd name="connsiteX3" fmla="*/ 1985680 w 2373922"/>
                <a:gd name="connsiteY3" fmla="*/ 1111618 h 2803300"/>
                <a:gd name="connsiteX4" fmla="*/ 2175707 w 2373922"/>
                <a:gd name="connsiteY4" fmla="*/ 1491671 h 2803300"/>
                <a:gd name="connsiteX5" fmla="*/ 2194096 w 2373922"/>
                <a:gd name="connsiteY5" fmla="*/ 1896244 h 2803300"/>
                <a:gd name="connsiteX6" fmla="*/ 2151187 w 2373922"/>
                <a:gd name="connsiteY6" fmla="*/ 2355986 h 2803300"/>
                <a:gd name="connsiteX7" fmla="*/ 2132798 w 2373922"/>
                <a:gd name="connsiteY7" fmla="*/ 2662480 h 2803300"/>
                <a:gd name="connsiteX8" fmla="*/ 508383 w 2373922"/>
                <a:gd name="connsiteY8" fmla="*/ 2686999 h 2803300"/>
                <a:gd name="connsiteX9" fmla="*/ 99892 w 2373922"/>
                <a:gd name="connsiteY9" fmla="*/ 2541486 h 2803300"/>
                <a:gd name="connsiteX10" fmla="*/ 0 w 2373922"/>
                <a:gd name="connsiteY10" fmla="*/ 2527191 h 2803300"/>
                <a:gd name="connsiteX11" fmla="*/ 0 w 2373922"/>
                <a:gd name="connsiteY11" fmla="*/ 1492941 h 2803300"/>
                <a:gd name="connsiteX12" fmla="*/ 15103 w 2373922"/>
                <a:gd name="connsiteY12" fmla="*/ 1488772 h 2803300"/>
                <a:gd name="connsiteX13" fmla="*/ 60902 w 2373922"/>
                <a:gd name="connsiteY13" fmla="*/ 1467152 h 2803300"/>
                <a:gd name="connsiteX14" fmla="*/ 299966 w 2373922"/>
                <a:gd name="connsiteY14" fmla="*/ 1136138 h 2803300"/>
                <a:gd name="connsiteX15" fmla="*/ 937472 w 2373922"/>
                <a:gd name="connsiteY15" fmla="*/ 161485 h 2803300"/>
                <a:gd name="connsiteX16" fmla="*/ 1049822 w 2373922"/>
                <a:gd name="connsiteY16" fmla="*/ 145 h 2803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373922" h="2803300">
                  <a:moveTo>
                    <a:pt x="1049822" y="145"/>
                  </a:moveTo>
                  <a:cubicBezTo>
                    <a:pt x="1143845" y="-4724"/>
                    <a:pt x="1268997" y="113723"/>
                    <a:pt x="1317525" y="265693"/>
                  </a:cubicBezTo>
                  <a:cubicBezTo>
                    <a:pt x="1403343" y="619184"/>
                    <a:pt x="814876" y="1156571"/>
                    <a:pt x="1225576" y="1179047"/>
                  </a:cubicBezTo>
                  <a:cubicBezTo>
                    <a:pt x="1515724" y="1150441"/>
                    <a:pt x="1671014" y="1121835"/>
                    <a:pt x="1985680" y="1111618"/>
                  </a:cubicBezTo>
                  <a:cubicBezTo>
                    <a:pt x="2271741" y="1115705"/>
                    <a:pt x="2318736" y="1297558"/>
                    <a:pt x="2175707" y="1491671"/>
                  </a:cubicBezTo>
                  <a:cubicBezTo>
                    <a:pt x="2355516" y="1501888"/>
                    <a:pt x="2504676" y="1781820"/>
                    <a:pt x="2194096" y="1896244"/>
                  </a:cubicBezTo>
                  <a:cubicBezTo>
                    <a:pt x="2490372" y="2080140"/>
                    <a:pt x="2320780" y="2313076"/>
                    <a:pt x="2151187" y="2355986"/>
                  </a:cubicBezTo>
                  <a:cubicBezTo>
                    <a:pt x="2294217" y="2484713"/>
                    <a:pt x="2277871" y="2582791"/>
                    <a:pt x="2132798" y="2662480"/>
                  </a:cubicBezTo>
                  <a:cubicBezTo>
                    <a:pt x="1810980" y="2795294"/>
                    <a:pt x="979361" y="2887242"/>
                    <a:pt x="508383" y="2686999"/>
                  </a:cubicBezTo>
                  <a:cubicBezTo>
                    <a:pt x="340618" y="2629554"/>
                    <a:pt x="218316" y="2570024"/>
                    <a:pt x="99892" y="2541486"/>
                  </a:cubicBezTo>
                  <a:lnTo>
                    <a:pt x="0" y="2527191"/>
                  </a:lnTo>
                  <a:lnTo>
                    <a:pt x="0" y="1492941"/>
                  </a:lnTo>
                  <a:lnTo>
                    <a:pt x="15103" y="1488772"/>
                  </a:lnTo>
                  <a:cubicBezTo>
                    <a:pt x="28041" y="1483858"/>
                    <a:pt x="42965" y="1476900"/>
                    <a:pt x="60902" y="1467152"/>
                  </a:cubicBezTo>
                  <a:cubicBezTo>
                    <a:pt x="105854" y="1354770"/>
                    <a:pt x="162045" y="1261800"/>
                    <a:pt x="299966" y="1136138"/>
                  </a:cubicBezTo>
                  <a:cubicBezTo>
                    <a:pt x="512469" y="811254"/>
                    <a:pt x="865958" y="645747"/>
                    <a:pt x="937472" y="161485"/>
                  </a:cubicBezTo>
                  <a:cubicBezTo>
                    <a:pt x="948200" y="50382"/>
                    <a:pt x="993408" y="3067"/>
                    <a:pt x="1049822" y="145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ko-KR" altLang="en-US" sz="2700">
                <a:cs typeface="B Nazanin" panose="00000400000000000000" pitchFamily="2" charset="-78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D560FBC7-C42F-4A35-AABA-F299CCF36D3E}"/>
              </a:ext>
            </a:extLst>
          </p:cNvPr>
          <p:cNvSpPr txBox="1"/>
          <p:nvPr/>
        </p:nvSpPr>
        <p:spPr>
          <a:xfrm>
            <a:off x="1981237" y="1944225"/>
            <a:ext cx="4182172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altLang="ko-KR" sz="1200" dirty="0">
                <a:solidFill>
                  <a:schemeClr val="bg1"/>
                </a:solidFill>
                <a:cs typeface="B Nazanin" panose="00000400000000000000" pitchFamily="2" charset="-78"/>
              </a:rPr>
              <a:t>ارائه پاورپوینت مدرنی را دریافت کنید که به زیبایی طراحی شده است. من امیدوارم و معتقدم که این الگو زمان، پول و اعتبار شما را جلب کند. آسان برای تغییر رنگ، عکس و متن. شما به سادگی می توانید مخاطبان خود را تحت تاثیر قرار دهید.</a:t>
            </a:r>
            <a:endParaRPr lang="en-US" altLang="ko-KR" sz="12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381E299-32AA-4C5F-A252-3235EA52097B}"/>
              </a:ext>
            </a:extLst>
          </p:cNvPr>
          <p:cNvSpPr/>
          <p:nvPr/>
        </p:nvSpPr>
        <p:spPr>
          <a:xfrm>
            <a:off x="617584" y="3332285"/>
            <a:ext cx="5478416" cy="2954215"/>
          </a:xfrm>
          <a:prstGeom prst="roundRect">
            <a:avLst>
              <a:gd name="adj" fmla="val 7143"/>
            </a:avLst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2" name="Rounded Rectangle 2">
            <a:extLst>
              <a:ext uri="{FF2B5EF4-FFF2-40B4-BE49-F238E27FC236}">
                <a16:creationId xmlns:a16="http://schemas.microsoft.com/office/drawing/2014/main" id="{D4CB0AA5-CB7B-47BB-8EAA-696273797DFA}"/>
              </a:ext>
            </a:extLst>
          </p:cNvPr>
          <p:cNvSpPr>
            <a:spLocks noChangeAspect="1"/>
          </p:cNvSpPr>
          <p:nvPr/>
        </p:nvSpPr>
        <p:spPr>
          <a:xfrm>
            <a:off x="3560448" y="5187177"/>
            <a:ext cx="566911" cy="720000"/>
          </a:xfrm>
          <a:custGeom>
            <a:avLst/>
            <a:gdLst/>
            <a:ahLst/>
            <a:cxnLst/>
            <a:rect l="l" t="t" r="r" b="b"/>
            <a:pathLst>
              <a:path w="3061657" h="3888432">
                <a:moveTo>
                  <a:pt x="414828" y="3226712"/>
                </a:moveTo>
                <a:lnTo>
                  <a:pt x="2646828" y="3226712"/>
                </a:lnTo>
                <a:lnTo>
                  <a:pt x="2646828" y="3406712"/>
                </a:lnTo>
                <a:lnTo>
                  <a:pt x="414828" y="3406712"/>
                </a:lnTo>
                <a:close/>
                <a:moveTo>
                  <a:pt x="2247150" y="1785874"/>
                </a:moveTo>
                <a:lnTo>
                  <a:pt x="2535180" y="1785874"/>
                </a:lnTo>
                <a:cubicBezTo>
                  <a:pt x="2574949" y="1785874"/>
                  <a:pt x="2607189" y="1818114"/>
                  <a:pt x="2607189" y="1857883"/>
                </a:cubicBezTo>
                <a:lnTo>
                  <a:pt x="2607189" y="2145913"/>
                </a:lnTo>
                <a:cubicBezTo>
                  <a:pt x="2607189" y="2185682"/>
                  <a:pt x="2574949" y="2217922"/>
                  <a:pt x="2535180" y="2217922"/>
                </a:cubicBezTo>
                <a:lnTo>
                  <a:pt x="2247150" y="2217922"/>
                </a:lnTo>
                <a:cubicBezTo>
                  <a:pt x="2207381" y="2217922"/>
                  <a:pt x="2175141" y="2185682"/>
                  <a:pt x="2175141" y="2145913"/>
                </a:cubicBezTo>
                <a:lnTo>
                  <a:pt x="2175141" y="1857883"/>
                </a:lnTo>
                <a:cubicBezTo>
                  <a:pt x="2175141" y="1818114"/>
                  <a:pt x="2207381" y="1785874"/>
                  <a:pt x="2247150" y="1785874"/>
                </a:cubicBezTo>
                <a:close/>
                <a:moveTo>
                  <a:pt x="1693748" y="1785874"/>
                </a:moveTo>
                <a:lnTo>
                  <a:pt x="1981778" y="1785874"/>
                </a:lnTo>
                <a:cubicBezTo>
                  <a:pt x="2021547" y="1785874"/>
                  <a:pt x="2053787" y="1818114"/>
                  <a:pt x="2053787" y="1857883"/>
                </a:cubicBezTo>
                <a:lnTo>
                  <a:pt x="2053787" y="2145913"/>
                </a:lnTo>
                <a:cubicBezTo>
                  <a:pt x="2053787" y="2185682"/>
                  <a:pt x="2021547" y="2217922"/>
                  <a:pt x="1981778" y="2217922"/>
                </a:cubicBezTo>
                <a:lnTo>
                  <a:pt x="1693748" y="2217922"/>
                </a:lnTo>
                <a:cubicBezTo>
                  <a:pt x="1653979" y="2217922"/>
                  <a:pt x="1621739" y="2185682"/>
                  <a:pt x="1621739" y="2145913"/>
                </a:cubicBezTo>
                <a:lnTo>
                  <a:pt x="1621739" y="1857883"/>
                </a:lnTo>
                <a:cubicBezTo>
                  <a:pt x="1621739" y="1818114"/>
                  <a:pt x="1653979" y="1785874"/>
                  <a:pt x="1693748" y="1785874"/>
                </a:cubicBezTo>
                <a:close/>
                <a:moveTo>
                  <a:pt x="1140346" y="1785874"/>
                </a:moveTo>
                <a:lnTo>
                  <a:pt x="1428376" y="1785874"/>
                </a:lnTo>
                <a:cubicBezTo>
                  <a:pt x="1468145" y="1785874"/>
                  <a:pt x="1500385" y="1818114"/>
                  <a:pt x="1500385" y="1857883"/>
                </a:cubicBezTo>
                <a:lnTo>
                  <a:pt x="1500385" y="2145913"/>
                </a:lnTo>
                <a:cubicBezTo>
                  <a:pt x="1500385" y="2185682"/>
                  <a:pt x="1468145" y="2217922"/>
                  <a:pt x="1428376" y="2217922"/>
                </a:cubicBezTo>
                <a:lnTo>
                  <a:pt x="1140346" y="2217922"/>
                </a:lnTo>
                <a:cubicBezTo>
                  <a:pt x="1100577" y="2217922"/>
                  <a:pt x="1068337" y="2185682"/>
                  <a:pt x="1068337" y="2145913"/>
                </a:cubicBezTo>
                <a:lnTo>
                  <a:pt x="1068337" y="1857883"/>
                </a:lnTo>
                <a:cubicBezTo>
                  <a:pt x="1068337" y="1818114"/>
                  <a:pt x="1100577" y="1785874"/>
                  <a:pt x="1140346" y="1785874"/>
                </a:cubicBezTo>
                <a:close/>
                <a:moveTo>
                  <a:pt x="586944" y="1785874"/>
                </a:moveTo>
                <a:lnTo>
                  <a:pt x="874974" y="1785874"/>
                </a:lnTo>
                <a:cubicBezTo>
                  <a:pt x="914743" y="1785874"/>
                  <a:pt x="946983" y="1818114"/>
                  <a:pt x="946983" y="1857883"/>
                </a:cubicBezTo>
                <a:lnTo>
                  <a:pt x="946983" y="2145913"/>
                </a:lnTo>
                <a:cubicBezTo>
                  <a:pt x="946983" y="2185682"/>
                  <a:pt x="914743" y="2217922"/>
                  <a:pt x="874974" y="2217922"/>
                </a:cubicBezTo>
                <a:lnTo>
                  <a:pt x="586944" y="2217922"/>
                </a:lnTo>
                <a:cubicBezTo>
                  <a:pt x="547175" y="2217922"/>
                  <a:pt x="514935" y="2185682"/>
                  <a:pt x="514935" y="2145913"/>
                </a:cubicBezTo>
                <a:lnTo>
                  <a:pt x="514935" y="1857883"/>
                </a:lnTo>
                <a:cubicBezTo>
                  <a:pt x="514935" y="1818114"/>
                  <a:pt x="547175" y="1785874"/>
                  <a:pt x="586944" y="1785874"/>
                </a:cubicBezTo>
                <a:close/>
                <a:moveTo>
                  <a:pt x="2243400" y="1201426"/>
                </a:moveTo>
                <a:lnTo>
                  <a:pt x="2531430" y="1201426"/>
                </a:lnTo>
                <a:cubicBezTo>
                  <a:pt x="2571199" y="1201426"/>
                  <a:pt x="2603439" y="1233666"/>
                  <a:pt x="2603439" y="1273435"/>
                </a:cubicBezTo>
                <a:lnTo>
                  <a:pt x="2603439" y="1561465"/>
                </a:lnTo>
                <a:cubicBezTo>
                  <a:pt x="2603439" y="1601234"/>
                  <a:pt x="2571199" y="1633474"/>
                  <a:pt x="2531430" y="1633474"/>
                </a:cubicBezTo>
                <a:lnTo>
                  <a:pt x="2243400" y="1633474"/>
                </a:lnTo>
                <a:cubicBezTo>
                  <a:pt x="2203631" y="1633474"/>
                  <a:pt x="2171391" y="1601234"/>
                  <a:pt x="2171391" y="1561465"/>
                </a:cubicBezTo>
                <a:lnTo>
                  <a:pt x="2171391" y="1273435"/>
                </a:lnTo>
                <a:cubicBezTo>
                  <a:pt x="2171391" y="1233666"/>
                  <a:pt x="2203631" y="1201426"/>
                  <a:pt x="2243400" y="1201426"/>
                </a:cubicBezTo>
                <a:close/>
                <a:moveTo>
                  <a:pt x="1689998" y="1201426"/>
                </a:moveTo>
                <a:lnTo>
                  <a:pt x="1978028" y="1201426"/>
                </a:lnTo>
                <a:cubicBezTo>
                  <a:pt x="2017797" y="1201426"/>
                  <a:pt x="2050037" y="1233666"/>
                  <a:pt x="2050037" y="1273435"/>
                </a:cubicBezTo>
                <a:lnTo>
                  <a:pt x="2050037" y="1561465"/>
                </a:lnTo>
                <a:cubicBezTo>
                  <a:pt x="2050037" y="1601234"/>
                  <a:pt x="2017797" y="1633474"/>
                  <a:pt x="1978028" y="1633474"/>
                </a:cubicBezTo>
                <a:lnTo>
                  <a:pt x="1689998" y="1633474"/>
                </a:lnTo>
                <a:cubicBezTo>
                  <a:pt x="1650229" y="1633474"/>
                  <a:pt x="1617989" y="1601234"/>
                  <a:pt x="1617989" y="1561465"/>
                </a:cubicBezTo>
                <a:lnTo>
                  <a:pt x="1617989" y="1273435"/>
                </a:lnTo>
                <a:cubicBezTo>
                  <a:pt x="1617989" y="1233666"/>
                  <a:pt x="1650229" y="1201426"/>
                  <a:pt x="1689998" y="1201426"/>
                </a:cubicBezTo>
                <a:close/>
                <a:moveTo>
                  <a:pt x="1136596" y="1201426"/>
                </a:moveTo>
                <a:lnTo>
                  <a:pt x="1424626" y="1201426"/>
                </a:lnTo>
                <a:cubicBezTo>
                  <a:pt x="1464395" y="1201426"/>
                  <a:pt x="1496635" y="1233666"/>
                  <a:pt x="1496635" y="1273435"/>
                </a:cubicBezTo>
                <a:lnTo>
                  <a:pt x="1496635" y="1561465"/>
                </a:lnTo>
                <a:cubicBezTo>
                  <a:pt x="1496635" y="1601234"/>
                  <a:pt x="1464395" y="1633474"/>
                  <a:pt x="1424626" y="1633474"/>
                </a:cubicBezTo>
                <a:lnTo>
                  <a:pt x="1136596" y="1633474"/>
                </a:lnTo>
                <a:cubicBezTo>
                  <a:pt x="1096827" y="1633474"/>
                  <a:pt x="1064587" y="1601234"/>
                  <a:pt x="1064587" y="1561465"/>
                </a:cubicBezTo>
                <a:lnTo>
                  <a:pt x="1064587" y="1273435"/>
                </a:lnTo>
                <a:cubicBezTo>
                  <a:pt x="1064587" y="1233666"/>
                  <a:pt x="1096827" y="1201426"/>
                  <a:pt x="1136596" y="1201426"/>
                </a:cubicBezTo>
                <a:close/>
                <a:moveTo>
                  <a:pt x="583194" y="1201426"/>
                </a:moveTo>
                <a:lnTo>
                  <a:pt x="871224" y="1201426"/>
                </a:lnTo>
                <a:cubicBezTo>
                  <a:pt x="910993" y="1201426"/>
                  <a:pt x="943233" y="1233666"/>
                  <a:pt x="943233" y="1273435"/>
                </a:cubicBezTo>
                <a:lnTo>
                  <a:pt x="943233" y="1561465"/>
                </a:lnTo>
                <a:cubicBezTo>
                  <a:pt x="943233" y="1601234"/>
                  <a:pt x="910993" y="1633474"/>
                  <a:pt x="871224" y="1633474"/>
                </a:cubicBezTo>
                <a:lnTo>
                  <a:pt x="583194" y="1633474"/>
                </a:lnTo>
                <a:cubicBezTo>
                  <a:pt x="543425" y="1633474"/>
                  <a:pt x="511185" y="1601234"/>
                  <a:pt x="511185" y="1561465"/>
                </a:cubicBezTo>
                <a:lnTo>
                  <a:pt x="511185" y="1273435"/>
                </a:lnTo>
                <a:cubicBezTo>
                  <a:pt x="511185" y="1233666"/>
                  <a:pt x="543425" y="1201426"/>
                  <a:pt x="583194" y="1201426"/>
                </a:cubicBezTo>
                <a:close/>
                <a:moveTo>
                  <a:pt x="2226002" y="616978"/>
                </a:moveTo>
                <a:lnTo>
                  <a:pt x="2514032" y="616978"/>
                </a:lnTo>
                <a:cubicBezTo>
                  <a:pt x="2553801" y="616978"/>
                  <a:pt x="2586041" y="649218"/>
                  <a:pt x="2586041" y="688987"/>
                </a:cubicBezTo>
                <a:lnTo>
                  <a:pt x="2586041" y="977017"/>
                </a:lnTo>
                <a:cubicBezTo>
                  <a:pt x="2586041" y="1016786"/>
                  <a:pt x="2553801" y="1049026"/>
                  <a:pt x="2514032" y="1049026"/>
                </a:cubicBezTo>
                <a:lnTo>
                  <a:pt x="2226002" y="1049026"/>
                </a:lnTo>
                <a:cubicBezTo>
                  <a:pt x="2186233" y="1049026"/>
                  <a:pt x="2153993" y="1016786"/>
                  <a:pt x="2153993" y="977017"/>
                </a:cubicBezTo>
                <a:lnTo>
                  <a:pt x="2153993" y="688987"/>
                </a:lnTo>
                <a:cubicBezTo>
                  <a:pt x="2153993" y="649218"/>
                  <a:pt x="2186233" y="616978"/>
                  <a:pt x="2226002" y="616978"/>
                </a:cubicBezTo>
                <a:close/>
                <a:moveTo>
                  <a:pt x="1672600" y="616978"/>
                </a:moveTo>
                <a:lnTo>
                  <a:pt x="1960630" y="616978"/>
                </a:lnTo>
                <a:cubicBezTo>
                  <a:pt x="2000399" y="616978"/>
                  <a:pt x="2032639" y="649218"/>
                  <a:pt x="2032639" y="688987"/>
                </a:cubicBezTo>
                <a:lnTo>
                  <a:pt x="2032639" y="977017"/>
                </a:lnTo>
                <a:cubicBezTo>
                  <a:pt x="2032639" y="1016786"/>
                  <a:pt x="2000399" y="1049026"/>
                  <a:pt x="1960630" y="1049026"/>
                </a:cubicBezTo>
                <a:lnTo>
                  <a:pt x="1672600" y="1049026"/>
                </a:lnTo>
                <a:cubicBezTo>
                  <a:pt x="1632831" y="1049026"/>
                  <a:pt x="1600591" y="1016786"/>
                  <a:pt x="1600591" y="977017"/>
                </a:cubicBezTo>
                <a:lnTo>
                  <a:pt x="1600591" y="688987"/>
                </a:lnTo>
                <a:cubicBezTo>
                  <a:pt x="1600591" y="649218"/>
                  <a:pt x="1632831" y="616978"/>
                  <a:pt x="1672600" y="616978"/>
                </a:cubicBezTo>
                <a:close/>
                <a:moveTo>
                  <a:pt x="1119198" y="616978"/>
                </a:moveTo>
                <a:lnTo>
                  <a:pt x="1407228" y="616978"/>
                </a:lnTo>
                <a:cubicBezTo>
                  <a:pt x="1446997" y="616978"/>
                  <a:pt x="1479237" y="649218"/>
                  <a:pt x="1479237" y="688987"/>
                </a:cubicBezTo>
                <a:lnTo>
                  <a:pt x="1479237" y="977017"/>
                </a:lnTo>
                <a:cubicBezTo>
                  <a:pt x="1479237" y="1016786"/>
                  <a:pt x="1446997" y="1049026"/>
                  <a:pt x="1407228" y="1049026"/>
                </a:cubicBezTo>
                <a:lnTo>
                  <a:pt x="1119198" y="1049026"/>
                </a:lnTo>
                <a:cubicBezTo>
                  <a:pt x="1079429" y="1049026"/>
                  <a:pt x="1047189" y="1016786"/>
                  <a:pt x="1047189" y="977017"/>
                </a:cubicBezTo>
                <a:lnTo>
                  <a:pt x="1047189" y="688987"/>
                </a:lnTo>
                <a:cubicBezTo>
                  <a:pt x="1047189" y="649218"/>
                  <a:pt x="1079429" y="616978"/>
                  <a:pt x="1119198" y="616978"/>
                </a:cubicBezTo>
                <a:close/>
                <a:moveTo>
                  <a:pt x="565796" y="616978"/>
                </a:moveTo>
                <a:lnTo>
                  <a:pt x="853826" y="616978"/>
                </a:lnTo>
                <a:cubicBezTo>
                  <a:pt x="893595" y="616978"/>
                  <a:pt x="925835" y="649218"/>
                  <a:pt x="925835" y="688987"/>
                </a:cubicBezTo>
                <a:lnTo>
                  <a:pt x="925835" y="977017"/>
                </a:lnTo>
                <a:cubicBezTo>
                  <a:pt x="925835" y="1016786"/>
                  <a:pt x="893595" y="1049026"/>
                  <a:pt x="853826" y="1049026"/>
                </a:cubicBezTo>
                <a:lnTo>
                  <a:pt x="565796" y="1049026"/>
                </a:lnTo>
                <a:cubicBezTo>
                  <a:pt x="526027" y="1049026"/>
                  <a:pt x="493787" y="1016786"/>
                  <a:pt x="493787" y="977017"/>
                </a:cubicBezTo>
                <a:lnTo>
                  <a:pt x="493787" y="688987"/>
                </a:lnTo>
                <a:cubicBezTo>
                  <a:pt x="493787" y="649218"/>
                  <a:pt x="526027" y="616978"/>
                  <a:pt x="565796" y="616978"/>
                </a:cubicBezTo>
                <a:close/>
                <a:moveTo>
                  <a:pt x="306692" y="360040"/>
                </a:moveTo>
                <a:lnTo>
                  <a:pt x="306692" y="3528392"/>
                </a:lnTo>
                <a:lnTo>
                  <a:pt x="2754964" y="3528392"/>
                </a:lnTo>
                <a:lnTo>
                  <a:pt x="2754964" y="360040"/>
                </a:lnTo>
                <a:close/>
                <a:moveTo>
                  <a:pt x="223685" y="0"/>
                </a:moveTo>
                <a:lnTo>
                  <a:pt x="2837972" y="0"/>
                </a:lnTo>
                <a:cubicBezTo>
                  <a:pt x="2961510" y="0"/>
                  <a:pt x="3061657" y="100147"/>
                  <a:pt x="3061657" y="223685"/>
                </a:cubicBezTo>
                <a:lnTo>
                  <a:pt x="3061657" y="3664747"/>
                </a:lnTo>
                <a:cubicBezTo>
                  <a:pt x="3061657" y="3788285"/>
                  <a:pt x="2961510" y="3888432"/>
                  <a:pt x="2837972" y="3888432"/>
                </a:cubicBezTo>
                <a:lnTo>
                  <a:pt x="223685" y="3888432"/>
                </a:lnTo>
                <a:cubicBezTo>
                  <a:pt x="100147" y="3888432"/>
                  <a:pt x="0" y="3788285"/>
                  <a:pt x="0" y="3664747"/>
                </a:cubicBezTo>
                <a:lnTo>
                  <a:pt x="0" y="223685"/>
                </a:lnTo>
                <a:cubicBezTo>
                  <a:pt x="0" y="100147"/>
                  <a:pt x="100147" y="0"/>
                  <a:pt x="2236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sz="270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23" name="Rounded Rectangle 2">
            <a:extLst>
              <a:ext uri="{FF2B5EF4-FFF2-40B4-BE49-F238E27FC236}">
                <a16:creationId xmlns:a16="http://schemas.microsoft.com/office/drawing/2014/main" id="{34B31578-A7C8-4A77-B46C-6CC326635DBD}"/>
              </a:ext>
            </a:extLst>
          </p:cNvPr>
          <p:cNvSpPr>
            <a:spLocks noChangeAspect="1"/>
          </p:cNvSpPr>
          <p:nvPr/>
        </p:nvSpPr>
        <p:spPr>
          <a:xfrm>
            <a:off x="1305273" y="5187177"/>
            <a:ext cx="400799" cy="720000"/>
          </a:xfrm>
          <a:custGeom>
            <a:avLst/>
            <a:gdLst/>
            <a:ahLst/>
            <a:cxnLst/>
            <a:rect l="l" t="t" r="r" b="b"/>
            <a:pathLst>
              <a:path w="2160240" h="3880673">
                <a:moveTo>
                  <a:pt x="816120" y="3545649"/>
                </a:moveTo>
                <a:cubicBezTo>
                  <a:pt x="802865" y="3545649"/>
                  <a:pt x="792120" y="3556394"/>
                  <a:pt x="792120" y="3569649"/>
                </a:cubicBezTo>
                <a:lnTo>
                  <a:pt x="792120" y="3665649"/>
                </a:lnTo>
                <a:cubicBezTo>
                  <a:pt x="792120" y="3678904"/>
                  <a:pt x="802865" y="3689649"/>
                  <a:pt x="816120" y="3689649"/>
                </a:cubicBezTo>
                <a:lnTo>
                  <a:pt x="1344120" y="3689649"/>
                </a:lnTo>
                <a:cubicBezTo>
                  <a:pt x="1357375" y="3689649"/>
                  <a:pt x="1368120" y="3678904"/>
                  <a:pt x="1368120" y="3665649"/>
                </a:cubicBezTo>
                <a:lnTo>
                  <a:pt x="1368120" y="3569649"/>
                </a:lnTo>
                <a:cubicBezTo>
                  <a:pt x="1368120" y="3556394"/>
                  <a:pt x="1357375" y="3545649"/>
                  <a:pt x="1344120" y="3545649"/>
                </a:cubicBezTo>
                <a:close/>
                <a:moveTo>
                  <a:pt x="1458489" y="1982610"/>
                </a:moveTo>
                <a:lnTo>
                  <a:pt x="1698487" y="1982610"/>
                </a:lnTo>
                <a:cubicBezTo>
                  <a:pt x="1731625" y="1982610"/>
                  <a:pt x="1758488" y="2009473"/>
                  <a:pt x="1758488" y="2042611"/>
                </a:cubicBezTo>
                <a:lnTo>
                  <a:pt x="1758488" y="2282649"/>
                </a:lnTo>
                <a:cubicBezTo>
                  <a:pt x="1758488" y="2315787"/>
                  <a:pt x="1731625" y="2342650"/>
                  <a:pt x="1698487" y="2342650"/>
                </a:cubicBezTo>
                <a:lnTo>
                  <a:pt x="1458489" y="2342650"/>
                </a:lnTo>
                <a:cubicBezTo>
                  <a:pt x="1425351" y="2342650"/>
                  <a:pt x="1398488" y="2315787"/>
                  <a:pt x="1398488" y="2282649"/>
                </a:cubicBezTo>
                <a:lnTo>
                  <a:pt x="1398488" y="2042611"/>
                </a:lnTo>
                <a:cubicBezTo>
                  <a:pt x="1398488" y="2009473"/>
                  <a:pt x="1425351" y="1982610"/>
                  <a:pt x="1458489" y="1982610"/>
                </a:cubicBezTo>
                <a:close/>
                <a:moveTo>
                  <a:pt x="946089" y="1982610"/>
                </a:moveTo>
                <a:lnTo>
                  <a:pt x="1186087" y="1982610"/>
                </a:lnTo>
                <a:cubicBezTo>
                  <a:pt x="1219225" y="1982610"/>
                  <a:pt x="1246088" y="2009473"/>
                  <a:pt x="1246088" y="2042611"/>
                </a:cubicBezTo>
                <a:lnTo>
                  <a:pt x="1246088" y="2282649"/>
                </a:lnTo>
                <a:cubicBezTo>
                  <a:pt x="1246088" y="2315787"/>
                  <a:pt x="1219225" y="2342650"/>
                  <a:pt x="1186087" y="2342650"/>
                </a:cubicBezTo>
                <a:lnTo>
                  <a:pt x="946089" y="2342650"/>
                </a:lnTo>
                <a:cubicBezTo>
                  <a:pt x="912951" y="2342650"/>
                  <a:pt x="886088" y="2315787"/>
                  <a:pt x="886088" y="2282649"/>
                </a:cubicBezTo>
                <a:lnTo>
                  <a:pt x="886088" y="2042611"/>
                </a:lnTo>
                <a:cubicBezTo>
                  <a:pt x="886088" y="2009473"/>
                  <a:pt x="912951" y="1982610"/>
                  <a:pt x="946089" y="1982610"/>
                </a:cubicBezTo>
                <a:close/>
                <a:moveTo>
                  <a:pt x="434129" y="1982610"/>
                </a:moveTo>
                <a:lnTo>
                  <a:pt x="674127" y="1982610"/>
                </a:lnTo>
                <a:cubicBezTo>
                  <a:pt x="707265" y="1982610"/>
                  <a:pt x="734128" y="2009473"/>
                  <a:pt x="734128" y="2042611"/>
                </a:cubicBezTo>
                <a:lnTo>
                  <a:pt x="734128" y="2282649"/>
                </a:lnTo>
                <a:cubicBezTo>
                  <a:pt x="734128" y="2315787"/>
                  <a:pt x="707265" y="2342650"/>
                  <a:pt x="674127" y="2342650"/>
                </a:cubicBezTo>
                <a:lnTo>
                  <a:pt x="434129" y="2342650"/>
                </a:lnTo>
                <a:cubicBezTo>
                  <a:pt x="400991" y="2342650"/>
                  <a:pt x="374128" y="2315787"/>
                  <a:pt x="374128" y="2282649"/>
                </a:cubicBezTo>
                <a:lnTo>
                  <a:pt x="374128" y="2042611"/>
                </a:lnTo>
                <a:cubicBezTo>
                  <a:pt x="374128" y="2009473"/>
                  <a:pt x="400991" y="1982610"/>
                  <a:pt x="434129" y="1982610"/>
                </a:cubicBezTo>
                <a:close/>
                <a:moveTo>
                  <a:pt x="1458489" y="1434014"/>
                </a:moveTo>
                <a:lnTo>
                  <a:pt x="1698487" y="1434014"/>
                </a:lnTo>
                <a:cubicBezTo>
                  <a:pt x="1731625" y="1434014"/>
                  <a:pt x="1758488" y="1460877"/>
                  <a:pt x="1758488" y="1494015"/>
                </a:cubicBezTo>
                <a:lnTo>
                  <a:pt x="1758488" y="1734053"/>
                </a:lnTo>
                <a:cubicBezTo>
                  <a:pt x="1758488" y="1767191"/>
                  <a:pt x="1731625" y="1794054"/>
                  <a:pt x="1698487" y="1794054"/>
                </a:cubicBezTo>
                <a:lnTo>
                  <a:pt x="1458489" y="1794054"/>
                </a:lnTo>
                <a:cubicBezTo>
                  <a:pt x="1425351" y="1794054"/>
                  <a:pt x="1398488" y="1767191"/>
                  <a:pt x="1398488" y="1734053"/>
                </a:cubicBezTo>
                <a:lnTo>
                  <a:pt x="1398488" y="1494015"/>
                </a:lnTo>
                <a:cubicBezTo>
                  <a:pt x="1398488" y="1460877"/>
                  <a:pt x="1425351" y="1434014"/>
                  <a:pt x="1458489" y="1434014"/>
                </a:cubicBezTo>
                <a:close/>
                <a:moveTo>
                  <a:pt x="946089" y="1434014"/>
                </a:moveTo>
                <a:lnTo>
                  <a:pt x="1186087" y="1434014"/>
                </a:lnTo>
                <a:cubicBezTo>
                  <a:pt x="1219225" y="1434014"/>
                  <a:pt x="1246088" y="1460877"/>
                  <a:pt x="1246088" y="1494015"/>
                </a:cubicBezTo>
                <a:lnTo>
                  <a:pt x="1246088" y="1734053"/>
                </a:lnTo>
                <a:cubicBezTo>
                  <a:pt x="1246088" y="1767191"/>
                  <a:pt x="1219225" y="1794054"/>
                  <a:pt x="1186087" y="1794054"/>
                </a:cubicBezTo>
                <a:lnTo>
                  <a:pt x="946089" y="1794054"/>
                </a:lnTo>
                <a:cubicBezTo>
                  <a:pt x="912951" y="1794054"/>
                  <a:pt x="886088" y="1767191"/>
                  <a:pt x="886088" y="1734053"/>
                </a:cubicBezTo>
                <a:lnTo>
                  <a:pt x="886088" y="1494015"/>
                </a:lnTo>
                <a:cubicBezTo>
                  <a:pt x="886088" y="1460877"/>
                  <a:pt x="912951" y="1434014"/>
                  <a:pt x="946089" y="1434014"/>
                </a:cubicBezTo>
                <a:close/>
                <a:moveTo>
                  <a:pt x="434129" y="1434014"/>
                </a:moveTo>
                <a:lnTo>
                  <a:pt x="674127" y="1434014"/>
                </a:lnTo>
                <a:cubicBezTo>
                  <a:pt x="707265" y="1434014"/>
                  <a:pt x="734128" y="1460877"/>
                  <a:pt x="734128" y="1494015"/>
                </a:cubicBezTo>
                <a:lnTo>
                  <a:pt x="734128" y="1734053"/>
                </a:lnTo>
                <a:cubicBezTo>
                  <a:pt x="734128" y="1767191"/>
                  <a:pt x="707265" y="1794054"/>
                  <a:pt x="674127" y="1794054"/>
                </a:cubicBezTo>
                <a:lnTo>
                  <a:pt x="434129" y="1794054"/>
                </a:lnTo>
                <a:cubicBezTo>
                  <a:pt x="400991" y="1794054"/>
                  <a:pt x="374128" y="1767191"/>
                  <a:pt x="374128" y="1734053"/>
                </a:cubicBezTo>
                <a:lnTo>
                  <a:pt x="374128" y="1494015"/>
                </a:lnTo>
                <a:cubicBezTo>
                  <a:pt x="374128" y="1460877"/>
                  <a:pt x="400991" y="1434014"/>
                  <a:pt x="434129" y="1434014"/>
                </a:cubicBezTo>
                <a:close/>
                <a:moveTo>
                  <a:pt x="1458489" y="885417"/>
                </a:moveTo>
                <a:lnTo>
                  <a:pt x="1698487" y="885417"/>
                </a:lnTo>
                <a:cubicBezTo>
                  <a:pt x="1731625" y="885417"/>
                  <a:pt x="1758488" y="912280"/>
                  <a:pt x="1758488" y="945418"/>
                </a:cubicBezTo>
                <a:lnTo>
                  <a:pt x="1758488" y="1185456"/>
                </a:lnTo>
                <a:cubicBezTo>
                  <a:pt x="1758488" y="1218594"/>
                  <a:pt x="1731625" y="1245457"/>
                  <a:pt x="1698487" y="1245457"/>
                </a:cubicBezTo>
                <a:lnTo>
                  <a:pt x="1458489" y="1245457"/>
                </a:lnTo>
                <a:cubicBezTo>
                  <a:pt x="1425351" y="1245457"/>
                  <a:pt x="1398488" y="1218594"/>
                  <a:pt x="1398488" y="1185456"/>
                </a:cubicBezTo>
                <a:lnTo>
                  <a:pt x="1398488" y="945418"/>
                </a:lnTo>
                <a:cubicBezTo>
                  <a:pt x="1398488" y="912280"/>
                  <a:pt x="1425351" y="885417"/>
                  <a:pt x="1458489" y="885417"/>
                </a:cubicBezTo>
                <a:close/>
                <a:moveTo>
                  <a:pt x="946089" y="885417"/>
                </a:moveTo>
                <a:lnTo>
                  <a:pt x="1186087" y="885417"/>
                </a:lnTo>
                <a:cubicBezTo>
                  <a:pt x="1219225" y="885417"/>
                  <a:pt x="1246088" y="912280"/>
                  <a:pt x="1246088" y="945418"/>
                </a:cubicBezTo>
                <a:lnTo>
                  <a:pt x="1246088" y="1185456"/>
                </a:lnTo>
                <a:cubicBezTo>
                  <a:pt x="1246088" y="1218594"/>
                  <a:pt x="1219225" y="1245457"/>
                  <a:pt x="1186087" y="1245457"/>
                </a:cubicBezTo>
                <a:lnTo>
                  <a:pt x="946089" y="1245457"/>
                </a:lnTo>
                <a:cubicBezTo>
                  <a:pt x="912951" y="1245457"/>
                  <a:pt x="886088" y="1218594"/>
                  <a:pt x="886088" y="1185456"/>
                </a:cubicBezTo>
                <a:lnTo>
                  <a:pt x="886088" y="945418"/>
                </a:lnTo>
                <a:cubicBezTo>
                  <a:pt x="886088" y="912280"/>
                  <a:pt x="912951" y="885417"/>
                  <a:pt x="946089" y="885417"/>
                </a:cubicBezTo>
                <a:close/>
                <a:moveTo>
                  <a:pt x="434129" y="885417"/>
                </a:moveTo>
                <a:lnTo>
                  <a:pt x="674127" y="885417"/>
                </a:lnTo>
                <a:cubicBezTo>
                  <a:pt x="707265" y="885417"/>
                  <a:pt x="734128" y="912280"/>
                  <a:pt x="734128" y="945418"/>
                </a:cubicBezTo>
                <a:lnTo>
                  <a:pt x="734128" y="1185456"/>
                </a:lnTo>
                <a:cubicBezTo>
                  <a:pt x="734128" y="1218594"/>
                  <a:pt x="707265" y="1245457"/>
                  <a:pt x="674127" y="1245457"/>
                </a:cubicBezTo>
                <a:lnTo>
                  <a:pt x="434129" y="1245457"/>
                </a:lnTo>
                <a:cubicBezTo>
                  <a:pt x="400991" y="1245457"/>
                  <a:pt x="374128" y="1218594"/>
                  <a:pt x="374128" y="1185456"/>
                </a:cubicBezTo>
                <a:lnTo>
                  <a:pt x="374128" y="945418"/>
                </a:lnTo>
                <a:cubicBezTo>
                  <a:pt x="374128" y="912280"/>
                  <a:pt x="400991" y="885417"/>
                  <a:pt x="434129" y="885417"/>
                </a:cubicBezTo>
                <a:close/>
                <a:moveTo>
                  <a:pt x="216024" y="608188"/>
                </a:moveTo>
                <a:lnTo>
                  <a:pt x="216024" y="3272484"/>
                </a:lnTo>
                <a:lnTo>
                  <a:pt x="1944216" y="3272484"/>
                </a:lnTo>
                <a:lnTo>
                  <a:pt x="1944216" y="608188"/>
                </a:lnTo>
                <a:close/>
                <a:moveTo>
                  <a:pt x="912102" y="305289"/>
                </a:moveTo>
                <a:cubicBezTo>
                  <a:pt x="905473" y="305289"/>
                  <a:pt x="900100" y="310662"/>
                  <a:pt x="900100" y="317291"/>
                </a:cubicBezTo>
                <a:lnTo>
                  <a:pt x="900100" y="365295"/>
                </a:lnTo>
                <a:cubicBezTo>
                  <a:pt x="900100" y="371924"/>
                  <a:pt x="905473" y="377297"/>
                  <a:pt x="912102" y="377297"/>
                </a:cubicBezTo>
                <a:lnTo>
                  <a:pt x="1248138" y="377297"/>
                </a:lnTo>
                <a:cubicBezTo>
                  <a:pt x="1254767" y="377297"/>
                  <a:pt x="1260140" y="371924"/>
                  <a:pt x="1260140" y="365295"/>
                </a:cubicBezTo>
                <a:lnTo>
                  <a:pt x="1260140" y="317291"/>
                </a:lnTo>
                <a:cubicBezTo>
                  <a:pt x="1260140" y="310662"/>
                  <a:pt x="1254767" y="305289"/>
                  <a:pt x="1248138" y="305289"/>
                </a:cubicBezTo>
                <a:close/>
                <a:moveTo>
                  <a:pt x="278153" y="0"/>
                </a:moveTo>
                <a:lnTo>
                  <a:pt x="1882087" y="0"/>
                </a:lnTo>
                <a:cubicBezTo>
                  <a:pt x="2035707" y="0"/>
                  <a:pt x="2160240" y="124533"/>
                  <a:pt x="2160240" y="278153"/>
                </a:cubicBezTo>
                <a:lnTo>
                  <a:pt x="2160240" y="3602520"/>
                </a:lnTo>
                <a:cubicBezTo>
                  <a:pt x="2160240" y="3756140"/>
                  <a:pt x="2035707" y="3880673"/>
                  <a:pt x="1882087" y="3880673"/>
                </a:cubicBezTo>
                <a:lnTo>
                  <a:pt x="278153" y="3880673"/>
                </a:lnTo>
                <a:cubicBezTo>
                  <a:pt x="124533" y="3880673"/>
                  <a:pt x="0" y="3756140"/>
                  <a:pt x="0" y="3602520"/>
                </a:cubicBezTo>
                <a:lnTo>
                  <a:pt x="0" y="278153"/>
                </a:lnTo>
                <a:cubicBezTo>
                  <a:pt x="0" y="124533"/>
                  <a:pt x="124533" y="0"/>
                  <a:pt x="27815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sz="270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19CDBEF-AA6D-487B-B292-239805A868CC}"/>
              </a:ext>
            </a:extLst>
          </p:cNvPr>
          <p:cNvSpPr txBox="1"/>
          <p:nvPr/>
        </p:nvSpPr>
        <p:spPr>
          <a:xfrm>
            <a:off x="1866135" y="4697767"/>
            <a:ext cx="1450337" cy="1454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altLang="ko-KR" sz="1200" dirty="0">
                <a:solidFill>
                  <a:schemeClr val="bg1">
                    <a:lumMod val="95000"/>
                  </a:schemeClr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  <a:endParaRPr lang="ko-KR" altLang="en-US" sz="1200" dirty="0">
              <a:solidFill>
                <a:schemeClr val="bg1">
                  <a:lumMod val="9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4D63DEC-105E-407A-A722-2C821EA95749}"/>
              </a:ext>
            </a:extLst>
          </p:cNvPr>
          <p:cNvSpPr txBox="1"/>
          <p:nvPr/>
        </p:nvSpPr>
        <p:spPr>
          <a:xfrm>
            <a:off x="4317418" y="4679345"/>
            <a:ext cx="1450337" cy="1454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altLang="ko-KR" sz="1200" dirty="0">
                <a:solidFill>
                  <a:schemeClr val="bg1">
                    <a:lumMod val="95000"/>
                  </a:schemeClr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  <a:endParaRPr lang="ko-KR" altLang="en-US" sz="1200" dirty="0">
              <a:solidFill>
                <a:schemeClr val="bg1">
                  <a:lumMod val="9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26" name="Freeform 23">
            <a:extLst>
              <a:ext uri="{FF2B5EF4-FFF2-40B4-BE49-F238E27FC236}">
                <a16:creationId xmlns:a16="http://schemas.microsoft.com/office/drawing/2014/main" id="{6350688D-6C63-4BE2-8A02-C8B6E1AFDB2C}"/>
              </a:ext>
            </a:extLst>
          </p:cNvPr>
          <p:cNvSpPr>
            <a:spLocks noChangeAspect="1"/>
          </p:cNvSpPr>
          <p:nvPr/>
        </p:nvSpPr>
        <p:spPr>
          <a:xfrm flipH="1">
            <a:off x="1236826" y="3750664"/>
            <a:ext cx="1175476" cy="747921"/>
          </a:xfrm>
          <a:custGeom>
            <a:avLst/>
            <a:gdLst/>
            <a:ahLst/>
            <a:cxnLst/>
            <a:rect l="l" t="t" r="r" b="b"/>
            <a:pathLst>
              <a:path w="3980365" h="2532594">
                <a:moveTo>
                  <a:pt x="1988360" y="58973"/>
                </a:moveTo>
                <a:cubicBezTo>
                  <a:pt x="1988306" y="58975"/>
                  <a:pt x="1988252" y="58977"/>
                  <a:pt x="1988199" y="58995"/>
                </a:cubicBezTo>
                <a:cubicBezTo>
                  <a:pt x="1988145" y="58977"/>
                  <a:pt x="1988091" y="58975"/>
                  <a:pt x="1988037" y="58973"/>
                </a:cubicBezTo>
                <a:lnTo>
                  <a:pt x="1988037" y="59017"/>
                </a:lnTo>
                <a:cubicBezTo>
                  <a:pt x="1574406" y="74019"/>
                  <a:pt x="1375335" y="406725"/>
                  <a:pt x="1370318" y="708381"/>
                </a:cubicBezTo>
                <a:cubicBezTo>
                  <a:pt x="1362506" y="1089140"/>
                  <a:pt x="1497435" y="1312904"/>
                  <a:pt x="1568575" y="1407072"/>
                </a:cubicBezTo>
                <a:cubicBezTo>
                  <a:pt x="1631785" y="1490670"/>
                  <a:pt x="1727890" y="1649476"/>
                  <a:pt x="1617443" y="1704159"/>
                </a:cubicBezTo>
                <a:cubicBezTo>
                  <a:pt x="1318592" y="1846636"/>
                  <a:pt x="1062028" y="1946829"/>
                  <a:pt x="927030" y="2049664"/>
                </a:cubicBezTo>
                <a:cubicBezTo>
                  <a:pt x="705669" y="2234426"/>
                  <a:pt x="740656" y="2445615"/>
                  <a:pt x="754501" y="2532594"/>
                </a:cubicBezTo>
                <a:lnTo>
                  <a:pt x="1988199" y="2531551"/>
                </a:lnTo>
                <a:lnTo>
                  <a:pt x="3221896" y="2532594"/>
                </a:lnTo>
                <a:cubicBezTo>
                  <a:pt x="3235741" y="2445615"/>
                  <a:pt x="3270728" y="2234426"/>
                  <a:pt x="3049367" y="2049664"/>
                </a:cubicBezTo>
                <a:cubicBezTo>
                  <a:pt x="2914369" y="1946829"/>
                  <a:pt x="2657805" y="1846636"/>
                  <a:pt x="2358954" y="1704159"/>
                </a:cubicBezTo>
                <a:cubicBezTo>
                  <a:pt x="2248507" y="1649476"/>
                  <a:pt x="2344612" y="1490670"/>
                  <a:pt x="2407822" y="1407072"/>
                </a:cubicBezTo>
                <a:cubicBezTo>
                  <a:pt x="2478962" y="1312904"/>
                  <a:pt x="2613891" y="1089140"/>
                  <a:pt x="2606079" y="708381"/>
                </a:cubicBezTo>
                <a:cubicBezTo>
                  <a:pt x="2601062" y="406725"/>
                  <a:pt x="2401991" y="74019"/>
                  <a:pt x="1988360" y="59017"/>
                </a:cubicBezTo>
                <a:close/>
                <a:moveTo>
                  <a:pt x="1093515" y="0"/>
                </a:moveTo>
                <a:cubicBezTo>
                  <a:pt x="736613" y="12826"/>
                  <a:pt x="553627" y="327881"/>
                  <a:pt x="549299" y="588096"/>
                </a:cubicBezTo>
                <a:cubicBezTo>
                  <a:pt x="542562" y="916461"/>
                  <a:pt x="658924" y="1109434"/>
                  <a:pt x="720275" y="1190644"/>
                </a:cubicBezTo>
                <a:cubicBezTo>
                  <a:pt x="774787" y="1262738"/>
                  <a:pt x="857667" y="1399692"/>
                  <a:pt x="762418" y="1446850"/>
                </a:cubicBezTo>
                <a:cubicBezTo>
                  <a:pt x="504691" y="1569722"/>
                  <a:pt x="283431" y="1656128"/>
                  <a:pt x="167010" y="1744812"/>
                </a:cubicBezTo>
                <a:cubicBezTo>
                  <a:pt x="-23891" y="1904150"/>
                  <a:pt x="672" y="2013351"/>
                  <a:pt x="1392" y="2161289"/>
                </a:cubicBezTo>
                <a:cubicBezTo>
                  <a:pt x="356083" y="2160989"/>
                  <a:pt x="261990" y="2166300"/>
                  <a:pt x="616681" y="2166000"/>
                </a:cubicBezTo>
                <a:cubicBezTo>
                  <a:pt x="794788" y="1846239"/>
                  <a:pt x="1045824" y="1778915"/>
                  <a:pt x="1453932" y="1593789"/>
                </a:cubicBezTo>
                <a:cubicBezTo>
                  <a:pt x="1171572" y="1115084"/>
                  <a:pt x="1046285" y="714919"/>
                  <a:pt x="1414663" y="124017"/>
                </a:cubicBezTo>
                <a:cubicBezTo>
                  <a:pt x="1309485" y="41539"/>
                  <a:pt x="1305280" y="26381"/>
                  <a:pt x="1093515" y="0"/>
                </a:cubicBezTo>
                <a:close/>
                <a:moveTo>
                  <a:pt x="2886850" y="0"/>
                </a:moveTo>
                <a:cubicBezTo>
                  <a:pt x="2675085" y="26381"/>
                  <a:pt x="2670880" y="41539"/>
                  <a:pt x="2565702" y="124017"/>
                </a:cubicBezTo>
                <a:cubicBezTo>
                  <a:pt x="2934080" y="714919"/>
                  <a:pt x="2808793" y="1115084"/>
                  <a:pt x="2526433" y="1593789"/>
                </a:cubicBezTo>
                <a:cubicBezTo>
                  <a:pt x="2934542" y="1778915"/>
                  <a:pt x="3185577" y="1846239"/>
                  <a:pt x="3363685" y="2166000"/>
                </a:cubicBezTo>
                <a:cubicBezTo>
                  <a:pt x="3718376" y="2166300"/>
                  <a:pt x="3624282" y="2160989"/>
                  <a:pt x="3978973" y="2161289"/>
                </a:cubicBezTo>
                <a:cubicBezTo>
                  <a:pt x="3979693" y="2013351"/>
                  <a:pt x="4004256" y="1904150"/>
                  <a:pt x="3813355" y="1744812"/>
                </a:cubicBezTo>
                <a:cubicBezTo>
                  <a:pt x="3696934" y="1656128"/>
                  <a:pt x="3475674" y="1569722"/>
                  <a:pt x="3217947" y="1446850"/>
                </a:cubicBezTo>
                <a:cubicBezTo>
                  <a:pt x="3122698" y="1399692"/>
                  <a:pt x="3205579" y="1262738"/>
                  <a:pt x="3260090" y="1190644"/>
                </a:cubicBezTo>
                <a:cubicBezTo>
                  <a:pt x="3321441" y="1109434"/>
                  <a:pt x="3437803" y="916461"/>
                  <a:pt x="3431066" y="588096"/>
                </a:cubicBezTo>
                <a:cubicBezTo>
                  <a:pt x="3426739" y="327881"/>
                  <a:pt x="3243752" y="12826"/>
                  <a:pt x="288685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4324D49-2D5E-4EA9-AA5B-99281E6BD5DC}"/>
              </a:ext>
            </a:extLst>
          </p:cNvPr>
          <p:cNvSpPr txBox="1"/>
          <p:nvPr/>
        </p:nvSpPr>
        <p:spPr>
          <a:xfrm>
            <a:off x="2901463" y="3627605"/>
            <a:ext cx="2866292" cy="884858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altLang="ko-KR" sz="2000" dirty="0">
                <a:solidFill>
                  <a:schemeClr val="bg1"/>
                </a:solidFill>
                <a:cs typeface="B Nazanin" panose="00000400000000000000" pitchFamily="2" charset="-78"/>
              </a:rPr>
              <a:t>طرح بندی </a:t>
            </a:r>
            <a:r>
              <a:rPr lang="en-GB" altLang="ko-KR" sz="2000" dirty="0">
                <a:solidFill>
                  <a:schemeClr val="bg1"/>
                </a:solidFill>
                <a:cs typeface="B Nazanin" panose="00000400000000000000" pitchFamily="2" charset="-78"/>
              </a:rPr>
              <a:t>ALLPPT</a:t>
            </a:r>
            <a:r>
              <a:rPr lang="fa-IR" altLang="ko-KR" sz="2000" dirty="0">
                <a:solidFill>
                  <a:schemeClr val="bg1"/>
                </a:solidFill>
                <a:cs typeface="B Nazanin" panose="00000400000000000000" pitchFamily="2" charset="-78"/>
              </a:rPr>
              <a:t>اسلاید متنی را برای ارائه خود تمیز کنید</a:t>
            </a:r>
            <a:endParaRPr lang="ko-KR" altLang="en-US" sz="20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424019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B42F8BE5-524C-40E7-875B-6E5CA9AFA67D}"/>
              </a:ext>
            </a:extLst>
          </p:cNvPr>
          <p:cNvGrpSpPr/>
          <p:nvPr/>
        </p:nvGrpSpPr>
        <p:grpSpPr>
          <a:xfrm>
            <a:off x="4355307" y="4029334"/>
            <a:ext cx="3481386" cy="1912786"/>
            <a:chOff x="-548507" y="477868"/>
            <a:chExt cx="11570449" cy="6357177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5FA5E06-C563-41A0-9B5C-2EF3F520A7D2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6DFE174F-EEBD-44C6-8F7E-9CA21DD1BB1F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22FD7866-AA7C-4F56-A17D-6CBB2568A379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11ACB28-16F5-47F5-8BC4-572AF02ADB46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cs typeface="B Nazanin" panose="00000400000000000000" pitchFamily="2" charset="-78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54006B6-547F-485F-BB80-0633E7A0EFB5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FA0F1E2D-8825-4D58-AA08-A3B8AFD49C05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7AD5D554-C06B-48B2-8693-25EB7BF94407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BEB08A2F-EB7D-4552-981B-0AA413908348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D8CBB426-0D76-4D0B-946F-43284233B6CE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1BED5DF3-FFF8-4A81-BF01-0EFB5DEF4BB9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DEB73E36-A01E-449B-98C8-C3580EBC0B85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3559800-4412-487D-9239-75578371815E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cs typeface="B Nazanin" panose="00000400000000000000" pitchFamily="2" charset="-78"/>
              </a:endParaRPr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a-IR" dirty="0">
                <a:cs typeface="B Nazanin" panose="00000400000000000000" pitchFamily="2" charset="-78"/>
              </a:rPr>
              <a:t>سبک اینفوگرافیک</a:t>
            </a:r>
            <a:endParaRPr lang="en-US" dirty="0">
              <a:cs typeface="B Nazanin" panose="00000400000000000000" pitchFamily="2" charset="-78"/>
            </a:endParaRPr>
          </a:p>
        </p:txBody>
      </p:sp>
      <p:cxnSp>
        <p:nvCxnSpPr>
          <p:cNvPr id="3" name="Elbow Connector 11">
            <a:extLst>
              <a:ext uri="{FF2B5EF4-FFF2-40B4-BE49-F238E27FC236}">
                <a16:creationId xmlns:a16="http://schemas.microsoft.com/office/drawing/2014/main" id="{C0C156F3-5BCF-4204-BB88-5A3C383A41FB}"/>
              </a:ext>
            </a:extLst>
          </p:cNvPr>
          <p:cNvCxnSpPr/>
          <p:nvPr/>
        </p:nvCxnSpPr>
        <p:spPr>
          <a:xfrm>
            <a:off x="3287690" y="4377452"/>
            <a:ext cx="1650685" cy="535038"/>
          </a:xfrm>
          <a:prstGeom prst="bentConnector3">
            <a:avLst>
              <a:gd name="adj1" fmla="val -202"/>
            </a:avLst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Elbow Connector 53">
            <a:extLst>
              <a:ext uri="{FF2B5EF4-FFF2-40B4-BE49-F238E27FC236}">
                <a16:creationId xmlns:a16="http://schemas.microsoft.com/office/drawing/2014/main" id="{037B8B6B-5B93-449E-83D4-2129A525A738}"/>
              </a:ext>
            </a:extLst>
          </p:cNvPr>
          <p:cNvCxnSpPr/>
          <p:nvPr/>
        </p:nvCxnSpPr>
        <p:spPr>
          <a:xfrm rot="10800000" flipV="1">
            <a:off x="7320140" y="4644970"/>
            <a:ext cx="1510938" cy="267520"/>
          </a:xfrm>
          <a:prstGeom prst="bentConnector3">
            <a:avLst>
              <a:gd name="adj1" fmla="val 198"/>
            </a:avLst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Elbow Connector 63">
            <a:extLst>
              <a:ext uri="{FF2B5EF4-FFF2-40B4-BE49-F238E27FC236}">
                <a16:creationId xmlns:a16="http://schemas.microsoft.com/office/drawing/2014/main" id="{30FDBD12-D5DE-46D9-9B67-2BC4FF11ACED}"/>
              </a:ext>
            </a:extLst>
          </p:cNvPr>
          <p:cNvCxnSpPr/>
          <p:nvPr/>
        </p:nvCxnSpPr>
        <p:spPr>
          <a:xfrm rot="5400000" flipH="1" flipV="1">
            <a:off x="6968092" y="2912940"/>
            <a:ext cx="1142724" cy="768653"/>
          </a:xfrm>
          <a:prstGeom prst="bentConnector3">
            <a:avLst>
              <a:gd name="adj1" fmla="val 50000"/>
            </a:avLst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 39">
            <a:extLst>
              <a:ext uri="{FF2B5EF4-FFF2-40B4-BE49-F238E27FC236}">
                <a16:creationId xmlns:a16="http://schemas.microsoft.com/office/drawing/2014/main" id="{945DA869-3993-4172-8787-E0C42ED750F7}"/>
              </a:ext>
            </a:extLst>
          </p:cNvPr>
          <p:cNvSpPr>
            <a:spLocks noChangeAspect="1"/>
          </p:cNvSpPr>
          <p:nvPr/>
        </p:nvSpPr>
        <p:spPr>
          <a:xfrm>
            <a:off x="2009218" y="3362196"/>
            <a:ext cx="2275213" cy="1225848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223511" y="1089813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accent1"/>
          </a:solidFill>
          <a:ln w="88900">
            <a:solidFill>
              <a:schemeClr val="bg1"/>
            </a:solidFill>
          </a:ln>
          <a:effectLst>
            <a:innerShdw blurRad="127000" dist="1270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12" name="Freeform 44">
            <a:extLst>
              <a:ext uri="{FF2B5EF4-FFF2-40B4-BE49-F238E27FC236}">
                <a16:creationId xmlns:a16="http://schemas.microsoft.com/office/drawing/2014/main" id="{0394F48B-CE22-4108-9E9A-D6104970DA38}"/>
              </a:ext>
            </a:extLst>
          </p:cNvPr>
          <p:cNvSpPr>
            <a:spLocks noChangeAspect="1"/>
          </p:cNvSpPr>
          <p:nvPr/>
        </p:nvSpPr>
        <p:spPr>
          <a:xfrm>
            <a:off x="3366546" y="1743569"/>
            <a:ext cx="2275213" cy="1225848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90851" y="109797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accent2"/>
          </a:solidFill>
          <a:ln w="88900">
            <a:solidFill>
              <a:schemeClr val="bg1"/>
            </a:solidFill>
          </a:ln>
          <a:effectLst>
            <a:innerShdw blurRad="127000" dist="1270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13" name="Freeform 45">
            <a:extLst>
              <a:ext uri="{FF2B5EF4-FFF2-40B4-BE49-F238E27FC236}">
                <a16:creationId xmlns:a16="http://schemas.microsoft.com/office/drawing/2014/main" id="{BA6672A3-DD9B-4265-8D85-B766372D85C9}"/>
              </a:ext>
            </a:extLst>
          </p:cNvPr>
          <p:cNvSpPr>
            <a:spLocks noChangeAspect="1"/>
          </p:cNvSpPr>
          <p:nvPr/>
        </p:nvSpPr>
        <p:spPr>
          <a:xfrm>
            <a:off x="6787505" y="1743569"/>
            <a:ext cx="2275213" cy="1225848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99016" y="108164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accent2"/>
          </a:solidFill>
          <a:ln w="88900">
            <a:solidFill>
              <a:schemeClr val="bg1"/>
            </a:solidFill>
          </a:ln>
          <a:effectLst>
            <a:innerShdw blurRad="127000" dist="1270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14" name="Freeform 46">
            <a:extLst>
              <a:ext uri="{FF2B5EF4-FFF2-40B4-BE49-F238E27FC236}">
                <a16:creationId xmlns:a16="http://schemas.microsoft.com/office/drawing/2014/main" id="{4CBB9DAC-4689-4533-891D-26306AEAE974}"/>
              </a:ext>
            </a:extLst>
          </p:cNvPr>
          <p:cNvSpPr>
            <a:spLocks noChangeAspect="1"/>
          </p:cNvSpPr>
          <p:nvPr/>
        </p:nvSpPr>
        <p:spPr>
          <a:xfrm>
            <a:off x="7826060" y="3362196"/>
            <a:ext cx="2275213" cy="1225848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82686" y="108164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accent4"/>
          </a:solidFill>
          <a:ln w="88900">
            <a:solidFill>
              <a:schemeClr val="bg1"/>
            </a:solidFill>
          </a:ln>
          <a:effectLst>
            <a:innerShdw blurRad="127000" dist="1270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15" name="Donut 3">
            <a:extLst>
              <a:ext uri="{FF2B5EF4-FFF2-40B4-BE49-F238E27FC236}">
                <a16:creationId xmlns:a16="http://schemas.microsoft.com/office/drawing/2014/main" id="{4812F51E-2BCF-41D5-8021-FA8E14955BCF}"/>
              </a:ext>
            </a:extLst>
          </p:cNvPr>
          <p:cNvSpPr>
            <a:spLocks noChangeAspect="1"/>
          </p:cNvSpPr>
          <p:nvPr/>
        </p:nvSpPr>
        <p:spPr>
          <a:xfrm>
            <a:off x="5498869" y="4450843"/>
            <a:ext cx="1082336" cy="923294"/>
          </a:xfrm>
          <a:custGeom>
            <a:avLst/>
            <a:gdLst/>
            <a:ahLst/>
            <a:cxnLst/>
            <a:rect l="l" t="t" r="r" b="b"/>
            <a:pathLst>
              <a:path w="3925206" h="3348424">
                <a:moveTo>
                  <a:pt x="3242112" y="2272794"/>
                </a:moveTo>
                <a:cubicBezTo>
                  <a:pt x="3115082" y="2260231"/>
                  <a:pt x="3000452" y="2364880"/>
                  <a:pt x="3016921" y="2497371"/>
                </a:cubicBezTo>
                <a:lnTo>
                  <a:pt x="3435974" y="2497371"/>
                </a:lnTo>
                <a:cubicBezTo>
                  <a:pt x="3428947" y="2380544"/>
                  <a:pt x="3369142" y="2285357"/>
                  <a:pt x="3242112" y="2272794"/>
                </a:cubicBezTo>
                <a:close/>
                <a:moveTo>
                  <a:pt x="3242112" y="1883779"/>
                </a:moveTo>
                <a:cubicBezTo>
                  <a:pt x="3733878" y="1896431"/>
                  <a:pt x="3893010" y="2355773"/>
                  <a:pt x="3900115" y="2477857"/>
                </a:cubicBezTo>
                <a:cubicBezTo>
                  <a:pt x="3907220" y="2599941"/>
                  <a:pt x="3904130" y="2640444"/>
                  <a:pt x="3906136" y="2721736"/>
                </a:cubicBezTo>
                <a:lnTo>
                  <a:pt x="3506761" y="2727198"/>
                </a:lnTo>
                <a:lnTo>
                  <a:pt x="3007675" y="2728631"/>
                </a:lnTo>
                <a:cubicBezTo>
                  <a:pt x="3027968" y="2911589"/>
                  <a:pt x="3137547" y="2975072"/>
                  <a:pt x="3265609" y="2975072"/>
                </a:cubicBezTo>
                <a:cubicBezTo>
                  <a:pt x="3395909" y="2975042"/>
                  <a:pt x="3396904" y="2940955"/>
                  <a:pt x="3566366" y="2846944"/>
                </a:cubicBezTo>
                <a:lnTo>
                  <a:pt x="3850889" y="3014883"/>
                </a:lnTo>
                <a:cubicBezTo>
                  <a:pt x="3733332" y="3178373"/>
                  <a:pt x="3564767" y="3345324"/>
                  <a:pt x="3242112" y="3348424"/>
                </a:cubicBezTo>
                <a:cubicBezTo>
                  <a:pt x="2888283" y="3337127"/>
                  <a:pt x="2509790" y="3020551"/>
                  <a:pt x="2509790" y="2616101"/>
                </a:cubicBezTo>
                <a:cubicBezTo>
                  <a:pt x="2509790" y="2211651"/>
                  <a:pt x="2750347" y="1871126"/>
                  <a:pt x="3242112" y="1883779"/>
                </a:cubicBezTo>
                <a:close/>
                <a:moveTo>
                  <a:pt x="2201538" y="1640945"/>
                </a:moveTo>
                <a:lnTo>
                  <a:pt x="2178041" y="2056288"/>
                </a:lnTo>
                <a:lnTo>
                  <a:pt x="2407579" y="2056288"/>
                </a:lnTo>
                <a:lnTo>
                  <a:pt x="2407579" y="2364634"/>
                </a:lnTo>
                <a:lnTo>
                  <a:pt x="2178041" y="2364634"/>
                </a:lnTo>
                <a:lnTo>
                  <a:pt x="2178041" y="2931754"/>
                </a:lnTo>
                <a:cubicBezTo>
                  <a:pt x="2185611" y="3070135"/>
                  <a:pt x="2295005" y="3075356"/>
                  <a:pt x="2459217" y="2994419"/>
                </a:cubicBezTo>
                <a:cubicBezTo>
                  <a:pt x="2443553" y="3099180"/>
                  <a:pt x="2451386" y="3180444"/>
                  <a:pt x="2412226" y="3308699"/>
                </a:cubicBezTo>
                <a:cubicBezTo>
                  <a:pt x="2239462" y="3345251"/>
                  <a:pt x="2176341" y="3350467"/>
                  <a:pt x="1964415" y="3347850"/>
                </a:cubicBezTo>
                <a:cubicBezTo>
                  <a:pt x="1849515" y="3347850"/>
                  <a:pt x="1756369" y="3254704"/>
                  <a:pt x="1756367" y="3139802"/>
                </a:cubicBezTo>
                <a:lnTo>
                  <a:pt x="1753727" y="3139802"/>
                </a:lnTo>
                <a:lnTo>
                  <a:pt x="1753727" y="2364634"/>
                </a:lnTo>
                <a:lnTo>
                  <a:pt x="1559627" y="2364634"/>
                </a:lnTo>
                <a:lnTo>
                  <a:pt x="1559627" y="2056288"/>
                </a:lnTo>
                <a:lnTo>
                  <a:pt x="1753727" y="2056288"/>
                </a:lnTo>
                <a:lnTo>
                  <a:pt x="1753727" y="1805414"/>
                </a:lnTo>
                <a:close/>
                <a:moveTo>
                  <a:pt x="0" y="1559869"/>
                </a:moveTo>
                <a:lnTo>
                  <a:pt x="870533" y="1559869"/>
                </a:lnTo>
                <a:lnTo>
                  <a:pt x="870533" y="1868216"/>
                </a:lnTo>
                <a:lnTo>
                  <a:pt x="700385" y="1868216"/>
                </a:lnTo>
                <a:lnTo>
                  <a:pt x="700385" y="3040078"/>
                </a:lnTo>
                <a:lnTo>
                  <a:pt x="1079673" y="3040078"/>
                </a:lnTo>
                <a:lnTo>
                  <a:pt x="1079673" y="2721691"/>
                </a:lnTo>
                <a:lnTo>
                  <a:pt x="1503649" y="2721691"/>
                </a:lnTo>
                <a:lnTo>
                  <a:pt x="1503649" y="3040078"/>
                </a:lnTo>
                <a:lnTo>
                  <a:pt x="1503649" y="3125297"/>
                </a:lnTo>
                <a:lnTo>
                  <a:pt x="1503649" y="3348424"/>
                </a:lnTo>
                <a:lnTo>
                  <a:pt x="2" y="3348424"/>
                </a:lnTo>
                <a:lnTo>
                  <a:pt x="2" y="3040078"/>
                </a:lnTo>
                <a:lnTo>
                  <a:pt x="160779" y="3040078"/>
                </a:lnTo>
                <a:lnTo>
                  <a:pt x="160779" y="1868216"/>
                </a:lnTo>
                <a:lnTo>
                  <a:pt x="0" y="1868216"/>
                </a:lnTo>
                <a:close/>
                <a:moveTo>
                  <a:pt x="2404792" y="1056835"/>
                </a:moveTo>
                <a:cubicBezTo>
                  <a:pt x="2653236" y="1053203"/>
                  <a:pt x="2846615" y="1132462"/>
                  <a:pt x="3041339" y="1217006"/>
                </a:cubicBezTo>
                <a:cubicBezTo>
                  <a:pt x="3177103" y="1292844"/>
                  <a:pt x="3185654" y="1358251"/>
                  <a:pt x="3162662" y="1421790"/>
                </a:cubicBezTo>
                <a:cubicBezTo>
                  <a:pt x="3135070" y="1490420"/>
                  <a:pt x="3073394" y="1544137"/>
                  <a:pt x="2955120" y="1490027"/>
                </a:cubicBezTo>
                <a:cubicBezTo>
                  <a:pt x="2799905" y="1362647"/>
                  <a:pt x="2303258" y="1258941"/>
                  <a:pt x="1996297" y="1439301"/>
                </a:cubicBezTo>
                <a:cubicBezTo>
                  <a:pt x="1912263" y="1500986"/>
                  <a:pt x="1740474" y="1549432"/>
                  <a:pt x="1695640" y="1440804"/>
                </a:cubicBezTo>
                <a:cubicBezTo>
                  <a:pt x="1684431" y="1405047"/>
                  <a:pt x="1680310" y="1375083"/>
                  <a:pt x="1683036" y="1349036"/>
                </a:cubicBezTo>
                <a:cubicBezTo>
                  <a:pt x="1691216" y="1270893"/>
                  <a:pt x="1761018" y="1227996"/>
                  <a:pt x="1885936" y="1169661"/>
                </a:cubicBezTo>
                <a:cubicBezTo>
                  <a:pt x="2086835" y="1091036"/>
                  <a:pt x="2255725" y="1059015"/>
                  <a:pt x="2404792" y="1056835"/>
                </a:cubicBezTo>
                <a:close/>
                <a:moveTo>
                  <a:pt x="2379939" y="525939"/>
                </a:moveTo>
                <a:cubicBezTo>
                  <a:pt x="2879635" y="523330"/>
                  <a:pt x="3277619" y="723329"/>
                  <a:pt x="3415595" y="816328"/>
                </a:cubicBezTo>
                <a:cubicBezTo>
                  <a:pt x="3513176" y="870436"/>
                  <a:pt x="3605894" y="947824"/>
                  <a:pt x="3536918" y="1067180"/>
                </a:cubicBezTo>
                <a:cubicBezTo>
                  <a:pt x="3436697" y="1161368"/>
                  <a:pt x="3374414" y="1127048"/>
                  <a:pt x="3277643" y="1055532"/>
                </a:cubicBezTo>
                <a:cubicBezTo>
                  <a:pt x="3043086" y="964227"/>
                  <a:pt x="2525726" y="500925"/>
                  <a:pt x="1518639" y="1072440"/>
                </a:cubicBezTo>
                <a:cubicBezTo>
                  <a:pt x="1403814" y="1153603"/>
                  <a:pt x="1314548" y="1113414"/>
                  <a:pt x="1276609" y="1034639"/>
                </a:cubicBezTo>
                <a:cubicBezTo>
                  <a:pt x="1266889" y="1013346"/>
                  <a:pt x="1263419" y="992899"/>
                  <a:pt x="1265339" y="973244"/>
                </a:cubicBezTo>
                <a:cubicBezTo>
                  <a:pt x="1271097" y="914280"/>
                  <a:pt x="1325354" y="862450"/>
                  <a:pt x="1404829" y="816327"/>
                </a:cubicBezTo>
                <a:cubicBezTo>
                  <a:pt x="1743688" y="602008"/>
                  <a:pt x="2080122" y="527504"/>
                  <a:pt x="2379939" y="525939"/>
                </a:cubicBezTo>
                <a:close/>
                <a:moveTo>
                  <a:pt x="2328309" y="478"/>
                </a:moveTo>
                <a:cubicBezTo>
                  <a:pt x="2867607" y="-10742"/>
                  <a:pt x="3373895" y="176390"/>
                  <a:pt x="3780883" y="442703"/>
                </a:cubicBezTo>
                <a:cubicBezTo>
                  <a:pt x="3871566" y="483284"/>
                  <a:pt x="3971181" y="614776"/>
                  <a:pt x="3902204" y="713843"/>
                </a:cubicBezTo>
                <a:cubicBezTo>
                  <a:pt x="3808883" y="796758"/>
                  <a:pt x="3691418" y="734262"/>
                  <a:pt x="3625688" y="675144"/>
                </a:cubicBezTo>
                <a:cubicBezTo>
                  <a:pt x="3485001" y="587217"/>
                  <a:pt x="2454523" y="-190583"/>
                  <a:pt x="1158490" y="715725"/>
                </a:cubicBezTo>
                <a:cubicBezTo>
                  <a:pt x="1054011" y="803650"/>
                  <a:pt x="957845" y="746554"/>
                  <a:pt x="916460" y="684687"/>
                </a:cubicBezTo>
                <a:cubicBezTo>
                  <a:pt x="904440" y="661422"/>
                  <a:pt x="899749" y="637946"/>
                  <a:pt x="901094" y="614998"/>
                </a:cubicBezTo>
                <a:cubicBezTo>
                  <a:pt x="905127" y="546153"/>
                  <a:pt x="963480" y="482063"/>
                  <a:pt x="1041231" y="442703"/>
                </a:cubicBezTo>
                <a:cubicBezTo>
                  <a:pt x="1469432" y="137923"/>
                  <a:pt x="1908855" y="9205"/>
                  <a:pt x="2328309" y="47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F25B64-97AA-4B03-90CC-2D8112EA5323}"/>
              </a:ext>
            </a:extLst>
          </p:cNvPr>
          <p:cNvSpPr txBox="1"/>
          <p:nvPr/>
        </p:nvSpPr>
        <p:spPr>
          <a:xfrm>
            <a:off x="2454228" y="3998204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1400" b="1" dirty="0">
                <a:solidFill>
                  <a:schemeClr val="bg1"/>
                </a:solidFill>
                <a:cs typeface="B Nazanin" panose="00000400000000000000" pitchFamily="2" charset="-78"/>
              </a:rPr>
              <a:t>محتوا در اینجا</a:t>
            </a:r>
            <a:endParaRPr lang="ko-KR" altLang="en-US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177D71-2AAD-47DC-A881-D677678D1BB3}"/>
              </a:ext>
            </a:extLst>
          </p:cNvPr>
          <p:cNvSpPr txBox="1"/>
          <p:nvPr/>
        </p:nvSpPr>
        <p:spPr>
          <a:xfrm>
            <a:off x="3798592" y="2399878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1400" b="1" dirty="0">
                <a:solidFill>
                  <a:schemeClr val="bg1"/>
                </a:solidFill>
                <a:cs typeface="B Nazanin" panose="00000400000000000000" pitchFamily="2" charset="-78"/>
              </a:rPr>
              <a:t>محتوا در اینجا</a:t>
            </a:r>
            <a:endParaRPr lang="ko-KR" altLang="en-US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D579DEA-0955-495E-919A-CC0FEF69A2D2}"/>
              </a:ext>
            </a:extLst>
          </p:cNvPr>
          <p:cNvSpPr txBox="1"/>
          <p:nvPr/>
        </p:nvSpPr>
        <p:spPr>
          <a:xfrm>
            <a:off x="7219552" y="2399878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1400" b="1" dirty="0">
                <a:solidFill>
                  <a:schemeClr val="bg1"/>
                </a:solidFill>
                <a:cs typeface="B Nazanin" panose="00000400000000000000" pitchFamily="2" charset="-78"/>
              </a:rPr>
              <a:t>محتوا در اینجا</a:t>
            </a:r>
            <a:endParaRPr lang="ko-KR" altLang="en-US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42B8306-C793-4668-A848-B749D95A865F}"/>
              </a:ext>
            </a:extLst>
          </p:cNvPr>
          <p:cNvSpPr txBox="1"/>
          <p:nvPr/>
        </p:nvSpPr>
        <p:spPr>
          <a:xfrm>
            <a:off x="8284786" y="3998204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1400" b="1" dirty="0">
                <a:solidFill>
                  <a:schemeClr val="bg1"/>
                </a:solidFill>
                <a:cs typeface="B Nazanin" panose="00000400000000000000" pitchFamily="2" charset="-78"/>
              </a:rPr>
              <a:t>محتوا در اینجا</a:t>
            </a:r>
            <a:endParaRPr lang="ko-KR" altLang="en-US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EAE1BBA-1836-4A61-B3DF-CA0F86CD7E90}"/>
              </a:ext>
            </a:extLst>
          </p:cNvPr>
          <p:cNvCxnSpPr/>
          <p:nvPr/>
        </p:nvCxnSpPr>
        <p:spPr>
          <a:xfrm>
            <a:off x="5131657" y="2926423"/>
            <a:ext cx="0" cy="942205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68856A7-9CB4-4C42-AAE4-315D577F386D}"/>
              </a:ext>
            </a:extLst>
          </p:cNvPr>
          <p:cNvGrpSpPr/>
          <p:nvPr/>
        </p:nvGrpSpPr>
        <p:grpSpPr>
          <a:xfrm>
            <a:off x="4856889" y="2770715"/>
            <a:ext cx="2541458" cy="1156126"/>
            <a:chOff x="-475010" y="1083846"/>
            <a:chExt cx="3584916" cy="115612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1B6B600-05F4-44E0-A6BF-E3A4A5E31872}"/>
                </a:ext>
              </a:extLst>
            </p:cNvPr>
            <p:cNvSpPr txBox="1"/>
            <p:nvPr/>
          </p:nvSpPr>
          <p:spPr>
            <a:xfrm>
              <a:off x="-475010" y="1083846"/>
              <a:ext cx="358491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0005AD2-6983-4B90-A3B3-C303481D9C2B}"/>
                </a:ext>
              </a:extLst>
            </p:cNvPr>
            <p:cNvSpPr txBox="1"/>
            <p:nvPr/>
          </p:nvSpPr>
          <p:spPr>
            <a:xfrm>
              <a:off x="-475010" y="1339726"/>
              <a:ext cx="3571882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4" name="Group 95">
            <a:extLst>
              <a:ext uri="{FF2B5EF4-FFF2-40B4-BE49-F238E27FC236}">
                <a16:creationId xmlns:a16="http://schemas.microsoft.com/office/drawing/2014/main" id="{EB4179E2-B5BA-4BE5-B36C-2C372ECA6C60}"/>
              </a:ext>
            </a:extLst>
          </p:cNvPr>
          <p:cNvGrpSpPr/>
          <p:nvPr/>
        </p:nvGrpSpPr>
        <p:grpSpPr>
          <a:xfrm>
            <a:off x="8807926" y="4713473"/>
            <a:ext cx="2541458" cy="1156126"/>
            <a:chOff x="-475010" y="1083846"/>
            <a:chExt cx="3584916" cy="115612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B72DFC7-C114-4D63-B2A2-0697185085D0}"/>
                </a:ext>
              </a:extLst>
            </p:cNvPr>
            <p:cNvSpPr txBox="1"/>
            <p:nvPr/>
          </p:nvSpPr>
          <p:spPr>
            <a:xfrm>
              <a:off x="-475010" y="1083846"/>
              <a:ext cx="358491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2D6CE97-0C67-4334-B690-602B63733871}"/>
                </a:ext>
              </a:extLst>
            </p:cNvPr>
            <p:cNvSpPr txBox="1"/>
            <p:nvPr/>
          </p:nvSpPr>
          <p:spPr>
            <a:xfrm>
              <a:off x="-475010" y="1339726"/>
              <a:ext cx="3571882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7" name="Group 95">
            <a:extLst>
              <a:ext uri="{FF2B5EF4-FFF2-40B4-BE49-F238E27FC236}">
                <a16:creationId xmlns:a16="http://schemas.microsoft.com/office/drawing/2014/main" id="{98940EBC-27E7-4839-A300-CC7C6EE02A6F}"/>
              </a:ext>
            </a:extLst>
          </p:cNvPr>
          <p:cNvGrpSpPr/>
          <p:nvPr/>
        </p:nvGrpSpPr>
        <p:grpSpPr>
          <a:xfrm>
            <a:off x="9171563" y="2161565"/>
            <a:ext cx="2541458" cy="1156126"/>
            <a:chOff x="-475010" y="1083846"/>
            <a:chExt cx="3584916" cy="115612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69E764B-0927-4FD5-9B91-406F578FA7C8}"/>
                </a:ext>
              </a:extLst>
            </p:cNvPr>
            <p:cNvSpPr txBox="1"/>
            <p:nvPr/>
          </p:nvSpPr>
          <p:spPr>
            <a:xfrm>
              <a:off x="-475010" y="1083846"/>
              <a:ext cx="358491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3904373-AC0F-4DD3-A8D6-9FB082AC181D}"/>
                </a:ext>
              </a:extLst>
            </p:cNvPr>
            <p:cNvSpPr txBox="1"/>
            <p:nvPr/>
          </p:nvSpPr>
          <p:spPr>
            <a:xfrm>
              <a:off x="-475010" y="1339726"/>
              <a:ext cx="3571882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30" name="Group 95">
            <a:extLst>
              <a:ext uri="{FF2B5EF4-FFF2-40B4-BE49-F238E27FC236}">
                <a16:creationId xmlns:a16="http://schemas.microsoft.com/office/drawing/2014/main" id="{5C005B3B-EED2-42FF-99DE-A1297F561308}"/>
              </a:ext>
            </a:extLst>
          </p:cNvPr>
          <p:cNvGrpSpPr/>
          <p:nvPr/>
        </p:nvGrpSpPr>
        <p:grpSpPr>
          <a:xfrm>
            <a:off x="777389" y="2079012"/>
            <a:ext cx="2541458" cy="1156126"/>
            <a:chOff x="-475010" y="1083846"/>
            <a:chExt cx="3584916" cy="1156126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985C65D-4A78-4A99-9127-4066077BC5F4}"/>
                </a:ext>
              </a:extLst>
            </p:cNvPr>
            <p:cNvSpPr txBox="1"/>
            <p:nvPr/>
          </p:nvSpPr>
          <p:spPr>
            <a:xfrm>
              <a:off x="-475010" y="1083846"/>
              <a:ext cx="358491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EC2F405-E67B-4890-AEE7-9D08781AAC69}"/>
                </a:ext>
              </a:extLst>
            </p:cNvPr>
            <p:cNvSpPr txBox="1"/>
            <p:nvPr/>
          </p:nvSpPr>
          <p:spPr>
            <a:xfrm>
              <a:off x="-475010" y="1339726"/>
              <a:ext cx="3571882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33" name="Group 95">
            <a:extLst>
              <a:ext uri="{FF2B5EF4-FFF2-40B4-BE49-F238E27FC236}">
                <a16:creationId xmlns:a16="http://schemas.microsoft.com/office/drawing/2014/main" id="{83B3AA33-4B6F-4130-917F-7B376A6A35B2}"/>
              </a:ext>
            </a:extLst>
          </p:cNvPr>
          <p:cNvGrpSpPr/>
          <p:nvPr/>
        </p:nvGrpSpPr>
        <p:grpSpPr>
          <a:xfrm>
            <a:off x="799362" y="4723283"/>
            <a:ext cx="2541458" cy="1156126"/>
            <a:chOff x="-475010" y="1083846"/>
            <a:chExt cx="3584916" cy="1156126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0FF8F75-5C4D-4061-8905-3B378B18925E}"/>
                </a:ext>
              </a:extLst>
            </p:cNvPr>
            <p:cNvSpPr txBox="1"/>
            <p:nvPr/>
          </p:nvSpPr>
          <p:spPr>
            <a:xfrm>
              <a:off x="-475010" y="1083846"/>
              <a:ext cx="358491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EFD25A0-D073-47F9-BF7A-F95878A4F46D}"/>
                </a:ext>
              </a:extLst>
            </p:cNvPr>
            <p:cNvSpPr txBox="1"/>
            <p:nvPr/>
          </p:nvSpPr>
          <p:spPr>
            <a:xfrm>
              <a:off x="-475010" y="1339726"/>
              <a:ext cx="3571882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57518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6DFF05EB-CE30-3A33-9F51-58796AF6D2E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altLang="ko-KR" dirty="0">
                <a:cs typeface="B Nazanin" panose="00000400000000000000" pitchFamily="2" charset="-78"/>
              </a:rPr>
              <a:t>سبک موبایل</a:t>
            </a:r>
            <a:endParaRPr lang="en-US" dirty="0">
              <a:cs typeface="B Nazanin" panose="00000400000000000000" pitchFamily="2" charset="-78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899676" y="1592226"/>
            <a:ext cx="4929616" cy="484857"/>
            <a:chOff x="803640" y="3362835"/>
            <a:chExt cx="2059657" cy="484857"/>
          </a:xfrm>
        </p:grpSpPr>
        <p:sp>
          <p:nvSpPr>
            <p:cNvPr id="24" name="TextBox 23"/>
            <p:cNvSpPr txBox="1"/>
            <p:nvPr/>
          </p:nvSpPr>
          <p:spPr>
            <a:xfrm>
              <a:off x="803640" y="3570693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en-US" altLang="ko-KR" sz="1200" dirty="0">
                <a:solidFill>
                  <a:schemeClr val="bg1"/>
                </a:solidFill>
                <a:latin typeface="Arial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258335" y="2313513"/>
            <a:ext cx="4929616" cy="484857"/>
            <a:chOff x="803640" y="3362835"/>
            <a:chExt cx="2059657" cy="484857"/>
          </a:xfrm>
        </p:grpSpPr>
        <p:sp>
          <p:nvSpPr>
            <p:cNvPr id="27" name="TextBox 26"/>
            <p:cNvSpPr txBox="1"/>
            <p:nvPr/>
          </p:nvSpPr>
          <p:spPr>
            <a:xfrm>
              <a:off x="803640" y="3570693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616994" y="3034800"/>
            <a:ext cx="4929616" cy="484857"/>
            <a:chOff x="803640" y="3362835"/>
            <a:chExt cx="2059657" cy="484857"/>
          </a:xfrm>
        </p:grpSpPr>
        <p:sp>
          <p:nvSpPr>
            <p:cNvPr id="30" name="TextBox 29"/>
            <p:cNvSpPr txBox="1"/>
            <p:nvPr/>
          </p:nvSpPr>
          <p:spPr>
            <a:xfrm>
              <a:off x="803640" y="3570693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975653" y="3756088"/>
            <a:ext cx="4929616" cy="484857"/>
            <a:chOff x="803640" y="3362835"/>
            <a:chExt cx="2059657" cy="484857"/>
          </a:xfrm>
        </p:grpSpPr>
        <p:sp>
          <p:nvSpPr>
            <p:cNvPr id="33" name="TextBox 32"/>
            <p:cNvSpPr txBox="1"/>
            <p:nvPr/>
          </p:nvSpPr>
          <p:spPr>
            <a:xfrm>
              <a:off x="803640" y="3570693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2757643" y="2672571"/>
            <a:ext cx="751104" cy="1441755"/>
            <a:chOff x="4661983" y="2106581"/>
            <a:chExt cx="497554" cy="745743"/>
          </a:xfrm>
          <a:solidFill>
            <a:schemeClr val="bg1">
              <a:lumMod val="85000"/>
            </a:schemeClr>
          </a:solidFill>
        </p:grpSpPr>
        <p:sp>
          <p:nvSpPr>
            <p:cNvPr id="52" name="Rounded Rectangle 51"/>
            <p:cNvSpPr/>
            <p:nvPr/>
          </p:nvSpPr>
          <p:spPr>
            <a:xfrm rot="3148397">
              <a:off x="4756549" y="2012015"/>
              <a:ext cx="265003" cy="45413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3" name="Rounded Rectangle 52"/>
            <p:cNvSpPr/>
            <p:nvPr/>
          </p:nvSpPr>
          <p:spPr>
            <a:xfrm rot="3148397">
              <a:off x="4786261" y="2266384"/>
              <a:ext cx="265003" cy="45413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4" name="Rounded Rectangle 53"/>
            <p:cNvSpPr/>
            <p:nvPr/>
          </p:nvSpPr>
          <p:spPr>
            <a:xfrm rot="3148397">
              <a:off x="4839828" y="2532616"/>
              <a:ext cx="251279" cy="38813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55" name="Rectangle 54"/>
          <p:cNvSpPr/>
          <p:nvPr/>
        </p:nvSpPr>
        <p:spPr>
          <a:xfrm>
            <a:off x="3365098" y="5301208"/>
            <a:ext cx="8064903" cy="122413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763780" y="5620890"/>
            <a:ext cx="1152677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latin typeface="Arial" pitchFamily="34" charset="0"/>
                <a:cs typeface="B Nazanin" panose="00000400000000000000" pitchFamily="2" charset="-78"/>
              </a:rPr>
              <a:t>45%</a:t>
            </a:r>
            <a:endParaRPr lang="ko-KR" altLang="en-US" sz="3200" b="1" dirty="0">
              <a:solidFill>
                <a:schemeClr val="bg1"/>
              </a:solidFill>
              <a:latin typeface="Arial" pitchFamily="34" charset="0"/>
              <a:cs typeface="B Nazanin" panose="00000400000000000000" pitchFamily="2" charset="-78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168354" y="5497779"/>
            <a:ext cx="5913776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altLang="ko-KR" sz="1200" dirty="0">
                <a:solidFill>
                  <a:schemeClr val="bg1"/>
                </a:solidFill>
                <a:latin typeface="Arial" pitchFamily="34" charset="0"/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آسان برای تغییر رنگ، عکس و متن. ارائه پاورپوینت مدرنی را دریافت کنید که به زیبایی طراحی شده است. من امیدوارم و معتقدم که این الگو زمان، پول و اعتبار شما را جلب کند.</a:t>
            </a:r>
            <a:endParaRPr lang="ko-KR" altLang="en-US" sz="1200" dirty="0">
              <a:solidFill>
                <a:schemeClr val="bg1"/>
              </a:solidFill>
              <a:latin typeface="Arial" pitchFamily="34" charset="0"/>
              <a:cs typeface="B Nazanin" panose="00000400000000000000" pitchFamily="2" charset="-78"/>
            </a:endParaRPr>
          </a:p>
        </p:txBody>
      </p:sp>
      <p:sp>
        <p:nvSpPr>
          <p:cNvPr id="36" name="Donut 39">
            <a:extLst>
              <a:ext uri="{FF2B5EF4-FFF2-40B4-BE49-F238E27FC236}">
                <a16:creationId xmlns:a16="http://schemas.microsoft.com/office/drawing/2014/main" id="{89C03162-FFF2-423C-9AAA-12CFC834486C}"/>
              </a:ext>
            </a:extLst>
          </p:cNvPr>
          <p:cNvSpPr/>
          <p:nvPr/>
        </p:nvSpPr>
        <p:spPr>
          <a:xfrm>
            <a:off x="10916634" y="1669732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13EDF7F-3DD0-4CD7-9BCC-1B1E40291470}"/>
              </a:ext>
            </a:extLst>
          </p:cNvPr>
          <p:cNvSpPr/>
          <p:nvPr/>
        </p:nvSpPr>
        <p:spPr>
          <a:xfrm>
            <a:off x="10298551" y="2413994"/>
            <a:ext cx="336743" cy="281490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cs typeface="B Nazanin" panose="00000400000000000000" pitchFamily="2" charset="-78"/>
            </a:endParaRPr>
          </a:p>
        </p:txBody>
      </p:sp>
      <p:sp>
        <p:nvSpPr>
          <p:cNvPr id="38" name="Rectangle 16">
            <a:extLst>
              <a:ext uri="{FF2B5EF4-FFF2-40B4-BE49-F238E27FC236}">
                <a16:creationId xmlns:a16="http://schemas.microsoft.com/office/drawing/2014/main" id="{CEC3A659-3023-4C3D-95A0-72CA597B2DCA}"/>
              </a:ext>
            </a:extLst>
          </p:cNvPr>
          <p:cNvSpPr/>
          <p:nvPr/>
        </p:nvSpPr>
        <p:spPr>
          <a:xfrm>
            <a:off x="9668687" y="3167955"/>
            <a:ext cx="353565" cy="232368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39" name="Oval 21">
            <a:extLst>
              <a:ext uri="{FF2B5EF4-FFF2-40B4-BE49-F238E27FC236}">
                <a16:creationId xmlns:a16="http://schemas.microsoft.com/office/drawing/2014/main" id="{69D250A1-3C64-48D3-890F-5A0EEB5E8C60}"/>
              </a:ext>
            </a:extLst>
          </p:cNvPr>
          <p:cNvSpPr>
            <a:spLocks noChangeAspect="1"/>
          </p:cNvSpPr>
          <p:nvPr/>
        </p:nvSpPr>
        <p:spPr>
          <a:xfrm>
            <a:off x="9019777" y="3828569"/>
            <a:ext cx="336743" cy="33955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619278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E504624E-C196-4A92-B21C-0E9CCDD046D7}"/>
              </a:ext>
            </a:extLst>
          </p:cNvPr>
          <p:cNvSpPr/>
          <p:nvPr/>
        </p:nvSpPr>
        <p:spPr>
          <a:xfrm>
            <a:off x="7267574" y="0"/>
            <a:ext cx="45130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E3F931E3-7E3C-4BA9-9A35-7E9E0EE6A227}"/>
              </a:ext>
            </a:extLst>
          </p:cNvPr>
          <p:cNvPicPr>
            <a:picLocks noGrp="1" noChangeAspect="1"/>
          </p:cNvPicPr>
          <p:nvPr>
            <p:ph type="pic" sz="quarter" idx="58"/>
          </p:nvPr>
        </p:nvPicPr>
        <p:blipFill>
          <a:blip r:embed="rId2" cstate="print">
            <a:alphaModFix amt="9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-1079769" y="332607"/>
            <a:ext cx="9410969" cy="695888"/>
          </a:xfrm>
        </p:spPr>
        <p:txBody>
          <a:bodyPr>
            <a:noAutofit/>
          </a:bodyPr>
          <a:lstStyle/>
          <a:p>
            <a:r>
              <a:rPr lang="fa-IR" altLang="ko-KR" sz="4400" dirty="0">
                <a:cs typeface="B Nazanin" panose="00000400000000000000" pitchFamily="2" charset="-78"/>
              </a:rPr>
              <a:t>بازاریابی از طریق رسانه های اجتماعی</a:t>
            </a:r>
            <a:endParaRPr lang="ko-KR" altLang="en-US" sz="44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6" name="자유형: 도형 16">
            <a:extLst>
              <a:ext uri="{FF2B5EF4-FFF2-40B4-BE49-F238E27FC236}">
                <a16:creationId xmlns:a16="http://schemas.microsoft.com/office/drawing/2014/main" id="{FFF1EE78-8016-4C30-AF39-205A17B94259}"/>
              </a:ext>
            </a:extLst>
          </p:cNvPr>
          <p:cNvSpPr/>
          <p:nvPr/>
        </p:nvSpPr>
        <p:spPr>
          <a:xfrm>
            <a:off x="1875633" y="1819076"/>
            <a:ext cx="4513049" cy="2645509"/>
          </a:xfrm>
          <a:custGeom>
            <a:avLst/>
            <a:gdLst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835352 w 3313174"/>
              <a:gd name="connsiteY4" fmla="*/ 1800200 h 1972938"/>
              <a:gd name="connsiteX5" fmla="*/ 1835351 w 3313174"/>
              <a:gd name="connsiteY5" fmla="*/ 1800200 h 1972938"/>
              <a:gd name="connsiteX6" fmla="*/ 1520716 w 3313174"/>
              <a:gd name="connsiteY6" fmla="*/ 1800200 h 1972938"/>
              <a:gd name="connsiteX7" fmla="*/ 1295292 w 3313174"/>
              <a:gd name="connsiteY7" fmla="*/ 1972938 h 1972938"/>
              <a:gd name="connsiteX8" fmla="*/ 1069869 w 3313174"/>
              <a:gd name="connsiteY8" fmla="*/ 1800200 h 1972938"/>
              <a:gd name="connsiteX9" fmla="*/ 0 w 3313174"/>
              <a:gd name="connsiteY9" fmla="*/ 180020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835352 w 3313174"/>
              <a:gd name="connsiteY4" fmla="*/ 1800200 h 1972938"/>
              <a:gd name="connsiteX5" fmla="*/ 1835351 w 3313174"/>
              <a:gd name="connsiteY5" fmla="*/ 1800200 h 1972938"/>
              <a:gd name="connsiteX6" fmla="*/ 1520716 w 3313174"/>
              <a:gd name="connsiteY6" fmla="*/ 1800200 h 1972938"/>
              <a:gd name="connsiteX7" fmla="*/ 1295292 w 3313174"/>
              <a:gd name="connsiteY7" fmla="*/ 1972938 h 1972938"/>
              <a:gd name="connsiteX8" fmla="*/ 1126484 w 3313174"/>
              <a:gd name="connsiteY8" fmla="*/ 1793953 h 1972938"/>
              <a:gd name="connsiteX9" fmla="*/ 0 w 3313174"/>
              <a:gd name="connsiteY9" fmla="*/ 1800200 h 1972938"/>
              <a:gd name="connsiteX10" fmla="*/ 0 w 3313174"/>
              <a:gd name="connsiteY10" fmla="*/ 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835352 w 3313174"/>
              <a:gd name="connsiteY4" fmla="*/ 1800200 h 1972938"/>
              <a:gd name="connsiteX5" fmla="*/ 1835351 w 3313174"/>
              <a:gd name="connsiteY5" fmla="*/ 1800200 h 1972938"/>
              <a:gd name="connsiteX6" fmla="*/ 1520716 w 3313174"/>
              <a:gd name="connsiteY6" fmla="*/ 1800200 h 1972938"/>
              <a:gd name="connsiteX7" fmla="*/ 1295292 w 3313174"/>
              <a:gd name="connsiteY7" fmla="*/ 1972938 h 1972938"/>
              <a:gd name="connsiteX8" fmla="*/ 1126484 w 3313174"/>
              <a:gd name="connsiteY8" fmla="*/ 1791871 h 1972938"/>
              <a:gd name="connsiteX9" fmla="*/ 0 w 3313174"/>
              <a:gd name="connsiteY9" fmla="*/ 1800200 h 1972938"/>
              <a:gd name="connsiteX10" fmla="*/ 0 w 3313174"/>
              <a:gd name="connsiteY10" fmla="*/ 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835352 w 3313174"/>
              <a:gd name="connsiteY4" fmla="*/ 1800200 h 1972938"/>
              <a:gd name="connsiteX5" fmla="*/ 1835351 w 3313174"/>
              <a:gd name="connsiteY5" fmla="*/ 1800200 h 1972938"/>
              <a:gd name="connsiteX6" fmla="*/ 1520716 w 3313174"/>
              <a:gd name="connsiteY6" fmla="*/ 1800200 h 1972938"/>
              <a:gd name="connsiteX7" fmla="*/ 1295292 w 3313174"/>
              <a:gd name="connsiteY7" fmla="*/ 1972938 h 1972938"/>
              <a:gd name="connsiteX8" fmla="*/ 1126484 w 3313174"/>
              <a:gd name="connsiteY8" fmla="*/ 1791871 h 1972938"/>
              <a:gd name="connsiteX9" fmla="*/ 0 w 3313174"/>
              <a:gd name="connsiteY9" fmla="*/ 1800200 h 1972938"/>
              <a:gd name="connsiteX10" fmla="*/ 0 w 3313174"/>
              <a:gd name="connsiteY10" fmla="*/ 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835352 w 3313174"/>
              <a:gd name="connsiteY4" fmla="*/ 1800200 h 1972938"/>
              <a:gd name="connsiteX5" fmla="*/ 1835351 w 3313174"/>
              <a:gd name="connsiteY5" fmla="*/ 1800200 h 1972938"/>
              <a:gd name="connsiteX6" fmla="*/ 1520716 w 3313174"/>
              <a:gd name="connsiteY6" fmla="*/ 1800200 h 1972938"/>
              <a:gd name="connsiteX7" fmla="*/ 1295292 w 3313174"/>
              <a:gd name="connsiteY7" fmla="*/ 1972938 h 1972938"/>
              <a:gd name="connsiteX8" fmla="*/ 1126484 w 3313174"/>
              <a:gd name="connsiteY8" fmla="*/ 1791871 h 1972938"/>
              <a:gd name="connsiteX9" fmla="*/ 0 w 3313174"/>
              <a:gd name="connsiteY9" fmla="*/ 1800200 h 1972938"/>
              <a:gd name="connsiteX10" fmla="*/ 0 w 3313174"/>
              <a:gd name="connsiteY10" fmla="*/ 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835352 w 3313174"/>
              <a:gd name="connsiteY4" fmla="*/ 1800200 h 1972938"/>
              <a:gd name="connsiteX5" fmla="*/ 1835351 w 3313174"/>
              <a:gd name="connsiteY5" fmla="*/ 1800200 h 1972938"/>
              <a:gd name="connsiteX6" fmla="*/ 1520716 w 3313174"/>
              <a:gd name="connsiteY6" fmla="*/ 1800200 h 1972938"/>
              <a:gd name="connsiteX7" fmla="*/ 1295292 w 3313174"/>
              <a:gd name="connsiteY7" fmla="*/ 1972938 h 1972938"/>
              <a:gd name="connsiteX8" fmla="*/ 1132550 w 3313174"/>
              <a:gd name="connsiteY8" fmla="*/ 1791871 h 1972938"/>
              <a:gd name="connsiteX9" fmla="*/ 0 w 3313174"/>
              <a:gd name="connsiteY9" fmla="*/ 1800200 h 1972938"/>
              <a:gd name="connsiteX10" fmla="*/ 0 w 3313174"/>
              <a:gd name="connsiteY10" fmla="*/ 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835352 w 3313174"/>
              <a:gd name="connsiteY4" fmla="*/ 1800200 h 1972938"/>
              <a:gd name="connsiteX5" fmla="*/ 1835351 w 3313174"/>
              <a:gd name="connsiteY5" fmla="*/ 1800200 h 1972938"/>
              <a:gd name="connsiteX6" fmla="*/ 1520716 w 3313174"/>
              <a:gd name="connsiteY6" fmla="*/ 1800200 h 1972938"/>
              <a:gd name="connsiteX7" fmla="*/ 1295292 w 3313174"/>
              <a:gd name="connsiteY7" fmla="*/ 1972938 h 1972938"/>
              <a:gd name="connsiteX8" fmla="*/ 1130528 w 3313174"/>
              <a:gd name="connsiteY8" fmla="*/ 1793954 h 1972938"/>
              <a:gd name="connsiteX9" fmla="*/ 0 w 3313174"/>
              <a:gd name="connsiteY9" fmla="*/ 1800200 h 1972938"/>
              <a:gd name="connsiteX10" fmla="*/ 0 w 3313174"/>
              <a:gd name="connsiteY10" fmla="*/ 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835352 w 3313174"/>
              <a:gd name="connsiteY4" fmla="*/ 1800200 h 1972938"/>
              <a:gd name="connsiteX5" fmla="*/ 1835351 w 3313174"/>
              <a:gd name="connsiteY5" fmla="*/ 1800200 h 1972938"/>
              <a:gd name="connsiteX6" fmla="*/ 1520716 w 3313174"/>
              <a:gd name="connsiteY6" fmla="*/ 1800200 h 1972938"/>
              <a:gd name="connsiteX7" fmla="*/ 1295292 w 3313174"/>
              <a:gd name="connsiteY7" fmla="*/ 1972938 h 1972938"/>
              <a:gd name="connsiteX8" fmla="*/ 1130528 w 3313174"/>
              <a:gd name="connsiteY8" fmla="*/ 1793954 h 1972938"/>
              <a:gd name="connsiteX9" fmla="*/ 4044 w 3313174"/>
              <a:gd name="connsiteY9" fmla="*/ 1796036 h 1972938"/>
              <a:gd name="connsiteX10" fmla="*/ 0 w 3313174"/>
              <a:gd name="connsiteY10" fmla="*/ 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835352 w 3313174"/>
              <a:gd name="connsiteY4" fmla="*/ 1800200 h 1972938"/>
              <a:gd name="connsiteX5" fmla="*/ 1835351 w 3313174"/>
              <a:gd name="connsiteY5" fmla="*/ 1800200 h 1972938"/>
              <a:gd name="connsiteX6" fmla="*/ 1520716 w 3313174"/>
              <a:gd name="connsiteY6" fmla="*/ 1800200 h 1972938"/>
              <a:gd name="connsiteX7" fmla="*/ 1295292 w 3313174"/>
              <a:gd name="connsiteY7" fmla="*/ 1972938 h 1972938"/>
              <a:gd name="connsiteX8" fmla="*/ 1130528 w 3313174"/>
              <a:gd name="connsiteY8" fmla="*/ 1793954 h 1972938"/>
              <a:gd name="connsiteX9" fmla="*/ 4044 w 3313174"/>
              <a:gd name="connsiteY9" fmla="*/ 1796036 h 1972938"/>
              <a:gd name="connsiteX10" fmla="*/ 0 w 3313174"/>
              <a:gd name="connsiteY10" fmla="*/ 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835352 w 3313174"/>
              <a:gd name="connsiteY4" fmla="*/ 1800200 h 1972938"/>
              <a:gd name="connsiteX5" fmla="*/ 1520716 w 3313174"/>
              <a:gd name="connsiteY5" fmla="*/ 1800200 h 1972938"/>
              <a:gd name="connsiteX6" fmla="*/ 1295292 w 3313174"/>
              <a:gd name="connsiteY6" fmla="*/ 1972938 h 1972938"/>
              <a:gd name="connsiteX7" fmla="*/ 1130528 w 3313174"/>
              <a:gd name="connsiteY7" fmla="*/ 1793954 h 1972938"/>
              <a:gd name="connsiteX8" fmla="*/ 4044 w 3313174"/>
              <a:gd name="connsiteY8" fmla="*/ 1796036 h 1972938"/>
              <a:gd name="connsiteX9" fmla="*/ 0 w 3313174"/>
              <a:gd name="connsiteY9" fmla="*/ 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520716 w 3313174"/>
              <a:gd name="connsiteY4" fmla="*/ 1800200 h 1972938"/>
              <a:gd name="connsiteX5" fmla="*/ 1295292 w 3313174"/>
              <a:gd name="connsiteY5" fmla="*/ 1972938 h 1972938"/>
              <a:gd name="connsiteX6" fmla="*/ 1130528 w 3313174"/>
              <a:gd name="connsiteY6" fmla="*/ 1793954 h 1972938"/>
              <a:gd name="connsiteX7" fmla="*/ 4044 w 3313174"/>
              <a:gd name="connsiteY7" fmla="*/ 1796036 h 1972938"/>
              <a:gd name="connsiteX8" fmla="*/ 0 w 3313174"/>
              <a:gd name="connsiteY8" fmla="*/ 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3313174 w 3313174"/>
              <a:gd name="connsiteY2" fmla="*/ 1800200 h 1972938"/>
              <a:gd name="connsiteX3" fmla="*/ 1520716 w 3313174"/>
              <a:gd name="connsiteY3" fmla="*/ 1800200 h 1972938"/>
              <a:gd name="connsiteX4" fmla="*/ 1295292 w 3313174"/>
              <a:gd name="connsiteY4" fmla="*/ 1972938 h 1972938"/>
              <a:gd name="connsiteX5" fmla="*/ 1130528 w 3313174"/>
              <a:gd name="connsiteY5" fmla="*/ 1793954 h 1972938"/>
              <a:gd name="connsiteX6" fmla="*/ 4044 w 3313174"/>
              <a:gd name="connsiteY6" fmla="*/ 1796036 h 1972938"/>
              <a:gd name="connsiteX7" fmla="*/ 0 w 3313174"/>
              <a:gd name="connsiteY7" fmla="*/ 0 h 1972938"/>
              <a:gd name="connsiteX0" fmla="*/ 0 w 3313174"/>
              <a:gd name="connsiteY0" fmla="*/ 0 h 2000006"/>
              <a:gd name="connsiteX1" fmla="*/ 1835352 w 3313174"/>
              <a:gd name="connsiteY1" fmla="*/ 0 h 2000006"/>
              <a:gd name="connsiteX2" fmla="*/ 3313174 w 3313174"/>
              <a:gd name="connsiteY2" fmla="*/ 1800200 h 2000006"/>
              <a:gd name="connsiteX3" fmla="*/ 1520716 w 3313174"/>
              <a:gd name="connsiteY3" fmla="*/ 1800200 h 2000006"/>
              <a:gd name="connsiteX4" fmla="*/ 1311468 w 3313174"/>
              <a:gd name="connsiteY4" fmla="*/ 2000006 h 2000006"/>
              <a:gd name="connsiteX5" fmla="*/ 1130528 w 3313174"/>
              <a:gd name="connsiteY5" fmla="*/ 1793954 h 2000006"/>
              <a:gd name="connsiteX6" fmla="*/ 4044 w 3313174"/>
              <a:gd name="connsiteY6" fmla="*/ 1796036 h 2000006"/>
              <a:gd name="connsiteX7" fmla="*/ 0 w 3313174"/>
              <a:gd name="connsiteY7" fmla="*/ 0 h 2000006"/>
              <a:gd name="connsiteX0" fmla="*/ 0 w 3313174"/>
              <a:gd name="connsiteY0" fmla="*/ 0 h 2000006"/>
              <a:gd name="connsiteX1" fmla="*/ 1835352 w 3313174"/>
              <a:gd name="connsiteY1" fmla="*/ 0 h 2000006"/>
              <a:gd name="connsiteX2" fmla="*/ 3313174 w 3313174"/>
              <a:gd name="connsiteY2" fmla="*/ 1800200 h 2000006"/>
              <a:gd name="connsiteX3" fmla="*/ 1520716 w 3313174"/>
              <a:gd name="connsiteY3" fmla="*/ 1800200 h 2000006"/>
              <a:gd name="connsiteX4" fmla="*/ 1311468 w 3313174"/>
              <a:gd name="connsiteY4" fmla="*/ 2000006 h 2000006"/>
              <a:gd name="connsiteX5" fmla="*/ 1134572 w 3313174"/>
              <a:gd name="connsiteY5" fmla="*/ 1789790 h 2000006"/>
              <a:gd name="connsiteX6" fmla="*/ 4044 w 3313174"/>
              <a:gd name="connsiteY6" fmla="*/ 1796036 h 2000006"/>
              <a:gd name="connsiteX7" fmla="*/ 0 w 3313174"/>
              <a:gd name="connsiteY7" fmla="*/ 0 h 2000006"/>
              <a:gd name="connsiteX0" fmla="*/ 0 w 3313174"/>
              <a:gd name="connsiteY0" fmla="*/ 0 h 2000006"/>
              <a:gd name="connsiteX1" fmla="*/ 1835352 w 3313174"/>
              <a:gd name="connsiteY1" fmla="*/ 0 h 2000006"/>
              <a:gd name="connsiteX2" fmla="*/ 3313174 w 3313174"/>
              <a:gd name="connsiteY2" fmla="*/ 1800200 h 2000006"/>
              <a:gd name="connsiteX3" fmla="*/ 1520716 w 3313174"/>
              <a:gd name="connsiteY3" fmla="*/ 1800200 h 2000006"/>
              <a:gd name="connsiteX4" fmla="*/ 1311468 w 3313174"/>
              <a:gd name="connsiteY4" fmla="*/ 2000006 h 2000006"/>
              <a:gd name="connsiteX5" fmla="*/ 1124461 w 3313174"/>
              <a:gd name="connsiteY5" fmla="*/ 1785626 h 2000006"/>
              <a:gd name="connsiteX6" fmla="*/ 4044 w 3313174"/>
              <a:gd name="connsiteY6" fmla="*/ 1796036 h 2000006"/>
              <a:gd name="connsiteX7" fmla="*/ 0 w 3313174"/>
              <a:gd name="connsiteY7" fmla="*/ 0 h 200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13174" h="2000006">
                <a:moveTo>
                  <a:pt x="0" y="0"/>
                </a:moveTo>
                <a:lnTo>
                  <a:pt x="1835352" y="0"/>
                </a:lnTo>
                <a:lnTo>
                  <a:pt x="3313174" y="1800200"/>
                </a:lnTo>
                <a:lnTo>
                  <a:pt x="1520716" y="1800200"/>
                </a:lnTo>
                <a:lnTo>
                  <a:pt x="1311468" y="2000006"/>
                </a:lnTo>
                <a:lnTo>
                  <a:pt x="1124461" y="1785626"/>
                </a:lnTo>
                <a:lnTo>
                  <a:pt x="4044" y="179603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7">
            <a:extLst>
              <a:ext uri="{FF2B5EF4-FFF2-40B4-BE49-F238E27FC236}">
                <a16:creationId xmlns:a16="http://schemas.microsoft.com/office/drawing/2014/main" id="{102D03B6-0999-4A4E-9A23-561A4CEB14DB}"/>
              </a:ext>
            </a:extLst>
          </p:cNvPr>
          <p:cNvSpPr/>
          <p:nvPr/>
        </p:nvSpPr>
        <p:spPr>
          <a:xfrm>
            <a:off x="2049564" y="2707927"/>
            <a:ext cx="343683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How Social Media Influences Purchase Decisions</a:t>
            </a:r>
          </a:p>
        </p:txBody>
      </p:sp>
      <p:sp>
        <p:nvSpPr>
          <p:cNvPr id="8" name="직사각형 1">
            <a:extLst>
              <a:ext uri="{FF2B5EF4-FFF2-40B4-BE49-F238E27FC236}">
                <a16:creationId xmlns:a16="http://schemas.microsoft.com/office/drawing/2014/main" id="{741BC3C8-0623-4743-8510-F9F3725A0530}"/>
              </a:ext>
            </a:extLst>
          </p:cNvPr>
          <p:cNvSpPr/>
          <p:nvPr/>
        </p:nvSpPr>
        <p:spPr>
          <a:xfrm>
            <a:off x="1792390" y="4532408"/>
            <a:ext cx="5084660" cy="1177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ارائه پاورپوینت مدرنی را دریافت کنید که به زیبایی طراحی شده است. من امیدوارم و معتقدم که این الگو وقت شما را خواهد داشت. آسان برای تغییر رنگ، عکس و متن. شما به سادگی می توانید مخاطبان خود را تحت تاثیر قرار دهید و با الگوهای ما، یک صدای منحصر به فرد و جذاب به گزارش ها و ارائه های خود اضافه کنید. آسان برای تغییر رنگ، عکس و متن.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F003A9EC-C8F6-449A-A373-2A36B3657ED3}"/>
              </a:ext>
            </a:extLst>
          </p:cNvPr>
          <p:cNvPicPr>
            <a:picLocks noGrp="1" noChangeAspect="1"/>
          </p:cNvPicPr>
          <p:nvPr>
            <p:ph type="pic" sz="quarter" idx="59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9EA69C94-3CA9-8607-4928-4C7D3ABBCBE5}"/>
              </a:ext>
            </a:extLst>
          </p:cNvPr>
          <p:cNvPicPr>
            <a:picLocks noGrp="1" noChangeAspect="1"/>
          </p:cNvPicPr>
          <p:nvPr>
            <p:ph type="pic" sz="quarter" idx="46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08714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F179900A-3C2E-4FAF-BBA0-27C7D52F4885}"/>
              </a:ext>
            </a:extLst>
          </p:cNvPr>
          <p:cNvSpPr txBox="1">
            <a:spLocks/>
          </p:cNvSpPr>
          <p:nvPr/>
        </p:nvSpPr>
        <p:spPr>
          <a:xfrm>
            <a:off x="391887" y="741078"/>
            <a:ext cx="4985082" cy="1872208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fa-IR" altLang="ko-KR" sz="5400" dirty="0">
                <a:latin typeface="+mj-lt"/>
                <a:cs typeface="B Nazanin" panose="00000400000000000000" pitchFamily="2" charset="-78"/>
              </a:rPr>
              <a:t>سرمایه گذاری در رسانه های اجتماعی</a:t>
            </a:r>
            <a:endParaRPr lang="ko-KR" altLang="en-US" sz="5400" dirty="0">
              <a:solidFill>
                <a:schemeClr val="accent2"/>
              </a:solidFill>
              <a:latin typeface="+mj-lt"/>
              <a:cs typeface="B Nazanin" panose="00000400000000000000" pitchFamily="2" charset="-78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DBC4D50-6F0D-4959-9338-DAAF8E68F27F}"/>
              </a:ext>
            </a:extLst>
          </p:cNvPr>
          <p:cNvSpPr txBox="1"/>
          <p:nvPr/>
        </p:nvSpPr>
        <p:spPr>
          <a:xfrm>
            <a:off x="3372601" y="5619174"/>
            <a:ext cx="1928167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r"/>
            <a:r>
              <a:rPr lang="fa-IR" altLang="ko-KR" sz="1400" b="1" dirty="0">
                <a:solidFill>
                  <a:schemeClr val="bg1"/>
                </a:solidFill>
                <a:cs typeface="B Nazanin" panose="00000400000000000000" pitchFamily="2" charset="-78"/>
              </a:rPr>
              <a:t>پاورپوینت مدرن</a:t>
            </a:r>
            <a:endParaRPr lang="ko-KR" altLang="en-US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870738E-164A-4868-90CE-2C473B60425E}"/>
              </a:ext>
            </a:extLst>
          </p:cNvPr>
          <p:cNvSpPr txBox="1"/>
          <p:nvPr/>
        </p:nvSpPr>
        <p:spPr>
          <a:xfrm>
            <a:off x="838201" y="2962290"/>
            <a:ext cx="4538767" cy="2274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ارائه پاورپوینت مدرنی را دریافت کنید که به زیبایی طراحی شده است. من امیدوارم و معتقدم که این الگو زمان، پول و اعتبار شما را جلب کند. آسان برای تغییر رنگ، عکس و متن. شما به سادگی می توانید مخاطبان خود را تحت تاثیر قرار دهید و زیبایی و جذابیت منحصر به فردی را به ارائه های خود اضافه کنید. من امیدوارم و معتقدم که این الگو زمان، پول و اعتبار شما را جلب کند. ارائه پاورپوینت مدرنی را دریافت کنید که به زیبایی طراحی شده است. شما به سادگی می توانید مخاطبان خود را تحت تاثیر قرار دهید و به ارائه های خود جذابیت و زیبایی بی نظیری اضافه کنید.ارائه پاورپوینت مدرنی را دریافت کنید که به زیبایی طراحی شده است. آسان برای تغییر رنگ، عکس و متن.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E8B10A7D-ABC9-4879-959A-164F5221E4B8}"/>
              </a:ext>
            </a:extLst>
          </p:cNvPr>
          <p:cNvSpPr txBox="1">
            <a:spLocks/>
          </p:cNvSpPr>
          <p:nvPr/>
        </p:nvSpPr>
        <p:spPr>
          <a:xfrm>
            <a:off x="5511438" y="69345"/>
            <a:ext cx="3737060" cy="947456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fa-IR" altLang="ko-KR" sz="2800" dirty="0">
                <a:solidFill>
                  <a:schemeClr val="accent2"/>
                </a:solidFill>
                <a:cs typeface="B Nazanin" panose="00000400000000000000" pitchFamily="2" charset="-78"/>
              </a:rPr>
              <a:t>انقلاب اینفلوئنسر مارکتینگ</a:t>
            </a:r>
            <a:endParaRPr lang="ko-KR" altLang="en-US" sz="2800" dirty="0">
              <a:solidFill>
                <a:schemeClr val="accent2"/>
              </a:solidFill>
              <a:cs typeface="B Nazanin" panose="00000400000000000000" pitchFamily="2" charset="-78"/>
            </a:endParaRP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6A0F2F93-59FF-1A50-1C05-8E085F398A7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B4FF18B6-85A1-6B4E-DED3-40B2135FD50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85406073-3567-3803-1BAB-474EDD0C6D6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9DA02B30-6E21-BF7B-25AC-B31C17DDEA4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617743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CCC24C06-B623-4EB2-BF42-B47A8EEE25AF}"/>
              </a:ext>
            </a:extLst>
          </p:cNvPr>
          <p:cNvSpPr txBox="1">
            <a:spLocks/>
          </p:cNvSpPr>
          <p:nvPr/>
        </p:nvSpPr>
        <p:spPr>
          <a:xfrm>
            <a:off x="786644" y="570000"/>
            <a:ext cx="5161208" cy="115273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fa-IR" altLang="ko-KR" sz="4000" dirty="0">
                <a:cs typeface="B Nazanin" panose="00000400000000000000" pitchFamily="2" charset="-78"/>
              </a:rPr>
              <a:t>انقلاب اینفلوئنسر مارکتینگ</a:t>
            </a:r>
            <a:endParaRPr lang="ko-KR" altLang="en-US" sz="4000" dirty="0">
              <a:cs typeface="B Nazanin" panose="00000400000000000000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CD0EA9-0F85-40C3-863C-E98D68CBF024}"/>
              </a:ext>
            </a:extLst>
          </p:cNvPr>
          <p:cNvSpPr txBox="1"/>
          <p:nvPr/>
        </p:nvSpPr>
        <p:spPr>
          <a:xfrm>
            <a:off x="786644" y="2066401"/>
            <a:ext cx="5161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E8F4F5-6B29-4B22-A0FD-4963774FBE17}"/>
              </a:ext>
            </a:extLst>
          </p:cNvPr>
          <p:cNvSpPr txBox="1"/>
          <p:nvPr/>
        </p:nvSpPr>
        <p:spPr>
          <a:xfrm>
            <a:off x="792409" y="3451359"/>
            <a:ext cx="2115133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B Nazanin" panose="00000400000000000000" pitchFamily="2" charset="-78"/>
              </a:rPr>
              <a:t>ارائه پاورپوینت مدرنی را دریافت کنید که به زیبایی طراحی شده است.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76C7D9-D9B9-4BA4-A441-31E34FA6DABB}"/>
              </a:ext>
            </a:extLst>
          </p:cNvPr>
          <p:cNvSpPr txBox="1"/>
          <p:nvPr/>
        </p:nvSpPr>
        <p:spPr>
          <a:xfrm>
            <a:off x="3283527" y="3451359"/>
            <a:ext cx="2115133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B Nazanin" panose="00000400000000000000" pitchFamily="2" charset="-78"/>
              </a:rPr>
              <a:t>ارائه پاورپوینت مدرنی را دریافت کنید که به زیبایی طراحی شده است.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EA7EA0-477C-4523-9A3B-D005D9D00CC9}"/>
              </a:ext>
            </a:extLst>
          </p:cNvPr>
          <p:cNvSpPr txBox="1"/>
          <p:nvPr/>
        </p:nvSpPr>
        <p:spPr>
          <a:xfrm>
            <a:off x="792409" y="4856739"/>
            <a:ext cx="2115133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B Nazanin" panose="00000400000000000000" pitchFamily="2" charset="-78"/>
              </a:rPr>
              <a:t>ارائه پاورپوینت مدرنی را دریافت کنید که به زیبایی طراحی شده است.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B8DEAB-F673-4C4C-8FC0-15F876CCC97C}"/>
              </a:ext>
            </a:extLst>
          </p:cNvPr>
          <p:cNvSpPr txBox="1"/>
          <p:nvPr/>
        </p:nvSpPr>
        <p:spPr>
          <a:xfrm>
            <a:off x="3283527" y="4856739"/>
            <a:ext cx="2115133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B Nazanin" panose="00000400000000000000" pitchFamily="2" charset="-78"/>
              </a:rPr>
              <a:t>ارائه پاورپوینت مدرنی را دریافت کنید که به زیبایی طراحی شده است.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40D820CE-0970-4642-9094-BA464E69FFD5}"/>
              </a:ext>
            </a:extLst>
          </p:cNvPr>
          <p:cNvSpPr txBox="1">
            <a:spLocks/>
          </p:cNvSpPr>
          <p:nvPr/>
        </p:nvSpPr>
        <p:spPr>
          <a:xfrm>
            <a:off x="1974314" y="5832255"/>
            <a:ext cx="2086792" cy="360000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a-IR" altLang="ko-KR" sz="1200" b="1" dirty="0">
                <a:solidFill>
                  <a:schemeClr val="bg1"/>
                </a:solidFill>
                <a:cs typeface="B Nazanin" panose="00000400000000000000" pitchFamily="2" charset="-78"/>
              </a:rPr>
              <a:t>پاورپوینت مدرن</a:t>
            </a:r>
            <a:endParaRPr lang="en-US" altLang="ko-KR" sz="12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0" name="Rectangle 36">
            <a:extLst>
              <a:ext uri="{FF2B5EF4-FFF2-40B4-BE49-F238E27FC236}">
                <a16:creationId xmlns:a16="http://schemas.microsoft.com/office/drawing/2014/main" id="{1C50BE49-8A5A-41CD-9DB6-F5088DC8709B}"/>
              </a:ext>
            </a:extLst>
          </p:cNvPr>
          <p:cNvSpPr/>
          <p:nvPr/>
        </p:nvSpPr>
        <p:spPr>
          <a:xfrm>
            <a:off x="4135305" y="4349051"/>
            <a:ext cx="411575" cy="34404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cs typeface="B Nazanin" panose="00000400000000000000" pitchFamily="2" charset="-78"/>
            </a:endParaRPr>
          </a:p>
        </p:txBody>
      </p:sp>
      <p:sp>
        <p:nvSpPr>
          <p:cNvPr id="11" name="Rounded Rectangle 27">
            <a:extLst>
              <a:ext uri="{FF2B5EF4-FFF2-40B4-BE49-F238E27FC236}">
                <a16:creationId xmlns:a16="http://schemas.microsoft.com/office/drawing/2014/main" id="{0057ED24-E864-4985-A34A-13AC6FECC2FE}"/>
              </a:ext>
            </a:extLst>
          </p:cNvPr>
          <p:cNvSpPr/>
          <p:nvPr/>
        </p:nvSpPr>
        <p:spPr>
          <a:xfrm>
            <a:off x="1637454" y="2947778"/>
            <a:ext cx="425042" cy="3264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12" name="Rounded Rectangle 7">
            <a:extLst>
              <a:ext uri="{FF2B5EF4-FFF2-40B4-BE49-F238E27FC236}">
                <a16:creationId xmlns:a16="http://schemas.microsoft.com/office/drawing/2014/main" id="{849A1D8F-F255-48C9-9DE4-E09C2C0AE070}"/>
              </a:ext>
            </a:extLst>
          </p:cNvPr>
          <p:cNvSpPr/>
          <p:nvPr/>
        </p:nvSpPr>
        <p:spPr>
          <a:xfrm>
            <a:off x="4114745" y="2875135"/>
            <a:ext cx="432135" cy="37292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065A146F-2997-47CD-A0FC-89ECC3713445}"/>
              </a:ext>
            </a:extLst>
          </p:cNvPr>
          <p:cNvSpPr/>
          <p:nvPr/>
        </p:nvSpPr>
        <p:spPr>
          <a:xfrm>
            <a:off x="1680423" y="4382045"/>
            <a:ext cx="432135" cy="28400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B Nazanin" panose="00000400000000000000" pitchFamily="2" charset="-78"/>
            </a:endParaRPr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C68B9F8A-DA39-9E65-63E3-35650344076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451979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442CD5-E887-4BC0-A447-2C9BD87CCF6D}"/>
              </a:ext>
            </a:extLst>
          </p:cNvPr>
          <p:cNvSpPr txBox="1"/>
          <p:nvPr/>
        </p:nvSpPr>
        <p:spPr>
          <a:xfrm>
            <a:off x="566230" y="333551"/>
            <a:ext cx="5799401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a-IR" altLang="ko-KR" sz="5400" dirty="0">
                <a:solidFill>
                  <a:schemeClr val="bg1"/>
                </a:solidFill>
                <a:latin typeface="+mj-lt"/>
                <a:cs typeface="B Nazanin" panose="00000400000000000000" pitchFamily="2" charset="-78"/>
              </a:rPr>
              <a:t>سبک ستون ها</a:t>
            </a:r>
            <a:endParaRPr lang="ko-KR" altLang="en-US" sz="5400" dirty="0">
              <a:solidFill>
                <a:schemeClr val="bg1"/>
              </a:solidFill>
              <a:latin typeface="+mj-lt"/>
              <a:cs typeface="B Nazanin" panose="00000400000000000000" pitchFamily="2" charset="-78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461F562-9FCD-4226-84E8-D8D95C8F10FF}"/>
              </a:ext>
            </a:extLst>
          </p:cNvPr>
          <p:cNvGrpSpPr/>
          <p:nvPr/>
        </p:nvGrpSpPr>
        <p:grpSpPr>
          <a:xfrm>
            <a:off x="1406817" y="2378629"/>
            <a:ext cx="4118226" cy="523797"/>
            <a:chOff x="1311030" y="1951389"/>
            <a:chExt cx="4118226" cy="523797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89EE6218-3942-49A7-8442-AD8A593680F8}"/>
                </a:ext>
              </a:extLst>
            </p:cNvPr>
            <p:cNvSpPr/>
            <p:nvPr/>
          </p:nvSpPr>
          <p:spPr>
            <a:xfrm>
              <a:off x="3099671" y="1958316"/>
              <a:ext cx="516870" cy="516870"/>
            </a:xfrm>
            <a:custGeom>
              <a:avLst/>
              <a:gdLst>
                <a:gd name="connsiteX0" fmla="*/ 0 w 923925"/>
                <a:gd name="connsiteY0" fmla="*/ 462915 h 923925"/>
                <a:gd name="connsiteX1" fmla="*/ 0 w 923925"/>
                <a:gd name="connsiteY1" fmla="*/ 148590 h 923925"/>
                <a:gd name="connsiteX2" fmla="*/ 148590 w 923925"/>
                <a:gd name="connsiteY2" fmla="*/ 0 h 923925"/>
                <a:gd name="connsiteX3" fmla="*/ 778193 w 923925"/>
                <a:gd name="connsiteY3" fmla="*/ 0 h 923925"/>
                <a:gd name="connsiteX4" fmla="*/ 925830 w 923925"/>
                <a:gd name="connsiteY4" fmla="*/ 145733 h 923925"/>
                <a:gd name="connsiteX5" fmla="*/ 925830 w 923925"/>
                <a:gd name="connsiteY5" fmla="*/ 779145 h 923925"/>
                <a:gd name="connsiteX6" fmla="*/ 780097 w 923925"/>
                <a:gd name="connsiteY6" fmla="*/ 924878 h 923925"/>
                <a:gd name="connsiteX7" fmla="*/ 146685 w 923925"/>
                <a:gd name="connsiteY7" fmla="*/ 924878 h 923925"/>
                <a:gd name="connsiteX8" fmla="*/ 953 w 923925"/>
                <a:gd name="connsiteY8" fmla="*/ 777240 h 923925"/>
                <a:gd name="connsiteX9" fmla="*/ 0 w 923925"/>
                <a:gd name="connsiteY9" fmla="*/ 462915 h 923925"/>
                <a:gd name="connsiteX10" fmla="*/ 493395 w 923925"/>
                <a:gd name="connsiteY10" fmla="*/ 678180 h 923925"/>
                <a:gd name="connsiteX11" fmla="*/ 493395 w 923925"/>
                <a:gd name="connsiteY11" fmla="*/ 799147 h 923925"/>
                <a:gd name="connsiteX12" fmla="*/ 521970 w 923925"/>
                <a:gd name="connsiteY12" fmla="*/ 826770 h 923925"/>
                <a:gd name="connsiteX13" fmla="*/ 578168 w 923925"/>
                <a:gd name="connsiteY13" fmla="*/ 826770 h 923925"/>
                <a:gd name="connsiteX14" fmla="*/ 608647 w 923925"/>
                <a:gd name="connsiteY14" fmla="*/ 797243 h 923925"/>
                <a:gd name="connsiteX15" fmla="*/ 608647 w 923925"/>
                <a:gd name="connsiteY15" fmla="*/ 561022 h 923925"/>
                <a:gd name="connsiteX16" fmla="*/ 639128 w 923925"/>
                <a:gd name="connsiteY16" fmla="*/ 531495 h 923925"/>
                <a:gd name="connsiteX17" fmla="*/ 685800 w 923925"/>
                <a:gd name="connsiteY17" fmla="*/ 531495 h 923925"/>
                <a:gd name="connsiteX18" fmla="*/ 710565 w 923925"/>
                <a:gd name="connsiteY18" fmla="*/ 510540 h 923925"/>
                <a:gd name="connsiteX19" fmla="*/ 720090 w 923925"/>
                <a:gd name="connsiteY19" fmla="*/ 440055 h 923925"/>
                <a:gd name="connsiteX20" fmla="*/ 703897 w 923925"/>
                <a:gd name="connsiteY20" fmla="*/ 421958 h 923925"/>
                <a:gd name="connsiteX21" fmla="*/ 634365 w 923925"/>
                <a:gd name="connsiteY21" fmla="*/ 421958 h 923925"/>
                <a:gd name="connsiteX22" fmla="*/ 607695 w 923925"/>
                <a:gd name="connsiteY22" fmla="*/ 394335 h 923925"/>
                <a:gd name="connsiteX23" fmla="*/ 607695 w 923925"/>
                <a:gd name="connsiteY23" fmla="*/ 340995 h 923925"/>
                <a:gd name="connsiteX24" fmla="*/ 658178 w 923925"/>
                <a:gd name="connsiteY24" fmla="*/ 286703 h 923925"/>
                <a:gd name="connsiteX25" fmla="*/ 702945 w 923925"/>
                <a:gd name="connsiteY25" fmla="*/ 286703 h 923925"/>
                <a:gd name="connsiteX26" fmla="*/ 724853 w 923925"/>
                <a:gd name="connsiteY26" fmla="*/ 266700 h 923925"/>
                <a:gd name="connsiteX27" fmla="*/ 724853 w 923925"/>
                <a:gd name="connsiteY27" fmla="*/ 208597 h 923925"/>
                <a:gd name="connsiteX28" fmla="*/ 703897 w 923925"/>
                <a:gd name="connsiteY28" fmla="*/ 186690 h 923925"/>
                <a:gd name="connsiteX29" fmla="*/ 617220 w 923925"/>
                <a:gd name="connsiteY29" fmla="*/ 186690 h 923925"/>
                <a:gd name="connsiteX30" fmla="*/ 499110 w 923925"/>
                <a:gd name="connsiteY30" fmla="*/ 290513 h 923925"/>
                <a:gd name="connsiteX31" fmla="*/ 495300 w 923925"/>
                <a:gd name="connsiteY31" fmla="*/ 399097 h 923925"/>
                <a:gd name="connsiteX32" fmla="*/ 471488 w 923925"/>
                <a:gd name="connsiteY32" fmla="*/ 422910 h 923925"/>
                <a:gd name="connsiteX33" fmla="*/ 411480 w 923925"/>
                <a:gd name="connsiteY33" fmla="*/ 422910 h 923925"/>
                <a:gd name="connsiteX34" fmla="*/ 395288 w 923925"/>
                <a:gd name="connsiteY34" fmla="*/ 438150 h 923925"/>
                <a:gd name="connsiteX35" fmla="*/ 395288 w 923925"/>
                <a:gd name="connsiteY35" fmla="*/ 511492 h 923925"/>
                <a:gd name="connsiteX36" fmla="*/ 417195 w 923925"/>
                <a:gd name="connsiteY36" fmla="*/ 532447 h 923925"/>
                <a:gd name="connsiteX37" fmla="*/ 470535 w 923925"/>
                <a:gd name="connsiteY37" fmla="*/ 532447 h 923925"/>
                <a:gd name="connsiteX38" fmla="*/ 495300 w 923925"/>
                <a:gd name="connsiteY38" fmla="*/ 557213 h 923925"/>
                <a:gd name="connsiteX39" fmla="*/ 493395 w 923925"/>
                <a:gd name="connsiteY39" fmla="*/ 678180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923925" h="923925">
                  <a:moveTo>
                    <a:pt x="0" y="462915"/>
                  </a:moveTo>
                  <a:cubicBezTo>
                    <a:pt x="0" y="358140"/>
                    <a:pt x="0" y="253365"/>
                    <a:pt x="0" y="148590"/>
                  </a:cubicBezTo>
                  <a:cubicBezTo>
                    <a:pt x="0" y="60008"/>
                    <a:pt x="60008" y="0"/>
                    <a:pt x="148590" y="0"/>
                  </a:cubicBezTo>
                  <a:cubicBezTo>
                    <a:pt x="358140" y="0"/>
                    <a:pt x="567690" y="0"/>
                    <a:pt x="778193" y="0"/>
                  </a:cubicBezTo>
                  <a:cubicBezTo>
                    <a:pt x="862965" y="0"/>
                    <a:pt x="925830" y="60960"/>
                    <a:pt x="925830" y="145733"/>
                  </a:cubicBezTo>
                  <a:cubicBezTo>
                    <a:pt x="926783" y="357188"/>
                    <a:pt x="926783" y="568643"/>
                    <a:pt x="925830" y="779145"/>
                  </a:cubicBezTo>
                  <a:cubicBezTo>
                    <a:pt x="925830" y="862965"/>
                    <a:pt x="862965" y="924878"/>
                    <a:pt x="780097" y="924878"/>
                  </a:cubicBezTo>
                  <a:cubicBezTo>
                    <a:pt x="568643" y="925830"/>
                    <a:pt x="357188" y="925830"/>
                    <a:pt x="146685" y="924878"/>
                  </a:cubicBezTo>
                  <a:cubicBezTo>
                    <a:pt x="60960" y="924878"/>
                    <a:pt x="953" y="862013"/>
                    <a:pt x="953" y="777240"/>
                  </a:cubicBezTo>
                  <a:cubicBezTo>
                    <a:pt x="0" y="672465"/>
                    <a:pt x="0" y="567690"/>
                    <a:pt x="0" y="462915"/>
                  </a:cubicBezTo>
                  <a:close/>
                  <a:moveTo>
                    <a:pt x="493395" y="678180"/>
                  </a:moveTo>
                  <a:cubicBezTo>
                    <a:pt x="493395" y="718185"/>
                    <a:pt x="494347" y="758190"/>
                    <a:pt x="493395" y="799147"/>
                  </a:cubicBezTo>
                  <a:cubicBezTo>
                    <a:pt x="492443" y="821055"/>
                    <a:pt x="501015" y="828675"/>
                    <a:pt x="521970" y="826770"/>
                  </a:cubicBezTo>
                  <a:cubicBezTo>
                    <a:pt x="540068" y="825818"/>
                    <a:pt x="559118" y="826770"/>
                    <a:pt x="578168" y="826770"/>
                  </a:cubicBezTo>
                  <a:cubicBezTo>
                    <a:pt x="607695" y="826770"/>
                    <a:pt x="608647" y="826770"/>
                    <a:pt x="608647" y="797243"/>
                  </a:cubicBezTo>
                  <a:cubicBezTo>
                    <a:pt x="608647" y="718185"/>
                    <a:pt x="608647" y="639128"/>
                    <a:pt x="608647" y="561022"/>
                  </a:cubicBezTo>
                  <a:cubicBezTo>
                    <a:pt x="608647" y="531495"/>
                    <a:pt x="608647" y="531495"/>
                    <a:pt x="639128" y="531495"/>
                  </a:cubicBezTo>
                  <a:cubicBezTo>
                    <a:pt x="654368" y="531495"/>
                    <a:pt x="670560" y="530543"/>
                    <a:pt x="685800" y="531495"/>
                  </a:cubicBezTo>
                  <a:cubicBezTo>
                    <a:pt x="701993" y="532447"/>
                    <a:pt x="708660" y="524828"/>
                    <a:pt x="710565" y="510540"/>
                  </a:cubicBezTo>
                  <a:cubicBezTo>
                    <a:pt x="713422" y="486728"/>
                    <a:pt x="716280" y="462915"/>
                    <a:pt x="720090" y="440055"/>
                  </a:cubicBezTo>
                  <a:cubicBezTo>
                    <a:pt x="721995" y="427672"/>
                    <a:pt x="717233" y="421958"/>
                    <a:pt x="703897" y="421958"/>
                  </a:cubicBezTo>
                  <a:cubicBezTo>
                    <a:pt x="681038" y="421958"/>
                    <a:pt x="658178" y="421005"/>
                    <a:pt x="634365" y="421958"/>
                  </a:cubicBezTo>
                  <a:cubicBezTo>
                    <a:pt x="613410" y="422910"/>
                    <a:pt x="606743" y="414338"/>
                    <a:pt x="607695" y="394335"/>
                  </a:cubicBezTo>
                  <a:cubicBezTo>
                    <a:pt x="608647" y="376238"/>
                    <a:pt x="607695" y="359092"/>
                    <a:pt x="607695" y="340995"/>
                  </a:cubicBezTo>
                  <a:cubicBezTo>
                    <a:pt x="608647" y="304800"/>
                    <a:pt x="622935" y="288608"/>
                    <a:pt x="658178" y="286703"/>
                  </a:cubicBezTo>
                  <a:cubicBezTo>
                    <a:pt x="673418" y="285750"/>
                    <a:pt x="687705" y="285750"/>
                    <a:pt x="702945" y="286703"/>
                  </a:cubicBezTo>
                  <a:cubicBezTo>
                    <a:pt x="718185" y="287655"/>
                    <a:pt x="724853" y="282892"/>
                    <a:pt x="724853" y="266700"/>
                  </a:cubicBezTo>
                  <a:cubicBezTo>
                    <a:pt x="723900" y="247650"/>
                    <a:pt x="723900" y="227647"/>
                    <a:pt x="724853" y="208597"/>
                  </a:cubicBezTo>
                  <a:cubicBezTo>
                    <a:pt x="724853" y="193358"/>
                    <a:pt x="719138" y="186690"/>
                    <a:pt x="703897" y="186690"/>
                  </a:cubicBezTo>
                  <a:cubicBezTo>
                    <a:pt x="675322" y="186690"/>
                    <a:pt x="645795" y="184785"/>
                    <a:pt x="617220" y="186690"/>
                  </a:cubicBezTo>
                  <a:cubicBezTo>
                    <a:pt x="556260" y="190500"/>
                    <a:pt x="511493" y="230505"/>
                    <a:pt x="499110" y="290513"/>
                  </a:cubicBezTo>
                  <a:cubicBezTo>
                    <a:pt x="491490" y="326708"/>
                    <a:pt x="495300" y="362903"/>
                    <a:pt x="495300" y="399097"/>
                  </a:cubicBezTo>
                  <a:cubicBezTo>
                    <a:pt x="495300" y="416242"/>
                    <a:pt x="488633" y="423863"/>
                    <a:pt x="471488" y="422910"/>
                  </a:cubicBezTo>
                  <a:cubicBezTo>
                    <a:pt x="451485" y="421958"/>
                    <a:pt x="431483" y="422910"/>
                    <a:pt x="411480" y="422910"/>
                  </a:cubicBezTo>
                  <a:cubicBezTo>
                    <a:pt x="400050" y="422910"/>
                    <a:pt x="395288" y="426720"/>
                    <a:pt x="395288" y="438150"/>
                  </a:cubicBezTo>
                  <a:cubicBezTo>
                    <a:pt x="396240" y="462915"/>
                    <a:pt x="396240" y="487680"/>
                    <a:pt x="395288" y="511492"/>
                  </a:cubicBezTo>
                  <a:cubicBezTo>
                    <a:pt x="395288" y="526733"/>
                    <a:pt x="401955" y="532447"/>
                    <a:pt x="417195" y="532447"/>
                  </a:cubicBezTo>
                  <a:cubicBezTo>
                    <a:pt x="435293" y="531495"/>
                    <a:pt x="453390" y="533400"/>
                    <a:pt x="470535" y="532447"/>
                  </a:cubicBezTo>
                  <a:cubicBezTo>
                    <a:pt x="489585" y="531495"/>
                    <a:pt x="495300" y="540068"/>
                    <a:pt x="495300" y="557213"/>
                  </a:cubicBezTo>
                  <a:cubicBezTo>
                    <a:pt x="493395" y="596265"/>
                    <a:pt x="493395" y="637222"/>
                    <a:pt x="493395" y="67818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cs typeface="B Nazanin" panose="00000400000000000000" pitchFamily="2" charset="-78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4FF07007-3F44-4B8B-9B89-7E27027059D9}"/>
                </a:ext>
              </a:extLst>
            </p:cNvPr>
            <p:cNvSpPr/>
            <p:nvPr/>
          </p:nvSpPr>
          <p:spPr>
            <a:xfrm>
              <a:off x="4907057" y="1952987"/>
              <a:ext cx="522199" cy="522199"/>
            </a:xfrm>
            <a:custGeom>
              <a:avLst/>
              <a:gdLst>
                <a:gd name="connsiteX0" fmla="*/ 470535 w 933450"/>
                <a:gd name="connsiteY0" fmla="*/ 0 h 933450"/>
                <a:gd name="connsiteX1" fmla="*/ 782955 w 933450"/>
                <a:gd name="connsiteY1" fmla="*/ 0 h 933450"/>
                <a:gd name="connsiteX2" fmla="*/ 939165 w 933450"/>
                <a:gd name="connsiteY2" fmla="*/ 157163 h 933450"/>
                <a:gd name="connsiteX3" fmla="*/ 939165 w 933450"/>
                <a:gd name="connsiteY3" fmla="*/ 775335 h 933450"/>
                <a:gd name="connsiteX4" fmla="*/ 783907 w 933450"/>
                <a:gd name="connsiteY4" fmla="*/ 937260 h 933450"/>
                <a:gd name="connsiteX5" fmla="*/ 159068 w 933450"/>
                <a:gd name="connsiteY5" fmla="*/ 937260 h 933450"/>
                <a:gd name="connsiteX6" fmla="*/ 0 w 933450"/>
                <a:gd name="connsiteY6" fmla="*/ 773430 h 933450"/>
                <a:gd name="connsiteX7" fmla="*/ 0 w 933450"/>
                <a:gd name="connsiteY7" fmla="*/ 157163 h 933450"/>
                <a:gd name="connsiteX8" fmla="*/ 119063 w 933450"/>
                <a:gd name="connsiteY8" fmla="*/ 1905 h 933450"/>
                <a:gd name="connsiteX9" fmla="*/ 154305 w 933450"/>
                <a:gd name="connsiteY9" fmla="*/ 0 h 933450"/>
                <a:gd name="connsiteX10" fmla="*/ 470535 w 933450"/>
                <a:gd name="connsiteY10" fmla="*/ 0 h 933450"/>
                <a:gd name="connsiteX11" fmla="*/ 781050 w 933450"/>
                <a:gd name="connsiteY11" fmla="*/ 259080 h 933450"/>
                <a:gd name="connsiteX12" fmla="*/ 734377 w 933450"/>
                <a:gd name="connsiteY12" fmla="*/ 276225 h 933450"/>
                <a:gd name="connsiteX13" fmla="*/ 695325 w 933450"/>
                <a:gd name="connsiteY13" fmla="*/ 269558 h 933450"/>
                <a:gd name="connsiteX14" fmla="*/ 569595 w 933450"/>
                <a:gd name="connsiteY14" fmla="*/ 256223 h 933450"/>
                <a:gd name="connsiteX15" fmla="*/ 502920 w 933450"/>
                <a:gd name="connsiteY15" fmla="*/ 363855 h 933450"/>
                <a:gd name="connsiteX16" fmla="*/ 471488 w 933450"/>
                <a:gd name="connsiteY16" fmla="*/ 390525 h 933450"/>
                <a:gd name="connsiteX17" fmla="*/ 460057 w 933450"/>
                <a:gd name="connsiteY17" fmla="*/ 388620 h 933450"/>
                <a:gd name="connsiteX18" fmla="*/ 266700 w 933450"/>
                <a:gd name="connsiteY18" fmla="*/ 284798 h 933450"/>
                <a:gd name="connsiteX19" fmla="*/ 240982 w 933450"/>
                <a:gd name="connsiteY19" fmla="*/ 292418 h 933450"/>
                <a:gd name="connsiteX20" fmla="*/ 271463 w 933450"/>
                <a:gd name="connsiteY20" fmla="*/ 409575 h 933450"/>
                <a:gd name="connsiteX21" fmla="*/ 283845 w 933450"/>
                <a:gd name="connsiteY21" fmla="*/ 425768 h 933450"/>
                <a:gd name="connsiteX22" fmla="*/ 249555 w 933450"/>
                <a:gd name="connsiteY22" fmla="*/ 421958 h 933450"/>
                <a:gd name="connsiteX23" fmla="*/ 237172 w 933450"/>
                <a:gd name="connsiteY23" fmla="*/ 433388 h 933450"/>
                <a:gd name="connsiteX24" fmla="*/ 302895 w 933450"/>
                <a:gd name="connsiteY24" fmla="*/ 521018 h 933450"/>
                <a:gd name="connsiteX25" fmla="*/ 322897 w 933450"/>
                <a:gd name="connsiteY25" fmla="*/ 533400 h 933450"/>
                <a:gd name="connsiteX26" fmla="*/ 295275 w 933450"/>
                <a:gd name="connsiteY26" fmla="*/ 539115 h 933450"/>
                <a:gd name="connsiteX27" fmla="*/ 285750 w 933450"/>
                <a:gd name="connsiteY27" fmla="*/ 555308 h 933450"/>
                <a:gd name="connsiteX28" fmla="*/ 359093 w 933450"/>
                <a:gd name="connsiteY28" fmla="*/ 613410 h 933450"/>
                <a:gd name="connsiteX29" fmla="*/ 386715 w 933450"/>
                <a:gd name="connsiteY29" fmla="*/ 623888 h 933450"/>
                <a:gd name="connsiteX30" fmla="*/ 221932 w 933450"/>
                <a:gd name="connsiteY30" fmla="*/ 676275 h 933450"/>
                <a:gd name="connsiteX31" fmla="*/ 638175 w 933450"/>
                <a:gd name="connsiteY31" fmla="*/ 623888 h 933450"/>
                <a:gd name="connsiteX32" fmla="*/ 736282 w 933450"/>
                <a:gd name="connsiteY32" fmla="*/ 413385 h 933450"/>
                <a:gd name="connsiteX33" fmla="*/ 773430 w 933450"/>
                <a:gd name="connsiteY33" fmla="*/ 331470 h 933450"/>
                <a:gd name="connsiteX34" fmla="*/ 788670 w 933450"/>
                <a:gd name="connsiteY34" fmla="*/ 309563 h 933450"/>
                <a:gd name="connsiteX35" fmla="*/ 731520 w 933450"/>
                <a:gd name="connsiteY35" fmla="*/ 317183 h 933450"/>
                <a:gd name="connsiteX36" fmla="*/ 781050 w 933450"/>
                <a:gd name="connsiteY36" fmla="*/ 259080 h 93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33450" h="933450">
                  <a:moveTo>
                    <a:pt x="470535" y="0"/>
                  </a:moveTo>
                  <a:cubicBezTo>
                    <a:pt x="574357" y="0"/>
                    <a:pt x="679132" y="0"/>
                    <a:pt x="782955" y="0"/>
                  </a:cubicBezTo>
                  <a:cubicBezTo>
                    <a:pt x="881063" y="0"/>
                    <a:pt x="939165" y="59055"/>
                    <a:pt x="939165" y="157163"/>
                  </a:cubicBezTo>
                  <a:cubicBezTo>
                    <a:pt x="939165" y="362903"/>
                    <a:pt x="939165" y="569595"/>
                    <a:pt x="939165" y="775335"/>
                  </a:cubicBezTo>
                  <a:cubicBezTo>
                    <a:pt x="939165" y="875348"/>
                    <a:pt x="883920" y="936308"/>
                    <a:pt x="783907" y="937260"/>
                  </a:cubicBezTo>
                  <a:cubicBezTo>
                    <a:pt x="575310" y="939165"/>
                    <a:pt x="367665" y="939165"/>
                    <a:pt x="159068" y="937260"/>
                  </a:cubicBezTo>
                  <a:cubicBezTo>
                    <a:pt x="56197" y="936308"/>
                    <a:pt x="952" y="875348"/>
                    <a:pt x="0" y="773430"/>
                  </a:cubicBezTo>
                  <a:cubicBezTo>
                    <a:pt x="0" y="567690"/>
                    <a:pt x="0" y="362903"/>
                    <a:pt x="0" y="157163"/>
                  </a:cubicBezTo>
                  <a:cubicBezTo>
                    <a:pt x="0" y="75248"/>
                    <a:pt x="45720" y="16193"/>
                    <a:pt x="119063" y="1905"/>
                  </a:cubicBezTo>
                  <a:cubicBezTo>
                    <a:pt x="130493" y="0"/>
                    <a:pt x="142875" y="0"/>
                    <a:pt x="154305" y="0"/>
                  </a:cubicBezTo>
                  <a:cubicBezTo>
                    <a:pt x="260985" y="0"/>
                    <a:pt x="365760" y="0"/>
                    <a:pt x="470535" y="0"/>
                  </a:cubicBezTo>
                  <a:close/>
                  <a:moveTo>
                    <a:pt x="781050" y="259080"/>
                  </a:moveTo>
                  <a:cubicBezTo>
                    <a:pt x="762952" y="265748"/>
                    <a:pt x="748665" y="270510"/>
                    <a:pt x="734377" y="276225"/>
                  </a:cubicBezTo>
                  <a:cubicBezTo>
                    <a:pt x="720090" y="281940"/>
                    <a:pt x="708660" y="280035"/>
                    <a:pt x="695325" y="269558"/>
                  </a:cubicBezTo>
                  <a:cubicBezTo>
                    <a:pt x="656272" y="240030"/>
                    <a:pt x="614363" y="234315"/>
                    <a:pt x="569595" y="256223"/>
                  </a:cubicBezTo>
                  <a:cubicBezTo>
                    <a:pt x="524827" y="278130"/>
                    <a:pt x="503872" y="314325"/>
                    <a:pt x="502920" y="363855"/>
                  </a:cubicBezTo>
                  <a:cubicBezTo>
                    <a:pt x="501968" y="394335"/>
                    <a:pt x="502920" y="394335"/>
                    <a:pt x="471488" y="390525"/>
                  </a:cubicBezTo>
                  <a:cubicBezTo>
                    <a:pt x="467677" y="390525"/>
                    <a:pt x="463868" y="389573"/>
                    <a:pt x="460057" y="388620"/>
                  </a:cubicBezTo>
                  <a:cubicBezTo>
                    <a:pt x="384810" y="375285"/>
                    <a:pt x="320040" y="340995"/>
                    <a:pt x="266700" y="284798"/>
                  </a:cubicBezTo>
                  <a:cubicBezTo>
                    <a:pt x="250507" y="268605"/>
                    <a:pt x="246697" y="269558"/>
                    <a:pt x="240982" y="292418"/>
                  </a:cubicBezTo>
                  <a:cubicBezTo>
                    <a:pt x="230505" y="337185"/>
                    <a:pt x="239077" y="376238"/>
                    <a:pt x="271463" y="409575"/>
                  </a:cubicBezTo>
                  <a:cubicBezTo>
                    <a:pt x="276225" y="414338"/>
                    <a:pt x="282893" y="416243"/>
                    <a:pt x="283845" y="425768"/>
                  </a:cubicBezTo>
                  <a:cubicBezTo>
                    <a:pt x="271463" y="429578"/>
                    <a:pt x="260985" y="424815"/>
                    <a:pt x="249555" y="421958"/>
                  </a:cubicBezTo>
                  <a:cubicBezTo>
                    <a:pt x="237172" y="418148"/>
                    <a:pt x="235268" y="421958"/>
                    <a:pt x="237172" y="433388"/>
                  </a:cubicBezTo>
                  <a:cubicBezTo>
                    <a:pt x="243840" y="474345"/>
                    <a:pt x="267652" y="501968"/>
                    <a:pt x="302895" y="521018"/>
                  </a:cubicBezTo>
                  <a:cubicBezTo>
                    <a:pt x="309563" y="524828"/>
                    <a:pt x="319088" y="524828"/>
                    <a:pt x="322897" y="533400"/>
                  </a:cubicBezTo>
                  <a:cubicBezTo>
                    <a:pt x="315277" y="541973"/>
                    <a:pt x="304800" y="539115"/>
                    <a:pt x="295275" y="539115"/>
                  </a:cubicBezTo>
                  <a:cubicBezTo>
                    <a:pt x="281940" y="539115"/>
                    <a:pt x="279082" y="543878"/>
                    <a:pt x="285750" y="555308"/>
                  </a:cubicBezTo>
                  <a:cubicBezTo>
                    <a:pt x="301943" y="584835"/>
                    <a:pt x="326707" y="603885"/>
                    <a:pt x="359093" y="613410"/>
                  </a:cubicBezTo>
                  <a:cubicBezTo>
                    <a:pt x="367665" y="616268"/>
                    <a:pt x="378143" y="614363"/>
                    <a:pt x="386715" y="623888"/>
                  </a:cubicBezTo>
                  <a:cubicBezTo>
                    <a:pt x="339090" y="661988"/>
                    <a:pt x="283845" y="675323"/>
                    <a:pt x="221932" y="676275"/>
                  </a:cubicBezTo>
                  <a:cubicBezTo>
                    <a:pt x="356235" y="753428"/>
                    <a:pt x="535305" y="730568"/>
                    <a:pt x="638175" y="623888"/>
                  </a:cubicBezTo>
                  <a:cubicBezTo>
                    <a:pt x="694372" y="564833"/>
                    <a:pt x="728663" y="495300"/>
                    <a:pt x="736282" y="413385"/>
                  </a:cubicBezTo>
                  <a:cubicBezTo>
                    <a:pt x="739140" y="381000"/>
                    <a:pt x="741997" y="350520"/>
                    <a:pt x="773430" y="331470"/>
                  </a:cubicBezTo>
                  <a:cubicBezTo>
                    <a:pt x="780097" y="327660"/>
                    <a:pt x="786765" y="320040"/>
                    <a:pt x="788670" y="309563"/>
                  </a:cubicBezTo>
                  <a:cubicBezTo>
                    <a:pt x="770572" y="310515"/>
                    <a:pt x="755332" y="321945"/>
                    <a:pt x="731520" y="317183"/>
                  </a:cubicBezTo>
                  <a:cubicBezTo>
                    <a:pt x="754380" y="300038"/>
                    <a:pt x="770572" y="283845"/>
                    <a:pt x="781050" y="25908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A6D2633-4E99-4590-BDFF-A0ADBC9E2A22}"/>
                </a:ext>
              </a:extLst>
            </p:cNvPr>
            <p:cNvSpPr/>
            <p:nvPr/>
          </p:nvSpPr>
          <p:spPr>
            <a:xfrm>
              <a:off x="1900996" y="1958316"/>
              <a:ext cx="516870" cy="516870"/>
            </a:xfrm>
            <a:custGeom>
              <a:avLst/>
              <a:gdLst>
                <a:gd name="connsiteX0" fmla="*/ 1134 w 923925"/>
                <a:gd name="connsiteY0" fmla="*/ 464829 h 923925"/>
                <a:gd name="connsiteX1" fmla="*/ 181 w 923925"/>
                <a:gd name="connsiteY1" fmla="*/ 167649 h 923925"/>
                <a:gd name="connsiteX2" fmla="*/ 168774 w 923925"/>
                <a:gd name="connsiteY2" fmla="*/ 9 h 923925"/>
                <a:gd name="connsiteX3" fmla="*/ 612639 w 923925"/>
                <a:gd name="connsiteY3" fmla="*/ 962 h 923925"/>
                <a:gd name="connsiteX4" fmla="*/ 786946 w 923925"/>
                <a:gd name="connsiteY4" fmla="*/ 2867 h 923925"/>
                <a:gd name="connsiteX5" fmla="*/ 927917 w 923925"/>
                <a:gd name="connsiteY5" fmla="*/ 158124 h 923925"/>
                <a:gd name="connsiteX6" fmla="*/ 927917 w 923925"/>
                <a:gd name="connsiteY6" fmla="*/ 660092 h 923925"/>
                <a:gd name="connsiteX7" fmla="*/ 927917 w 923925"/>
                <a:gd name="connsiteY7" fmla="*/ 762962 h 923925"/>
                <a:gd name="connsiteX8" fmla="*/ 762181 w 923925"/>
                <a:gd name="connsiteY8" fmla="*/ 928697 h 923925"/>
                <a:gd name="connsiteX9" fmla="*/ 336414 w 923925"/>
                <a:gd name="connsiteY9" fmla="*/ 928697 h 923925"/>
                <a:gd name="connsiteX10" fmla="*/ 128769 w 923925"/>
                <a:gd name="connsiteY10" fmla="*/ 925839 h 923925"/>
                <a:gd name="connsiteX11" fmla="*/ 2086 w 923925"/>
                <a:gd name="connsiteY11" fmla="*/ 787727 h 923925"/>
                <a:gd name="connsiteX12" fmla="*/ 1134 w 923925"/>
                <a:gd name="connsiteY12" fmla="*/ 464829 h 923925"/>
                <a:gd name="connsiteX13" fmla="*/ 1134 w 923925"/>
                <a:gd name="connsiteY13" fmla="*/ 464829 h 923925"/>
                <a:gd name="connsiteX14" fmla="*/ 443094 w 923925"/>
                <a:gd name="connsiteY14" fmla="*/ 180032 h 923925"/>
                <a:gd name="connsiteX15" fmla="*/ 235449 w 923925"/>
                <a:gd name="connsiteY15" fmla="*/ 274329 h 923925"/>
                <a:gd name="connsiteX16" fmla="*/ 160201 w 923925"/>
                <a:gd name="connsiteY16" fmla="*/ 532457 h 923925"/>
                <a:gd name="connsiteX17" fmla="*/ 307839 w 923925"/>
                <a:gd name="connsiteY17" fmla="*/ 737244 h 923925"/>
                <a:gd name="connsiteX18" fmla="*/ 327842 w 923925"/>
                <a:gd name="connsiteY18" fmla="*/ 731529 h 923925"/>
                <a:gd name="connsiteX19" fmla="*/ 366894 w 923925"/>
                <a:gd name="connsiteY19" fmla="*/ 548649 h 923925"/>
                <a:gd name="connsiteX20" fmla="*/ 366894 w 923925"/>
                <a:gd name="connsiteY20" fmla="*/ 498167 h 923925"/>
                <a:gd name="connsiteX21" fmla="*/ 388801 w 923925"/>
                <a:gd name="connsiteY21" fmla="*/ 406727 h 923925"/>
                <a:gd name="connsiteX22" fmla="*/ 442142 w 923925"/>
                <a:gd name="connsiteY22" fmla="*/ 395297 h 923925"/>
                <a:gd name="connsiteX23" fmla="*/ 466906 w 923925"/>
                <a:gd name="connsiteY23" fmla="*/ 442922 h 923925"/>
                <a:gd name="connsiteX24" fmla="*/ 456429 w 923925"/>
                <a:gd name="connsiteY24" fmla="*/ 490547 h 923925"/>
                <a:gd name="connsiteX25" fmla="*/ 443094 w 923925"/>
                <a:gd name="connsiteY25" fmla="*/ 535314 h 923925"/>
                <a:gd name="connsiteX26" fmla="*/ 455476 w 923925"/>
                <a:gd name="connsiteY26" fmla="*/ 588654 h 923925"/>
                <a:gd name="connsiteX27" fmla="*/ 514531 w 923925"/>
                <a:gd name="connsiteY27" fmla="*/ 591512 h 923925"/>
                <a:gd name="connsiteX28" fmla="*/ 558346 w 923925"/>
                <a:gd name="connsiteY28" fmla="*/ 541982 h 923925"/>
                <a:gd name="connsiteX29" fmla="*/ 577396 w 923925"/>
                <a:gd name="connsiteY29" fmla="*/ 423872 h 923925"/>
                <a:gd name="connsiteX30" fmla="*/ 547869 w 923925"/>
                <a:gd name="connsiteY30" fmla="*/ 362912 h 923925"/>
                <a:gd name="connsiteX31" fmla="*/ 332604 w 923925"/>
                <a:gd name="connsiteY31" fmla="*/ 396249 h 923925"/>
                <a:gd name="connsiteX32" fmla="*/ 330699 w 923925"/>
                <a:gd name="connsiteY32" fmla="*/ 528647 h 923925"/>
                <a:gd name="connsiteX33" fmla="*/ 324031 w 923925"/>
                <a:gd name="connsiteY33" fmla="*/ 575319 h 923925"/>
                <a:gd name="connsiteX34" fmla="*/ 288789 w 923925"/>
                <a:gd name="connsiteY34" fmla="*/ 564842 h 923925"/>
                <a:gd name="connsiteX35" fmla="*/ 248784 w 923925"/>
                <a:gd name="connsiteY35" fmla="*/ 476259 h 923925"/>
                <a:gd name="connsiteX36" fmla="*/ 430711 w 923925"/>
                <a:gd name="connsiteY36" fmla="*/ 273377 h 923925"/>
                <a:gd name="connsiteX37" fmla="*/ 619306 w 923925"/>
                <a:gd name="connsiteY37" fmla="*/ 340052 h 923925"/>
                <a:gd name="connsiteX38" fmla="*/ 589779 w 923925"/>
                <a:gd name="connsiteY38" fmla="*/ 618182 h 923925"/>
                <a:gd name="connsiteX39" fmla="*/ 431664 w 923925"/>
                <a:gd name="connsiteY39" fmla="*/ 631517 h 923925"/>
                <a:gd name="connsiteX40" fmla="*/ 415471 w 923925"/>
                <a:gd name="connsiteY40" fmla="*/ 640089 h 923925"/>
                <a:gd name="connsiteX41" fmla="*/ 383086 w 923925"/>
                <a:gd name="connsiteY41" fmla="*/ 739149 h 923925"/>
                <a:gd name="connsiteX42" fmla="*/ 396421 w 923925"/>
                <a:gd name="connsiteY42" fmla="*/ 764867 h 923925"/>
                <a:gd name="connsiteX43" fmla="*/ 748846 w 923925"/>
                <a:gd name="connsiteY43" fmla="*/ 448637 h 923925"/>
                <a:gd name="connsiteX44" fmla="*/ 443094 w 923925"/>
                <a:gd name="connsiteY44" fmla="*/ 180032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23925" h="923925">
                  <a:moveTo>
                    <a:pt x="1134" y="464829"/>
                  </a:moveTo>
                  <a:cubicBezTo>
                    <a:pt x="1134" y="365769"/>
                    <a:pt x="3991" y="266709"/>
                    <a:pt x="181" y="167649"/>
                  </a:cubicBezTo>
                  <a:cubicBezTo>
                    <a:pt x="-3629" y="73352"/>
                    <a:pt x="52569" y="-943"/>
                    <a:pt x="168774" y="9"/>
                  </a:cubicBezTo>
                  <a:cubicBezTo>
                    <a:pt x="316411" y="1914"/>
                    <a:pt x="465001" y="9"/>
                    <a:pt x="612639" y="962"/>
                  </a:cubicBezTo>
                  <a:cubicBezTo>
                    <a:pt x="670742" y="962"/>
                    <a:pt x="728844" y="-1896"/>
                    <a:pt x="786946" y="2867"/>
                  </a:cubicBezTo>
                  <a:cubicBezTo>
                    <a:pt x="876481" y="10487"/>
                    <a:pt x="926964" y="67637"/>
                    <a:pt x="927917" y="158124"/>
                  </a:cubicBezTo>
                  <a:cubicBezTo>
                    <a:pt x="927917" y="325764"/>
                    <a:pt x="927917" y="492452"/>
                    <a:pt x="927917" y="660092"/>
                  </a:cubicBezTo>
                  <a:cubicBezTo>
                    <a:pt x="927917" y="694382"/>
                    <a:pt x="927917" y="728672"/>
                    <a:pt x="927917" y="762962"/>
                  </a:cubicBezTo>
                  <a:cubicBezTo>
                    <a:pt x="927917" y="869642"/>
                    <a:pt x="869814" y="928697"/>
                    <a:pt x="762181" y="928697"/>
                  </a:cubicBezTo>
                  <a:cubicBezTo>
                    <a:pt x="620259" y="928697"/>
                    <a:pt x="478336" y="929649"/>
                    <a:pt x="336414" y="928697"/>
                  </a:cubicBezTo>
                  <a:cubicBezTo>
                    <a:pt x="266881" y="928697"/>
                    <a:pt x="198301" y="932507"/>
                    <a:pt x="128769" y="925839"/>
                  </a:cubicBezTo>
                  <a:cubicBezTo>
                    <a:pt x="57331" y="919172"/>
                    <a:pt x="3039" y="861069"/>
                    <a:pt x="2086" y="787727"/>
                  </a:cubicBezTo>
                  <a:cubicBezTo>
                    <a:pt x="181" y="681047"/>
                    <a:pt x="1134" y="572462"/>
                    <a:pt x="1134" y="464829"/>
                  </a:cubicBezTo>
                  <a:cubicBezTo>
                    <a:pt x="1134" y="464829"/>
                    <a:pt x="1134" y="464829"/>
                    <a:pt x="1134" y="464829"/>
                  </a:cubicBezTo>
                  <a:close/>
                  <a:moveTo>
                    <a:pt x="443094" y="180032"/>
                  </a:moveTo>
                  <a:cubicBezTo>
                    <a:pt x="364989" y="178127"/>
                    <a:pt x="292599" y="212417"/>
                    <a:pt x="235449" y="274329"/>
                  </a:cubicBezTo>
                  <a:cubicBezTo>
                    <a:pt x="167821" y="346719"/>
                    <a:pt x="142104" y="434349"/>
                    <a:pt x="160201" y="532457"/>
                  </a:cubicBezTo>
                  <a:cubicBezTo>
                    <a:pt x="177346" y="622944"/>
                    <a:pt x="227829" y="691524"/>
                    <a:pt x="307839" y="737244"/>
                  </a:cubicBezTo>
                  <a:cubicBezTo>
                    <a:pt x="315459" y="741054"/>
                    <a:pt x="325936" y="750579"/>
                    <a:pt x="327842" y="731529"/>
                  </a:cubicBezTo>
                  <a:cubicBezTo>
                    <a:pt x="333556" y="668664"/>
                    <a:pt x="352606" y="609609"/>
                    <a:pt x="366894" y="548649"/>
                  </a:cubicBezTo>
                  <a:cubicBezTo>
                    <a:pt x="370704" y="531504"/>
                    <a:pt x="371656" y="515312"/>
                    <a:pt x="366894" y="498167"/>
                  </a:cubicBezTo>
                  <a:cubicBezTo>
                    <a:pt x="358321" y="464829"/>
                    <a:pt x="364036" y="432444"/>
                    <a:pt x="388801" y="406727"/>
                  </a:cubicBezTo>
                  <a:cubicBezTo>
                    <a:pt x="404042" y="391487"/>
                    <a:pt x="422139" y="386724"/>
                    <a:pt x="442142" y="395297"/>
                  </a:cubicBezTo>
                  <a:cubicBezTo>
                    <a:pt x="462144" y="403869"/>
                    <a:pt x="469764" y="422919"/>
                    <a:pt x="466906" y="442922"/>
                  </a:cubicBezTo>
                  <a:cubicBezTo>
                    <a:pt x="465001" y="459114"/>
                    <a:pt x="460239" y="475307"/>
                    <a:pt x="456429" y="490547"/>
                  </a:cubicBezTo>
                  <a:cubicBezTo>
                    <a:pt x="452619" y="505787"/>
                    <a:pt x="446904" y="520074"/>
                    <a:pt x="443094" y="535314"/>
                  </a:cubicBezTo>
                  <a:cubicBezTo>
                    <a:pt x="438331" y="555317"/>
                    <a:pt x="437379" y="574367"/>
                    <a:pt x="455476" y="588654"/>
                  </a:cubicBezTo>
                  <a:cubicBezTo>
                    <a:pt x="474526" y="602942"/>
                    <a:pt x="494529" y="601037"/>
                    <a:pt x="514531" y="591512"/>
                  </a:cubicBezTo>
                  <a:cubicBezTo>
                    <a:pt x="535486" y="581034"/>
                    <a:pt x="548821" y="562937"/>
                    <a:pt x="558346" y="541982"/>
                  </a:cubicBezTo>
                  <a:cubicBezTo>
                    <a:pt x="575492" y="504834"/>
                    <a:pt x="580254" y="464829"/>
                    <a:pt x="577396" y="423872"/>
                  </a:cubicBezTo>
                  <a:cubicBezTo>
                    <a:pt x="575492" y="400059"/>
                    <a:pt x="565014" y="380057"/>
                    <a:pt x="547869" y="362912"/>
                  </a:cubicBezTo>
                  <a:cubicBezTo>
                    <a:pt x="488814" y="306714"/>
                    <a:pt x="373561" y="323859"/>
                    <a:pt x="332604" y="396249"/>
                  </a:cubicBezTo>
                  <a:cubicBezTo>
                    <a:pt x="307839" y="439112"/>
                    <a:pt x="302124" y="483879"/>
                    <a:pt x="330699" y="528647"/>
                  </a:cubicBezTo>
                  <a:cubicBezTo>
                    <a:pt x="341176" y="544839"/>
                    <a:pt x="336414" y="563889"/>
                    <a:pt x="324031" y="575319"/>
                  </a:cubicBezTo>
                  <a:cubicBezTo>
                    <a:pt x="311649" y="586749"/>
                    <a:pt x="299267" y="573414"/>
                    <a:pt x="288789" y="564842"/>
                  </a:cubicBezTo>
                  <a:cubicBezTo>
                    <a:pt x="261166" y="541982"/>
                    <a:pt x="249736" y="510549"/>
                    <a:pt x="248784" y="476259"/>
                  </a:cubicBezTo>
                  <a:cubicBezTo>
                    <a:pt x="243069" y="372437"/>
                    <a:pt x="324031" y="284807"/>
                    <a:pt x="430711" y="273377"/>
                  </a:cubicBezTo>
                  <a:cubicBezTo>
                    <a:pt x="505006" y="265757"/>
                    <a:pt x="568824" y="282902"/>
                    <a:pt x="619306" y="340052"/>
                  </a:cubicBezTo>
                  <a:cubicBezTo>
                    <a:pt x="686934" y="417204"/>
                    <a:pt x="656454" y="563889"/>
                    <a:pt x="589779" y="618182"/>
                  </a:cubicBezTo>
                  <a:cubicBezTo>
                    <a:pt x="538344" y="660092"/>
                    <a:pt x="489767" y="664854"/>
                    <a:pt x="431664" y="631517"/>
                  </a:cubicBezTo>
                  <a:cubicBezTo>
                    <a:pt x="419281" y="623897"/>
                    <a:pt x="418329" y="631517"/>
                    <a:pt x="415471" y="640089"/>
                  </a:cubicBezTo>
                  <a:cubicBezTo>
                    <a:pt x="406899" y="673427"/>
                    <a:pt x="401184" y="708669"/>
                    <a:pt x="383086" y="739149"/>
                  </a:cubicBezTo>
                  <a:cubicBezTo>
                    <a:pt x="372609" y="756294"/>
                    <a:pt x="378324" y="762009"/>
                    <a:pt x="396421" y="764867"/>
                  </a:cubicBezTo>
                  <a:cubicBezTo>
                    <a:pt x="599304" y="801062"/>
                    <a:pt x="766944" y="637232"/>
                    <a:pt x="748846" y="448637"/>
                  </a:cubicBezTo>
                  <a:cubicBezTo>
                    <a:pt x="732654" y="292427"/>
                    <a:pt x="609781" y="179079"/>
                    <a:pt x="443094" y="180032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C6C6BE5-97FC-41C7-8AD4-1ABF852E9834}"/>
                </a:ext>
              </a:extLst>
            </p:cNvPr>
            <p:cNvSpPr/>
            <p:nvPr/>
          </p:nvSpPr>
          <p:spPr>
            <a:xfrm>
              <a:off x="4298289" y="1951389"/>
              <a:ext cx="526328" cy="523797"/>
            </a:xfrm>
            <a:custGeom>
              <a:avLst/>
              <a:gdLst>
                <a:gd name="connsiteX0" fmla="*/ 677823 w 940832"/>
                <a:gd name="connsiteY0" fmla="*/ 434340 h 936308"/>
                <a:gd name="connsiteX1" fmla="*/ 691276 w 940832"/>
                <a:gd name="connsiteY1" fmla="*/ 454342 h 936308"/>
                <a:gd name="connsiteX2" fmla="*/ 691276 w 940832"/>
                <a:gd name="connsiteY2" fmla="*/ 661987 h 936308"/>
                <a:gd name="connsiteX3" fmla="*/ 657939 w 940832"/>
                <a:gd name="connsiteY3" fmla="*/ 691515 h 936308"/>
                <a:gd name="connsiteX4" fmla="*/ 476964 w 940832"/>
                <a:gd name="connsiteY4" fmla="*/ 691515 h 936308"/>
                <a:gd name="connsiteX5" fmla="*/ 300751 w 940832"/>
                <a:gd name="connsiteY5" fmla="*/ 691515 h 936308"/>
                <a:gd name="connsiteX6" fmla="*/ 264557 w 940832"/>
                <a:gd name="connsiteY6" fmla="*/ 656272 h 936308"/>
                <a:gd name="connsiteX7" fmla="*/ 264557 w 940832"/>
                <a:gd name="connsiteY7" fmla="*/ 460057 h 936308"/>
                <a:gd name="connsiteX8" fmla="*/ 273129 w 940832"/>
                <a:gd name="connsiteY8" fmla="*/ 437197 h 936308"/>
                <a:gd name="connsiteX9" fmla="*/ 312182 w 940832"/>
                <a:gd name="connsiteY9" fmla="*/ 438150 h 936308"/>
                <a:gd name="connsiteX10" fmla="*/ 315039 w 940832"/>
                <a:gd name="connsiteY10" fmla="*/ 456247 h 936308"/>
                <a:gd name="connsiteX11" fmla="*/ 416957 w 940832"/>
                <a:gd name="connsiteY11" fmla="*/ 634365 h 936308"/>
                <a:gd name="connsiteX12" fmla="*/ 618886 w 940832"/>
                <a:gd name="connsiteY12" fmla="*/ 568642 h 936308"/>
                <a:gd name="connsiteX13" fmla="*/ 640794 w 940832"/>
                <a:gd name="connsiteY13" fmla="*/ 457200 h 936308"/>
                <a:gd name="connsiteX14" fmla="*/ 655082 w 940832"/>
                <a:gd name="connsiteY14" fmla="*/ 434340 h 936308"/>
                <a:gd name="connsiteX15" fmla="*/ 677823 w 940832"/>
                <a:gd name="connsiteY15" fmla="*/ 434340 h 936308"/>
                <a:gd name="connsiteX16" fmla="*/ 479821 w 940832"/>
                <a:gd name="connsiteY16" fmla="*/ 370522 h 936308"/>
                <a:gd name="connsiteX17" fmla="*/ 588406 w 940832"/>
                <a:gd name="connsiteY17" fmla="*/ 479107 h 936308"/>
                <a:gd name="connsiteX18" fmla="*/ 477916 w 940832"/>
                <a:gd name="connsiteY18" fmla="*/ 586740 h 936308"/>
                <a:gd name="connsiteX19" fmla="*/ 367426 w 940832"/>
                <a:gd name="connsiteY19" fmla="*/ 478155 h 936308"/>
                <a:gd name="connsiteX20" fmla="*/ 479821 w 940832"/>
                <a:gd name="connsiteY20" fmla="*/ 370522 h 936308"/>
                <a:gd name="connsiteX21" fmla="*/ 628412 w 940832"/>
                <a:gd name="connsiteY21" fmla="*/ 264795 h 936308"/>
                <a:gd name="connsiteX22" fmla="*/ 648414 w 940832"/>
                <a:gd name="connsiteY22" fmla="*/ 264795 h 936308"/>
                <a:gd name="connsiteX23" fmla="*/ 690324 w 940832"/>
                <a:gd name="connsiteY23" fmla="*/ 308610 h 936308"/>
                <a:gd name="connsiteX24" fmla="*/ 690324 w 940832"/>
                <a:gd name="connsiteY24" fmla="*/ 320040 h 936308"/>
                <a:gd name="connsiteX25" fmla="*/ 631270 w 940832"/>
                <a:gd name="connsiteY25" fmla="*/ 378143 h 936308"/>
                <a:gd name="connsiteX26" fmla="*/ 573167 w 940832"/>
                <a:gd name="connsiteY26" fmla="*/ 320992 h 936308"/>
                <a:gd name="connsiteX27" fmla="*/ 628412 w 940832"/>
                <a:gd name="connsiteY27" fmla="*/ 264795 h 936308"/>
                <a:gd name="connsiteX28" fmla="*/ 282654 w 940832"/>
                <a:gd name="connsiteY28" fmla="*/ 212408 h 936308"/>
                <a:gd name="connsiteX29" fmla="*/ 207407 w 940832"/>
                <a:gd name="connsiteY29" fmla="*/ 286703 h 936308"/>
                <a:gd name="connsiteX30" fmla="*/ 207407 w 940832"/>
                <a:gd name="connsiteY30" fmla="*/ 672465 h 936308"/>
                <a:gd name="connsiteX31" fmla="*/ 281702 w 940832"/>
                <a:gd name="connsiteY31" fmla="*/ 746760 h 936308"/>
                <a:gd name="connsiteX32" fmla="*/ 476012 w 940832"/>
                <a:gd name="connsiteY32" fmla="*/ 746760 h 936308"/>
                <a:gd name="connsiteX33" fmla="*/ 670322 w 940832"/>
                <a:gd name="connsiteY33" fmla="*/ 746760 h 936308"/>
                <a:gd name="connsiteX34" fmla="*/ 745570 w 940832"/>
                <a:gd name="connsiteY34" fmla="*/ 671513 h 936308"/>
                <a:gd name="connsiteX35" fmla="*/ 745570 w 940832"/>
                <a:gd name="connsiteY35" fmla="*/ 287655 h 936308"/>
                <a:gd name="connsiteX36" fmla="*/ 671274 w 940832"/>
                <a:gd name="connsiteY36" fmla="*/ 212408 h 936308"/>
                <a:gd name="connsiteX37" fmla="*/ 282654 w 940832"/>
                <a:gd name="connsiteY37" fmla="*/ 212408 h 936308"/>
                <a:gd name="connsiteX38" fmla="*/ 153114 w 940832"/>
                <a:gd name="connsiteY38" fmla="*/ 0 h 936308"/>
                <a:gd name="connsiteX39" fmla="*/ 789385 w 940832"/>
                <a:gd name="connsiteY39" fmla="*/ 0 h 936308"/>
                <a:gd name="connsiteX40" fmla="*/ 939880 w 940832"/>
                <a:gd name="connsiteY40" fmla="*/ 149543 h 936308"/>
                <a:gd name="connsiteX41" fmla="*/ 940832 w 940832"/>
                <a:gd name="connsiteY41" fmla="*/ 783908 h 936308"/>
                <a:gd name="connsiteX42" fmla="*/ 787480 w 940832"/>
                <a:gd name="connsiteY42" fmla="*/ 936308 h 936308"/>
                <a:gd name="connsiteX43" fmla="*/ 470297 w 940832"/>
                <a:gd name="connsiteY43" fmla="*/ 936308 h 936308"/>
                <a:gd name="connsiteX44" fmla="*/ 153114 w 940832"/>
                <a:gd name="connsiteY44" fmla="*/ 936308 h 936308"/>
                <a:gd name="connsiteX45" fmla="*/ 714 w 940832"/>
                <a:gd name="connsiteY45" fmla="*/ 784860 h 936308"/>
                <a:gd name="connsiteX46" fmla="*/ 714 w 940832"/>
                <a:gd name="connsiteY46" fmla="*/ 151448 h 936308"/>
                <a:gd name="connsiteX47" fmla="*/ 153114 w 940832"/>
                <a:gd name="connsiteY47" fmla="*/ 0 h 936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940832" h="936308">
                  <a:moveTo>
                    <a:pt x="677823" y="434340"/>
                  </a:moveTo>
                  <a:cubicBezTo>
                    <a:pt x="684847" y="435769"/>
                    <a:pt x="690324" y="440531"/>
                    <a:pt x="691276" y="454342"/>
                  </a:cubicBezTo>
                  <a:cubicBezTo>
                    <a:pt x="691276" y="523875"/>
                    <a:pt x="691276" y="592455"/>
                    <a:pt x="691276" y="661987"/>
                  </a:cubicBezTo>
                  <a:cubicBezTo>
                    <a:pt x="691276" y="682942"/>
                    <a:pt x="678894" y="691515"/>
                    <a:pt x="657939" y="691515"/>
                  </a:cubicBezTo>
                  <a:cubicBezTo>
                    <a:pt x="597932" y="691515"/>
                    <a:pt x="536972" y="691515"/>
                    <a:pt x="476964" y="691515"/>
                  </a:cubicBezTo>
                  <a:cubicBezTo>
                    <a:pt x="417909" y="691515"/>
                    <a:pt x="359807" y="691515"/>
                    <a:pt x="300751" y="691515"/>
                  </a:cubicBezTo>
                  <a:cubicBezTo>
                    <a:pt x="271224" y="691515"/>
                    <a:pt x="264557" y="684847"/>
                    <a:pt x="264557" y="656272"/>
                  </a:cubicBezTo>
                  <a:cubicBezTo>
                    <a:pt x="264557" y="590550"/>
                    <a:pt x="264557" y="525780"/>
                    <a:pt x="264557" y="460057"/>
                  </a:cubicBezTo>
                  <a:cubicBezTo>
                    <a:pt x="264557" y="451485"/>
                    <a:pt x="261699" y="440055"/>
                    <a:pt x="273129" y="437197"/>
                  </a:cubicBezTo>
                  <a:cubicBezTo>
                    <a:pt x="285511" y="434340"/>
                    <a:pt x="299799" y="432435"/>
                    <a:pt x="312182" y="438150"/>
                  </a:cubicBezTo>
                  <a:cubicBezTo>
                    <a:pt x="319801" y="441007"/>
                    <a:pt x="315991" y="450532"/>
                    <a:pt x="315039" y="456247"/>
                  </a:cubicBezTo>
                  <a:cubicBezTo>
                    <a:pt x="298847" y="545782"/>
                    <a:pt x="357901" y="612457"/>
                    <a:pt x="416957" y="634365"/>
                  </a:cubicBezTo>
                  <a:cubicBezTo>
                    <a:pt x="492204" y="661987"/>
                    <a:pt x="577929" y="634365"/>
                    <a:pt x="618886" y="568642"/>
                  </a:cubicBezTo>
                  <a:cubicBezTo>
                    <a:pt x="639841" y="534352"/>
                    <a:pt x="648414" y="497205"/>
                    <a:pt x="640794" y="457200"/>
                  </a:cubicBezTo>
                  <a:cubicBezTo>
                    <a:pt x="637936" y="443865"/>
                    <a:pt x="638889" y="433387"/>
                    <a:pt x="655082" y="434340"/>
                  </a:cubicBezTo>
                  <a:cubicBezTo>
                    <a:pt x="662226" y="434816"/>
                    <a:pt x="670798" y="432911"/>
                    <a:pt x="677823" y="434340"/>
                  </a:cubicBezTo>
                  <a:close/>
                  <a:moveTo>
                    <a:pt x="479821" y="370522"/>
                  </a:moveTo>
                  <a:cubicBezTo>
                    <a:pt x="540781" y="371475"/>
                    <a:pt x="588406" y="419100"/>
                    <a:pt x="588406" y="479107"/>
                  </a:cubicBezTo>
                  <a:cubicBezTo>
                    <a:pt x="588406" y="538162"/>
                    <a:pt x="537923" y="586740"/>
                    <a:pt x="477916" y="586740"/>
                  </a:cubicBezTo>
                  <a:cubicBezTo>
                    <a:pt x="417909" y="586740"/>
                    <a:pt x="367426" y="537210"/>
                    <a:pt x="367426" y="478155"/>
                  </a:cubicBezTo>
                  <a:cubicBezTo>
                    <a:pt x="367426" y="417195"/>
                    <a:pt x="416956" y="369570"/>
                    <a:pt x="479821" y="370522"/>
                  </a:cubicBezTo>
                  <a:close/>
                  <a:moveTo>
                    <a:pt x="628412" y="264795"/>
                  </a:moveTo>
                  <a:cubicBezTo>
                    <a:pt x="635080" y="264795"/>
                    <a:pt x="641747" y="264795"/>
                    <a:pt x="648414" y="264795"/>
                  </a:cubicBezTo>
                  <a:cubicBezTo>
                    <a:pt x="680799" y="265748"/>
                    <a:pt x="690324" y="276225"/>
                    <a:pt x="690324" y="308610"/>
                  </a:cubicBezTo>
                  <a:cubicBezTo>
                    <a:pt x="690324" y="312420"/>
                    <a:pt x="690324" y="316230"/>
                    <a:pt x="690324" y="320040"/>
                  </a:cubicBezTo>
                  <a:cubicBezTo>
                    <a:pt x="690324" y="376237"/>
                    <a:pt x="688420" y="378143"/>
                    <a:pt x="631270" y="378143"/>
                  </a:cubicBezTo>
                  <a:cubicBezTo>
                    <a:pt x="576024" y="378143"/>
                    <a:pt x="573167" y="374332"/>
                    <a:pt x="573167" y="320992"/>
                  </a:cubicBezTo>
                  <a:cubicBezTo>
                    <a:pt x="574120" y="271462"/>
                    <a:pt x="580787" y="264795"/>
                    <a:pt x="628412" y="264795"/>
                  </a:cubicBezTo>
                  <a:close/>
                  <a:moveTo>
                    <a:pt x="282654" y="212408"/>
                  </a:moveTo>
                  <a:cubicBezTo>
                    <a:pt x="234077" y="212408"/>
                    <a:pt x="207407" y="238125"/>
                    <a:pt x="207407" y="286703"/>
                  </a:cubicBezTo>
                  <a:cubicBezTo>
                    <a:pt x="207407" y="415290"/>
                    <a:pt x="207407" y="543878"/>
                    <a:pt x="207407" y="672465"/>
                  </a:cubicBezTo>
                  <a:cubicBezTo>
                    <a:pt x="207407" y="721043"/>
                    <a:pt x="233124" y="746760"/>
                    <a:pt x="281702" y="746760"/>
                  </a:cubicBezTo>
                  <a:cubicBezTo>
                    <a:pt x="346472" y="746760"/>
                    <a:pt x="411242" y="746760"/>
                    <a:pt x="476012" y="746760"/>
                  </a:cubicBezTo>
                  <a:cubicBezTo>
                    <a:pt x="540782" y="746760"/>
                    <a:pt x="605552" y="746760"/>
                    <a:pt x="670322" y="746760"/>
                  </a:cubicBezTo>
                  <a:cubicBezTo>
                    <a:pt x="720805" y="746760"/>
                    <a:pt x="745570" y="721043"/>
                    <a:pt x="745570" y="671513"/>
                  </a:cubicBezTo>
                  <a:cubicBezTo>
                    <a:pt x="745570" y="543878"/>
                    <a:pt x="745570" y="415290"/>
                    <a:pt x="745570" y="287655"/>
                  </a:cubicBezTo>
                  <a:cubicBezTo>
                    <a:pt x="745570" y="239078"/>
                    <a:pt x="718899" y="212408"/>
                    <a:pt x="671274" y="212408"/>
                  </a:cubicBezTo>
                  <a:cubicBezTo>
                    <a:pt x="541735" y="212408"/>
                    <a:pt x="412195" y="212408"/>
                    <a:pt x="282654" y="212408"/>
                  </a:cubicBezTo>
                  <a:close/>
                  <a:moveTo>
                    <a:pt x="153114" y="0"/>
                  </a:moveTo>
                  <a:cubicBezTo>
                    <a:pt x="365522" y="0"/>
                    <a:pt x="576977" y="0"/>
                    <a:pt x="789385" y="0"/>
                  </a:cubicBezTo>
                  <a:cubicBezTo>
                    <a:pt x="877967" y="0"/>
                    <a:pt x="939880" y="60960"/>
                    <a:pt x="939880" y="149543"/>
                  </a:cubicBezTo>
                  <a:cubicBezTo>
                    <a:pt x="939880" y="360998"/>
                    <a:pt x="939880" y="572453"/>
                    <a:pt x="940832" y="783908"/>
                  </a:cubicBezTo>
                  <a:cubicBezTo>
                    <a:pt x="939880" y="876300"/>
                    <a:pt x="878920" y="936308"/>
                    <a:pt x="787480" y="936308"/>
                  </a:cubicBezTo>
                  <a:cubicBezTo>
                    <a:pt x="681752" y="936308"/>
                    <a:pt x="576024" y="936308"/>
                    <a:pt x="470297" y="936308"/>
                  </a:cubicBezTo>
                  <a:cubicBezTo>
                    <a:pt x="364570" y="936308"/>
                    <a:pt x="258842" y="936308"/>
                    <a:pt x="153114" y="936308"/>
                  </a:cubicBezTo>
                  <a:cubicBezTo>
                    <a:pt x="62627" y="935355"/>
                    <a:pt x="714" y="874395"/>
                    <a:pt x="714" y="784860"/>
                  </a:cubicBezTo>
                  <a:cubicBezTo>
                    <a:pt x="-238" y="574358"/>
                    <a:pt x="-238" y="362903"/>
                    <a:pt x="714" y="151448"/>
                  </a:cubicBezTo>
                  <a:cubicBezTo>
                    <a:pt x="1667" y="60960"/>
                    <a:pt x="62627" y="0"/>
                    <a:pt x="153114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9" name="Rounded Rectangle 2">
              <a:extLst>
                <a:ext uri="{FF2B5EF4-FFF2-40B4-BE49-F238E27FC236}">
                  <a16:creationId xmlns:a16="http://schemas.microsoft.com/office/drawing/2014/main" id="{CE357D51-4056-454E-A554-EEE07F53B196}"/>
                </a:ext>
              </a:extLst>
            </p:cNvPr>
            <p:cNvSpPr/>
            <p:nvPr/>
          </p:nvSpPr>
          <p:spPr>
            <a:xfrm>
              <a:off x="2500305" y="1958260"/>
              <a:ext cx="516927" cy="516926"/>
            </a:xfrm>
            <a:custGeom>
              <a:avLst/>
              <a:gdLst/>
              <a:ahLst/>
              <a:cxnLst/>
              <a:rect l="l" t="t" r="r" b="b"/>
              <a:pathLst>
                <a:path w="3960440" h="3960440">
                  <a:moveTo>
                    <a:pt x="2607490" y="1396226"/>
                  </a:moveTo>
                  <a:lnTo>
                    <a:pt x="2607493" y="1396226"/>
                  </a:lnTo>
                  <a:lnTo>
                    <a:pt x="2900480" y="1396226"/>
                  </a:lnTo>
                  <a:cubicBezTo>
                    <a:pt x="2950186" y="1396226"/>
                    <a:pt x="2990480" y="1436520"/>
                    <a:pt x="2990480" y="1486226"/>
                  </a:cubicBezTo>
                  <a:cubicBezTo>
                    <a:pt x="2990480" y="1535932"/>
                    <a:pt x="2950186" y="1576226"/>
                    <a:pt x="2900480" y="1576226"/>
                  </a:cubicBezTo>
                  <a:lnTo>
                    <a:pt x="2697490" y="1576226"/>
                  </a:lnTo>
                  <a:lnTo>
                    <a:pt x="2697490" y="1706676"/>
                  </a:lnTo>
                  <a:lnTo>
                    <a:pt x="2900480" y="1706676"/>
                  </a:lnTo>
                  <a:cubicBezTo>
                    <a:pt x="2950186" y="1706676"/>
                    <a:pt x="2990480" y="1746970"/>
                    <a:pt x="2990480" y="1796676"/>
                  </a:cubicBezTo>
                  <a:cubicBezTo>
                    <a:pt x="2990480" y="1846382"/>
                    <a:pt x="2950186" y="1886676"/>
                    <a:pt x="2900480" y="1886676"/>
                  </a:cubicBezTo>
                  <a:lnTo>
                    <a:pt x="2697490" y="1886676"/>
                  </a:lnTo>
                  <a:lnTo>
                    <a:pt x="2697490" y="1987805"/>
                  </a:lnTo>
                  <a:lnTo>
                    <a:pt x="2900480" y="1987805"/>
                  </a:lnTo>
                  <a:cubicBezTo>
                    <a:pt x="2950186" y="1987805"/>
                    <a:pt x="2990480" y="2028099"/>
                    <a:pt x="2990480" y="2077805"/>
                  </a:cubicBezTo>
                  <a:cubicBezTo>
                    <a:pt x="2990480" y="2127511"/>
                    <a:pt x="2950186" y="2167805"/>
                    <a:pt x="2900480" y="2167805"/>
                  </a:cubicBezTo>
                  <a:lnTo>
                    <a:pt x="2607491" y="2167805"/>
                  </a:lnTo>
                  <a:cubicBezTo>
                    <a:pt x="2557785" y="2167805"/>
                    <a:pt x="2517491" y="2127511"/>
                    <a:pt x="2517491" y="2077805"/>
                  </a:cubicBezTo>
                  <a:lnTo>
                    <a:pt x="2518558" y="2072520"/>
                  </a:lnTo>
                  <a:cubicBezTo>
                    <a:pt x="2517543" y="2070807"/>
                    <a:pt x="2517490" y="2069026"/>
                    <a:pt x="2517490" y="2067233"/>
                  </a:cubicBezTo>
                  <a:lnTo>
                    <a:pt x="2517490" y="1486226"/>
                  </a:lnTo>
                  <a:cubicBezTo>
                    <a:pt x="2517490" y="1436520"/>
                    <a:pt x="2557784" y="1396226"/>
                    <a:pt x="2607490" y="1396226"/>
                  </a:cubicBezTo>
                  <a:close/>
                  <a:moveTo>
                    <a:pt x="1892179" y="1396226"/>
                  </a:moveTo>
                  <a:cubicBezTo>
                    <a:pt x="1933277" y="1396226"/>
                    <a:pt x="1967940" y="1423772"/>
                    <a:pt x="1977253" y="1461826"/>
                  </a:cubicBezTo>
                  <a:cubicBezTo>
                    <a:pt x="1983784" y="1464928"/>
                    <a:pt x="1988782" y="1470082"/>
                    <a:pt x="1993205" y="1475928"/>
                  </a:cubicBezTo>
                  <a:lnTo>
                    <a:pt x="2249400" y="1814563"/>
                  </a:lnTo>
                  <a:lnTo>
                    <a:pt x="2249400" y="1486226"/>
                  </a:lnTo>
                  <a:cubicBezTo>
                    <a:pt x="2249400" y="1436520"/>
                    <a:pt x="2289694" y="1396226"/>
                    <a:pt x="2339400" y="1396226"/>
                  </a:cubicBezTo>
                  <a:cubicBezTo>
                    <a:pt x="2389106" y="1396226"/>
                    <a:pt x="2429400" y="1436520"/>
                    <a:pt x="2429400" y="1486226"/>
                  </a:cubicBezTo>
                  <a:lnTo>
                    <a:pt x="2429400" y="2067233"/>
                  </a:lnTo>
                  <a:cubicBezTo>
                    <a:pt x="2429400" y="2116939"/>
                    <a:pt x="2389106" y="2157233"/>
                    <a:pt x="2339400" y="2157233"/>
                  </a:cubicBezTo>
                  <a:lnTo>
                    <a:pt x="2314279" y="2152162"/>
                  </a:lnTo>
                  <a:cubicBezTo>
                    <a:pt x="2312282" y="2152300"/>
                    <a:pt x="2310334" y="2152010"/>
                    <a:pt x="2308518" y="2150998"/>
                  </a:cubicBezTo>
                  <a:cubicBezTo>
                    <a:pt x="2306291" y="2150974"/>
                    <a:pt x="2304354" y="2150181"/>
                    <a:pt x="2302610" y="2148976"/>
                  </a:cubicBezTo>
                  <a:cubicBezTo>
                    <a:pt x="2283211" y="2145448"/>
                    <a:pt x="2265611" y="2134330"/>
                    <a:pt x="2252821" y="2117425"/>
                  </a:cubicBezTo>
                  <a:lnTo>
                    <a:pt x="1982179" y="1759694"/>
                  </a:lnTo>
                  <a:lnTo>
                    <a:pt x="1982179" y="2067233"/>
                  </a:lnTo>
                  <a:cubicBezTo>
                    <a:pt x="1982179" y="2116939"/>
                    <a:pt x="1941885" y="2157233"/>
                    <a:pt x="1892179" y="2157233"/>
                  </a:cubicBezTo>
                  <a:cubicBezTo>
                    <a:pt x="1842473" y="2157233"/>
                    <a:pt x="1802179" y="2116939"/>
                    <a:pt x="1802179" y="2067233"/>
                  </a:cubicBezTo>
                  <a:lnTo>
                    <a:pt x="1802179" y="1486226"/>
                  </a:lnTo>
                  <a:cubicBezTo>
                    <a:pt x="1802179" y="1436520"/>
                    <a:pt x="1842473" y="1396226"/>
                    <a:pt x="1892179" y="1396226"/>
                  </a:cubicBezTo>
                  <a:close/>
                  <a:moveTo>
                    <a:pt x="1624958" y="1396226"/>
                  </a:moveTo>
                  <a:cubicBezTo>
                    <a:pt x="1674664" y="1396226"/>
                    <a:pt x="1714958" y="1436520"/>
                    <a:pt x="1714958" y="1486226"/>
                  </a:cubicBezTo>
                  <a:lnTo>
                    <a:pt x="1714958" y="2067233"/>
                  </a:lnTo>
                  <a:cubicBezTo>
                    <a:pt x="1714958" y="2116939"/>
                    <a:pt x="1674664" y="2157233"/>
                    <a:pt x="1624958" y="2157233"/>
                  </a:cubicBezTo>
                  <a:cubicBezTo>
                    <a:pt x="1575252" y="2157233"/>
                    <a:pt x="1534958" y="2116939"/>
                    <a:pt x="1534958" y="2067233"/>
                  </a:cubicBezTo>
                  <a:lnTo>
                    <a:pt x="1534958" y="1486226"/>
                  </a:lnTo>
                  <a:cubicBezTo>
                    <a:pt x="1534958" y="1436520"/>
                    <a:pt x="1575252" y="1396226"/>
                    <a:pt x="1624958" y="1396226"/>
                  </a:cubicBezTo>
                  <a:close/>
                  <a:moveTo>
                    <a:pt x="1107687" y="1396226"/>
                  </a:moveTo>
                  <a:cubicBezTo>
                    <a:pt x="1157393" y="1396226"/>
                    <a:pt x="1197687" y="1436520"/>
                    <a:pt x="1197687" y="1486226"/>
                  </a:cubicBezTo>
                  <a:lnTo>
                    <a:pt x="1197687" y="1987804"/>
                  </a:lnTo>
                  <a:lnTo>
                    <a:pt x="1392703" y="1987804"/>
                  </a:lnTo>
                  <a:cubicBezTo>
                    <a:pt x="1442409" y="1987804"/>
                    <a:pt x="1482703" y="2028098"/>
                    <a:pt x="1482703" y="2077804"/>
                  </a:cubicBezTo>
                  <a:cubicBezTo>
                    <a:pt x="1482703" y="2127510"/>
                    <a:pt x="1442409" y="2167804"/>
                    <a:pt x="1392703" y="2167804"/>
                  </a:cubicBezTo>
                  <a:lnTo>
                    <a:pt x="1107687" y="2167804"/>
                  </a:lnTo>
                  <a:cubicBezTo>
                    <a:pt x="1057981" y="2167804"/>
                    <a:pt x="1017687" y="2127510"/>
                    <a:pt x="1017687" y="2077804"/>
                  </a:cubicBezTo>
                  <a:lnTo>
                    <a:pt x="1018754" y="2072519"/>
                  </a:lnTo>
                  <a:cubicBezTo>
                    <a:pt x="1017739" y="2070806"/>
                    <a:pt x="1017687" y="2069025"/>
                    <a:pt x="1017687" y="2067233"/>
                  </a:cubicBezTo>
                  <a:lnTo>
                    <a:pt x="1017687" y="1486226"/>
                  </a:lnTo>
                  <a:cubicBezTo>
                    <a:pt x="1017687" y="1436520"/>
                    <a:pt x="1057981" y="1396226"/>
                    <a:pt x="1107687" y="1396226"/>
                  </a:cubicBezTo>
                  <a:close/>
                  <a:moveTo>
                    <a:pt x="1980220" y="564375"/>
                  </a:moveTo>
                  <a:cubicBezTo>
                    <a:pt x="1154987" y="564375"/>
                    <a:pt x="486004" y="1107581"/>
                    <a:pt x="486004" y="1777659"/>
                  </a:cubicBezTo>
                  <a:cubicBezTo>
                    <a:pt x="486004" y="2401690"/>
                    <a:pt x="1066203" y="2915687"/>
                    <a:pt x="1812523" y="2982830"/>
                  </a:cubicBezTo>
                  <a:cubicBezTo>
                    <a:pt x="1958634" y="3025646"/>
                    <a:pt x="1856317" y="3253652"/>
                    <a:pt x="1853662" y="3361912"/>
                  </a:cubicBezTo>
                  <a:cubicBezTo>
                    <a:pt x="1848214" y="3540567"/>
                    <a:pt x="2675239" y="2976604"/>
                    <a:pt x="3034494" y="2637275"/>
                  </a:cubicBezTo>
                  <a:cubicBezTo>
                    <a:pt x="3306277" y="2417674"/>
                    <a:pt x="3474436" y="2113612"/>
                    <a:pt x="3474436" y="1777659"/>
                  </a:cubicBezTo>
                  <a:cubicBezTo>
                    <a:pt x="3474436" y="1107581"/>
                    <a:pt x="2805453" y="564375"/>
                    <a:pt x="1980220" y="564375"/>
                  </a:cubicBezTo>
                  <a:close/>
                  <a:moveTo>
                    <a:pt x="660087" y="0"/>
                  </a:moveTo>
                  <a:lnTo>
                    <a:pt x="3300353" y="0"/>
                  </a:lnTo>
                  <a:cubicBezTo>
                    <a:pt x="3664909" y="0"/>
                    <a:pt x="3960440" y="295531"/>
                    <a:pt x="3960440" y="660087"/>
                  </a:cubicBezTo>
                  <a:lnTo>
                    <a:pt x="3960440" y="3300353"/>
                  </a:lnTo>
                  <a:cubicBezTo>
                    <a:pt x="3960440" y="3664909"/>
                    <a:pt x="3664909" y="3960440"/>
                    <a:pt x="3300353" y="3960440"/>
                  </a:cubicBezTo>
                  <a:lnTo>
                    <a:pt x="660087" y="3960440"/>
                  </a:lnTo>
                  <a:cubicBezTo>
                    <a:pt x="295531" y="3960440"/>
                    <a:pt x="0" y="3664909"/>
                    <a:pt x="0" y="3300353"/>
                  </a:cubicBezTo>
                  <a:lnTo>
                    <a:pt x="0" y="660087"/>
                  </a:lnTo>
                  <a:cubicBezTo>
                    <a:pt x="0" y="295531"/>
                    <a:pt x="295531" y="0"/>
                    <a:pt x="66008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0" name="Rounded Rectangle 8">
              <a:extLst>
                <a:ext uri="{FF2B5EF4-FFF2-40B4-BE49-F238E27FC236}">
                  <a16:creationId xmlns:a16="http://schemas.microsoft.com/office/drawing/2014/main" id="{ECE7E350-7563-4981-98F2-6FC8DC71A79F}"/>
                </a:ext>
              </a:extLst>
            </p:cNvPr>
            <p:cNvSpPr/>
            <p:nvPr/>
          </p:nvSpPr>
          <p:spPr>
            <a:xfrm>
              <a:off x="1311030" y="1958260"/>
              <a:ext cx="507527" cy="516926"/>
            </a:xfrm>
            <a:custGeom>
              <a:avLst/>
              <a:gdLst/>
              <a:ahLst/>
              <a:cxnLst/>
              <a:rect l="l" t="t" r="r" b="b"/>
              <a:pathLst>
                <a:path w="3888432" h="3960440">
                  <a:moveTo>
                    <a:pt x="554477" y="1512168"/>
                  </a:moveTo>
                  <a:lnTo>
                    <a:pt x="554477" y="3312368"/>
                  </a:lnTo>
                  <a:lnTo>
                    <a:pt x="1201638" y="3312368"/>
                  </a:lnTo>
                  <a:lnTo>
                    <a:pt x="1201638" y="1512168"/>
                  </a:lnTo>
                  <a:close/>
                  <a:moveTo>
                    <a:pt x="2688485" y="1475633"/>
                  </a:moveTo>
                  <a:cubicBezTo>
                    <a:pt x="2399554" y="1478429"/>
                    <a:pt x="2281670" y="1553418"/>
                    <a:pt x="2136833" y="1663036"/>
                  </a:cubicBezTo>
                  <a:lnTo>
                    <a:pt x="2136833" y="1510185"/>
                  </a:lnTo>
                  <a:lnTo>
                    <a:pt x="1489672" y="1510185"/>
                  </a:lnTo>
                  <a:lnTo>
                    <a:pt x="1489672" y="3310385"/>
                  </a:lnTo>
                  <a:lnTo>
                    <a:pt x="2136833" y="3310385"/>
                  </a:lnTo>
                  <a:lnTo>
                    <a:pt x="2136833" y="2084121"/>
                  </a:lnTo>
                  <a:cubicBezTo>
                    <a:pt x="2259735" y="1821652"/>
                    <a:pt x="2668986" y="1938990"/>
                    <a:pt x="2673919" y="2138897"/>
                  </a:cubicBezTo>
                  <a:lnTo>
                    <a:pt x="2679688" y="3312366"/>
                  </a:lnTo>
                  <a:lnTo>
                    <a:pt x="3326849" y="3312366"/>
                  </a:lnTo>
                  <a:cubicBezTo>
                    <a:pt x="3329155" y="2917782"/>
                    <a:pt x="3331462" y="2523197"/>
                    <a:pt x="3333768" y="2128613"/>
                  </a:cubicBezTo>
                  <a:cubicBezTo>
                    <a:pt x="3339026" y="1942962"/>
                    <a:pt x="3235101" y="1504458"/>
                    <a:pt x="2840340" y="1479943"/>
                  </a:cubicBezTo>
                  <a:cubicBezTo>
                    <a:pt x="2784850" y="1476574"/>
                    <a:pt x="2734498" y="1475188"/>
                    <a:pt x="2688485" y="1475633"/>
                  </a:cubicBezTo>
                  <a:close/>
                  <a:moveTo>
                    <a:pt x="878058" y="648072"/>
                  </a:moveTo>
                  <a:cubicBezTo>
                    <a:pt x="699349" y="648072"/>
                    <a:pt x="554477" y="792944"/>
                    <a:pt x="554477" y="971653"/>
                  </a:cubicBezTo>
                  <a:cubicBezTo>
                    <a:pt x="554477" y="1150362"/>
                    <a:pt x="699349" y="1295234"/>
                    <a:pt x="878058" y="1295234"/>
                  </a:cubicBezTo>
                  <a:cubicBezTo>
                    <a:pt x="1056767" y="1295234"/>
                    <a:pt x="1201639" y="1150362"/>
                    <a:pt x="1201639" y="971653"/>
                  </a:cubicBezTo>
                  <a:cubicBezTo>
                    <a:pt x="1201639" y="792944"/>
                    <a:pt x="1056767" y="648072"/>
                    <a:pt x="878058" y="648072"/>
                  </a:cubicBezTo>
                  <a:close/>
                  <a:moveTo>
                    <a:pt x="333511" y="0"/>
                  </a:moveTo>
                  <a:lnTo>
                    <a:pt x="3554921" y="0"/>
                  </a:lnTo>
                  <a:cubicBezTo>
                    <a:pt x="3739114" y="0"/>
                    <a:pt x="3888432" y="149318"/>
                    <a:pt x="3888432" y="333511"/>
                  </a:cubicBezTo>
                  <a:lnTo>
                    <a:pt x="3888432" y="3626929"/>
                  </a:lnTo>
                  <a:cubicBezTo>
                    <a:pt x="3888432" y="3811122"/>
                    <a:pt x="3739114" y="3960440"/>
                    <a:pt x="3554921" y="3960440"/>
                  </a:cubicBezTo>
                  <a:lnTo>
                    <a:pt x="333511" y="3960440"/>
                  </a:lnTo>
                  <a:cubicBezTo>
                    <a:pt x="149318" y="3960440"/>
                    <a:pt x="0" y="3811122"/>
                    <a:pt x="0" y="3626929"/>
                  </a:cubicBezTo>
                  <a:lnTo>
                    <a:pt x="0" y="333511"/>
                  </a:lnTo>
                  <a:cubicBezTo>
                    <a:pt x="0" y="149318"/>
                    <a:pt x="149318" y="0"/>
                    <a:pt x="33351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1" name="Rounded Rectangle 2">
              <a:extLst>
                <a:ext uri="{FF2B5EF4-FFF2-40B4-BE49-F238E27FC236}">
                  <a16:creationId xmlns:a16="http://schemas.microsoft.com/office/drawing/2014/main" id="{CC9AC874-4DB6-44FA-958B-1057281B313E}"/>
                </a:ext>
              </a:extLst>
            </p:cNvPr>
            <p:cNvSpPr/>
            <p:nvPr/>
          </p:nvSpPr>
          <p:spPr>
            <a:xfrm>
              <a:off x="3698980" y="1958317"/>
              <a:ext cx="516870" cy="516869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784484" y="2487854"/>
                  </a:moveTo>
                  <a:cubicBezTo>
                    <a:pt x="2774989" y="2487391"/>
                    <a:pt x="2765365" y="2488860"/>
                    <a:pt x="2756439" y="2492301"/>
                  </a:cubicBezTo>
                  <a:cubicBezTo>
                    <a:pt x="2734854" y="2500620"/>
                    <a:pt x="2720969" y="2519027"/>
                    <a:pt x="2720969" y="2539323"/>
                  </a:cubicBezTo>
                  <a:lnTo>
                    <a:pt x="2718062" y="2539323"/>
                  </a:lnTo>
                  <a:lnTo>
                    <a:pt x="2718062" y="2636901"/>
                  </a:lnTo>
                  <a:lnTo>
                    <a:pt x="2844095" y="2636901"/>
                  </a:lnTo>
                  <a:lnTo>
                    <a:pt x="2844095" y="2547101"/>
                  </a:lnTo>
                  <a:lnTo>
                    <a:pt x="2840575" y="2546667"/>
                  </a:lnTo>
                  <a:cubicBezTo>
                    <a:pt x="2844038" y="2526031"/>
                    <a:pt x="2832667" y="2505637"/>
                    <a:pt x="2811763" y="2494994"/>
                  </a:cubicBezTo>
                  <a:cubicBezTo>
                    <a:pt x="2803348" y="2490709"/>
                    <a:pt x="2793980" y="2488316"/>
                    <a:pt x="2784484" y="2487854"/>
                  </a:cubicBezTo>
                  <a:close/>
                  <a:moveTo>
                    <a:pt x="2218919" y="2459568"/>
                  </a:moveTo>
                  <a:cubicBezTo>
                    <a:pt x="2198232" y="2462191"/>
                    <a:pt x="2177586" y="2476073"/>
                    <a:pt x="2165645" y="2505359"/>
                  </a:cubicBezTo>
                  <a:lnTo>
                    <a:pt x="2165645" y="2981896"/>
                  </a:lnTo>
                  <a:cubicBezTo>
                    <a:pt x="2176061" y="3034481"/>
                    <a:pt x="2243614" y="3053730"/>
                    <a:pt x="2282578" y="2996778"/>
                  </a:cubicBezTo>
                  <a:lnTo>
                    <a:pt x="2282578" y="2521099"/>
                  </a:lnTo>
                  <a:cubicBezTo>
                    <a:pt x="2287988" y="2482101"/>
                    <a:pt x="2253397" y="2455196"/>
                    <a:pt x="2218919" y="2459568"/>
                  </a:cubicBezTo>
                  <a:close/>
                  <a:moveTo>
                    <a:pt x="1724507" y="2341658"/>
                  </a:moveTo>
                  <a:lnTo>
                    <a:pt x="1886507" y="2341658"/>
                  </a:lnTo>
                  <a:lnTo>
                    <a:pt x="1886507" y="3157984"/>
                  </a:lnTo>
                  <a:lnTo>
                    <a:pt x="1724507" y="3157984"/>
                  </a:lnTo>
                  <a:lnTo>
                    <a:pt x="1724507" y="3071637"/>
                  </a:lnTo>
                  <a:cubicBezTo>
                    <a:pt x="1508936" y="3302583"/>
                    <a:pt x="1432071" y="3083964"/>
                    <a:pt x="1448980" y="3019402"/>
                  </a:cubicBezTo>
                  <a:cubicBezTo>
                    <a:pt x="1449173" y="3019371"/>
                    <a:pt x="1449367" y="3019341"/>
                    <a:pt x="1449560" y="3019310"/>
                  </a:cubicBezTo>
                  <a:lnTo>
                    <a:pt x="1449560" y="2341867"/>
                  </a:lnTo>
                  <a:lnTo>
                    <a:pt x="1611560" y="2341867"/>
                  </a:lnTo>
                  <a:lnTo>
                    <a:pt x="1611560" y="3005106"/>
                  </a:lnTo>
                  <a:cubicBezTo>
                    <a:pt x="1619060" y="3048622"/>
                    <a:pt x="1686890" y="2980715"/>
                    <a:pt x="1724507" y="2960399"/>
                  </a:cubicBezTo>
                  <a:close/>
                  <a:moveTo>
                    <a:pt x="2794634" y="2323257"/>
                  </a:moveTo>
                  <a:cubicBezTo>
                    <a:pt x="2833672" y="2325523"/>
                    <a:pt x="2872097" y="2337568"/>
                    <a:pt x="2905793" y="2359152"/>
                  </a:cubicBezTo>
                  <a:cubicBezTo>
                    <a:pt x="2968205" y="2399130"/>
                    <a:pt x="3005231" y="2465918"/>
                    <a:pt x="3003877" y="2536796"/>
                  </a:cubicBezTo>
                  <a:lnTo>
                    <a:pt x="3006095" y="2536796"/>
                  </a:lnTo>
                  <a:lnTo>
                    <a:pt x="3006095" y="2785572"/>
                  </a:lnTo>
                  <a:lnTo>
                    <a:pt x="2925095" y="2785572"/>
                  </a:lnTo>
                  <a:lnTo>
                    <a:pt x="2844095" y="2785572"/>
                  </a:lnTo>
                  <a:lnTo>
                    <a:pt x="2718062" y="2785572"/>
                  </a:lnTo>
                  <a:lnTo>
                    <a:pt x="2718062" y="2967727"/>
                  </a:lnTo>
                  <a:lnTo>
                    <a:pt x="2721583" y="2968162"/>
                  </a:lnTo>
                  <a:cubicBezTo>
                    <a:pt x="2718120" y="2988798"/>
                    <a:pt x="2729491" y="3009192"/>
                    <a:pt x="2750395" y="3019835"/>
                  </a:cubicBezTo>
                  <a:cubicBezTo>
                    <a:pt x="2767225" y="3028404"/>
                    <a:pt x="2787866" y="3029409"/>
                    <a:pt x="2805719" y="3022528"/>
                  </a:cubicBezTo>
                  <a:cubicBezTo>
                    <a:pt x="2827304" y="3014209"/>
                    <a:pt x="2841189" y="2995802"/>
                    <a:pt x="2841189" y="2975506"/>
                  </a:cubicBezTo>
                  <a:lnTo>
                    <a:pt x="2843676" y="2975506"/>
                  </a:lnTo>
                  <a:lnTo>
                    <a:pt x="2843676" y="2857044"/>
                  </a:lnTo>
                  <a:lnTo>
                    <a:pt x="3005676" y="2857044"/>
                  </a:lnTo>
                  <a:lnTo>
                    <a:pt x="3005676" y="2975506"/>
                  </a:lnTo>
                  <a:lnTo>
                    <a:pt x="3006096" y="2975506"/>
                  </a:lnTo>
                  <a:lnTo>
                    <a:pt x="3005676" y="2978387"/>
                  </a:lnTo>
                  <a:lnTo>
                    <a:pt x="3005676" y="2981431"/>
                  </a:lnTo>
                  <a:lnTo>
                    <a:pt x="3005233" y="2981431"/>
                  </a:lnTo>
                  <a:cubicBezTo>
                    <a:pt x="3003752" y="3060853"/>
                    <a:pt x="2956391" y="3132900"/>
                    <a:pt x="2882363" y="3168797"/>
                  </a:cubicBezTo>
                  <a:cubicBezTo>
                    <a:pt x="2810063" y="3203855"/>
                    <a:pt x="2723757" y="3198845"/>
                    <a:pt x="2656365" y="3155677"/>
                  </a:cubicBezTo>
                  <a:cubicBezTo>
                    <a:pt x="2604277" y="3122312"/>
                    <a:pt x="2569872" y="3070275"/>
                    <a:pt x="2559993" y="3012681"/>
                  </a:cubicBezTo>
                  <a:lnTo>
                    <a:pt x="2556062" y="3012681"/>
                  </a:lnTo>
                  <a:lnTo>
                    <a:pt x="2556062" y="2539323"/>
                  </a:lnTo>
                  <a:cubicBezTo>
                    <a:pt x="2556062" y="2457588"/>
                    <a:pt x="2603922" y="2382823"/>
                    <a:pt x="2679795" y="2346032"/>
                  </a:cubicBezTo>
                  <a:cubicBezTo>
                    <a:pt x="2715945" y="2328503"/>
                    <a:pt x="2755596" y="2320991"/>
                    <a:pt x="2794634" y="2323257"/>
                  </a:cubicBezTo>
                  <a:close/>
                  <a:moveTo>
                    <a:pt x="921754" y="2059382"/>
                  </a:moveTo>
                  <a:lnTo>
                    <a:pt x="1461754" y="2059382"/>
                  </a:lnTo>
                  <a:lnTo>
                    <a:pt x="1461754" y="2221382"/>
                  </a:lnTo>
                  <a:lnTo>
                    <a:pt x="1263754" y="2221382"/>
                  </a:lnTo>
                  <a:lnTo>
                    <a:pt x="1263754" y="3160488"/>
                  </a:lnTo>
                  <a:lnTo>
                    <a:pt x="1101754" y="3160488"/>
                  </a:lnTo>
                  <a:lnTo>
                    <a:pt x="1101754" y="2221382"/>
                  </a:lnTo>
                  <a:lnTo>
                    <a:pt x="921754" y="2221382"/>
                  </a:lnTo>
                  <a:close/>
                  <a:moveTo>
                    <a:pt x="2003645" y="2056877"/>
                  </a:moveTo>
                  <a:lnTo>
                    <a:pt x="2165645" y="2056877"/>
                  </a:lnTo>
                  <a:lnTo>
                    <a:pt x="2165645" y="2406047"/>
                  </a:lnTo>
                  <a:cubicBezTo>
                    <a:pt x="2295483" y="2259477"/>
                    <a:pt x="2455251" y="2328666"/>
                    <a:pt x="2444578" y="2520484"/>
                  </a:cubicBezTo>
                  <a:cubicBezTo>
                    <a:pt x="2454106" y="2682617"/>
                    <a:pt x="2444578" y="2839987"/>
                    <a:pt x="2444578" y="2999738"/>
                  </a:cubicBezTo>
                  <a:cubicBezTo>
                    <a:pt x="2437328" y="3271827"/>
                    <a:pt x="2180048" y="3158151"/>
                    <a:pt x="2165645" y="3094482"/>
                  </a:cubicBezTo>
                  <a:lnTo>
                    <a:pt x="2165645" y="3157983"/>
                  </a:lnTo>
                  <a:lnTo>
                    <a:pt x="2003645" y="3157983"/>
                  </a:lnTo>
                  <a:close/>
                  <a:moveTo>
                    <a:pt x="1082145" y="1835984"/>
                  </a:moveTo>
                  <a:cubicBezTo>
                    <a:pt x="901872" y="1835984"/>
                    <a:pt x="755732" y="1982124"/>
                    <a:pt x="755732" y="2162397"/>
                  </a:cubicBezTo>
                  <a:lnTo>
                    <a:pt x="755732" y="3086444"/>
                  </a:lnTo>
                  <a:cubicBezTo>
                    <a:pt x="755732" y="3266717"/>
                    <a:pt x="901872" y="3412857"/>
                    <a:pt x="1082145" y="3412857"/>
                  </a:cubicBezTo>
                  <a:lnTo>
                    <a:pt x="2845706" y="3412857"/>
                  </a:lnTo>
                  <a:cubicBezTo>
                    <a:pt x="3025979" y="3412857"/>
                    <a:pt x="3172119" y="3266717"/>
                    <a:pt x="3172119" y="3086444"/>
                  </a:cubicBezTo>
                  <a:lnTo>
                    <a:pt x="3172119" y="2162397"/>
                  </a:lnTo>
                  <a:cubicBezTo>
                    <a:pt x="3172119" y="1982124"/>
                    <a:pt x="3025979" y="1835984"/>
                    <a:pt x="2845706" y="1835984"/>
                  </a:cubicBezTo>
                  <a:close/>
                  <a:moveTo>
                    <a:pt x="1918669" y="998231"/>
                  </a:moveTo>
                  <a:cubicBezTo>
                    <a:pt x="1949783" y="998231"/>
                    <a:pt x="1975005" y="1022442"/>
                    <a:pt x="1975005" y="1052309"/>
                  </a:cubicBezTo>
                  <a:cubicBezTo>
                    <a:pt x="1975005" y="1200582"/>
                    <a:pt x="1975004" y="1348856"/>
                    <a:pt x="1975004" y="1497129"/>
                  </a:cubicBezTo>
                  <a:cubicBezTo>
                    <a:pt x="1975004" y="1526996"/>
                    <a:pt x="1949782" y="1551207"/>
                    <a:pt x="1918668" y="1551207"/>
                  </a:cubicBezTo>
                  <a:lnTo>
                    <a:pt x="1918669" y="1551206"/>
                  </a:lnTo>
                  <a:cubicBezTo>
                    <a:pt x="1887555" y="1551206"/>
                    <a:pt x="1862333" y="1526995"/>
                    <a:pt x="1862333" y="1497128"/>
                  </a:cubicBezTo>
                  <a:lnTo>
                    <a:pt x="1862333" y="1052309"/>
                  </a:lnTo>
                  <a:cubicBezTo>
                    <a:pt x="1862333" y="1022442"/>
                    <a:pt x="1887555" y="998231"/>
                    <a:pt x="1918669" y="998231"/>
                  </a:cubicBezTo>
                  <a:close/>
                  <a:moveTo>
                    <a:pt x="2539373" y="865097"/>
                  </a:moveTo>
                  <a:lnTo>
                    <a:pt x="2539373" y="1483838"/>
                  </a:lnTo>
                  <a:cubicBezTo>
                    <a:pt x="2501756" y="1504154"/>
                    <a:pt x="2433926" y="1572061"/>
                    <a:pt x="2426426" y="1528545"/>
                  </a:cubicBezTo>
                  <a:lnTo>
                    <a:pt x="2426426" y="865306"/>
                  </a:lnTo>
                  <a:lnTo>
                    <a:pt x="2264426" y="865306"/>
                  </a:lnTo>
                  <a:lnTo>
                    <a:pt x="2264426" y="1542749"/>
                  </a:lnTo>
                  <a:cubicBezTo>
                    <a:pt x="2264233" y="1542780"/>
                    <a:pt x="2264039" y="1542810"/>
                    <a:pt x="2263846" y="1542841"/>
                  </a:cubicBezTo>
                  <a:cubicBezTo>
                    <a:pt x="2246937" y="1607403"/>
                    <a:pt x="2323802" y="1826022"/>
                    <a:pt x="2539373" y="1595076"/>
                  </a:cubicBezTo>
                  <a:lnTo>
                    <a:pt x="2539373" y="1681423"/>
                  </a:lnTo>
                  <a:lnTo>
                    <a:pt x="2701373" y="1681423"/>
                  </a:lnTo>
                  <a:lnTo>
                    <a:pt x="2701373" y="865097"/>
                  </a:lnTo>
                  <a:close/>
                  <a:moveTo>
                    <a:pt x="1918668" y="840143"/>
                  </a:moveTo>
                  <a:cubicBezTo>
                    <a:pt x="1799361" y="840143"/>
                    <a:pt x="1702644" y="932984"/>
                    <a:pt x="1702644" y="1047509"/>
                  </a:cubicBezTo>
                  <a:lnTo>
                    <a:pt x="1702644" y="1501930"/>
                  </a:lnTo>
                  <a:cubicBezTo>
                    <a:pt x="1702644" y="1616455"/>
                    <a:pt x="1799361" y="1709295"/>
                    <a:pt x="1918668" y="1709295"/>
                  </a:cubicBezTo>
                  <a:cubicBezTo>
                    <a:pt x="2037975" y="1709295"/>
                    <a:pt x="2134692" y="1616455"/>
                    <a:pt x="2134692" y="1501930"/>
                  </a:cubicBezTo>
                  <a:lnTo>
                    <a:pt x="2134692" y="1047509"/>
                  </a:lnTo>
                  <a:cubicBezTo>
                    <a:pt x="2134692" y="932984"/>
                    <a:pt x="2037975" y="840143"/>
                    <a:pt x="1918668" y="840143"/>
                  </a:cubicBezTo>
                  <a:close/>
                  <a:moveTo>
                    <a:pt x="1544554" y="609793"/>
                  </a:moveTo>
                  <a:lnTo>
                    <a:pt x="1425758" y="1008757"/>
                  </a:lnTo>
                  <a:lnTo>
                    <a:pt x="1311048" y="623516"/>
                  </a:lnTo>
                  <a:lnTo>
                    <a:pt x="1152958" y="623516"/>
                  </a:lnTo>
                  <a:lnTo>
                    <a:pt x="1345929" y="1271588"/>
                  </a:lnTo>
                  <a:lnTo>
                    <a:pt x="1347249" y="1271588"/>
                  </a:lnTo>
                  <a:lnTo>
                    <a:pt x="1347249" y="1698532"/>
                  </a:lnTo>
                  <a:lnTo>
                    <a:pt x="1509249" y="1698532"/>
                  </a:lnTo>
                  <a:lnTo>
                    <a:pt x="1509249" y="1257865"/>
                  </a:lnTo>
                  <a:lnTo>
                    <a:pt x="1509673" y="1257865"/>
                  </a:lnTo>
                  <a:lnTo>
                    <a:pt x="1702644" y="609793"/>
                  </a:ln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E2C0CBF7-4C31-4D1E-9768-049E8208A1D0}"/>
              </a:ext>
            </a:extLst>
          </p:cNvPr>
          <p:cNvSpPr txBox="1"/>
          <p:nvPr/>
        </p:nvSpPr>
        <p:spPr>
          <a:xfrm>
            <a:off x="566230" y="1455299"/>
            <a:ext cx="5799401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a-IR" altLang="ko-KR" dirty="0">
                <a:solidFill>
                  <a:schemeClr val="bg1"/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آسان برای تغییر رنگ، عکس و متن.</a:t>
            </a:r>
            <a:endParaRPr lang="en-US" altLang="ko-KR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68808F-4A7B-4031-9648-589E7100F47A}"/>
              </a:ext>
            </a:extLst>
          </p:cNvPr>
          <p:cNvSpPr txBox="1"/>
          <p:nvPr/>
        </p:nvSpPr>
        <p:spPr>
          <a:xfrm>
            <a:off x="464458" y="3126139"/>
            <a:ext cx="5901174" cy="339323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altLang="ko-KR" sz="1200" dirty="0">
                <a:solidFill>
                  <a:schemeClr val="bg1"/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من امیدوارم و معتقدم که این الگو زمان، پول و اعتبار شما را جلب کند. شما به سادگی می توانید مخاطبان خود را تحت تاثیر قرار دهید و به ارائه های خود جذابیت و زیبایی بی نظیری اضافه کنید. شما به سادگی می توانید مخاطبان خود را تحت تاثیر قرار دهید و به ارائه های خود جذابیت و زیبایی بی نظیری اضافه کنید. من امیدوارم و معتقدم که این الگو زمان، پول و اعتبار شما را جلب کند. شما به سادگی می توانید مخاطبان خود را تحت تاثیر قرار دهید و به ارائه های خود جذابیت و زیبایی بی نظیری اضافه کنید. شما به سادگی می توانید مخاطبان خود را تحت تاثیر قرار دهید و به ارائه های خود جذابیت و زیبایی بی نظیری اضافه کنید. من امیدوارم و معتقدم که این الگو زمان، پول و اعتبار شما را جلب کند. شما به سادگی می توانید مخاطبان خود را تحت تاثیر قرار دهید و به ارائه های خود جذابیت و زیبایی بی نظیری اضافه کنید. شما به سادگی می توانید مخاطبان خود را تحت تاثیر قرار دهید و به ارائه های خود جذابیت و زیبایی بی نظیری اضافه کنید.شما به سادگی می توانید مخاطبان خود را تحت تاثیر قرار دهید و به ارائه های خود جذابیت و زیبایی بی نظیری اضافه کنید. من امیدوارم و معتقدم که این الگو زمان، پول و اعتبار شما را جلب کند. آسان برای تغییر رنگ، عکس و متن.</a:t>
            </a:r>
            <a:endParaRPr lang="en-US" altLang="ko-KR" sz="12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021044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a-IR" dirty="0">
                <a:cs typeface="B Nazanin" panose="00000400000000000000" pitchFamily="2" charset="-78"/>
              </a:rPr>
              <a:t>اشکال کاملا قابل ویرایش</a:t>
            </a:r>
            <a:endParaRPr lang="en-US" dirty="0">
              <a:cs typeface="B Nazanin" panose="00000400000000000000" pitchFamily="2" charset="-78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7594B0E-5E4A-4FC7-9704-6A9C9D216B43}"/>
              </a:ext>
            </a:extLst>
          </p:cNvPr>
          <p:cNvGrpSpPr/>
          <p:nvPr/>
        </p:nvGrpSpPr>
        <p:grpSpPr>
          <a:xfrm>
            <a:off x="1007612" y="4091412"/>
            <a:ext cx="2313581" cy="2312394"/>
            <a:chOff x="4574848" y="1897856"/>
            <a:chExt cx="3028217" cy="302666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6EAF23BF-38A3-4521-A754-7318658E171D}"/>
                </a:ext>
              </a:extLst>
            </p:cNvPr>
            <p:cNvSpPr/>
            <p:nvPr/>
          </p:nvSpPr>
          <p:spPr>
            <a:xfrm>
              <a:off x="4575624" y="1897856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137A389-8AF6-4D1F-82B7-CBA985350FF3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3">
                <a:lumMod val="10000"/>
                <a:lumOff val="9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cs typeface="B Nazanin" panose="00000400000000000000" pitchFamily="2" charset="-78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B2B5D22-30B0-442D-85BC-37623FF7EE57}"/>
              </a:ext>
            </a:extLst>
          </p:cNvPr>
          <p:cNvGrpSpPr/>
          <p:nvPr/>
        </p:nvGrpSpPr>
        <p:grpSpPr>
          <a:xfrm>
            <a:off x="9895864" y="3279103"/>
            <a:ext cx="2036171" cy="3539759"/>
            <a:chOff x="8591850" y="3249752"/>
            <a:chExt cx="2036171" cy="353975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73AA4CE-E9E5-4113-903E-A63F758322F2}"/>
                </a:ext>
              </a:extLst>
            </p:cNvPr>
            <p:cNvGrpSpPr/>
            <p:nvPr/>
          </p:nvGrpSpPr>
          <p:grpSpPr>
            <a:xfrm>
              <a:off x="8591850" y="3249752"/>
              <a:ext cx="1369129" cy="2616029"/>
              <a:chOff x="3688167" y="3417317"/>
              <a:chExt cx="1152686" cy="2202466"/>
            </a:xfrm>
          </p:grpSpPr>
          <p:sp>
            <p:nvSpPr>
              <p:cNvPr id="8" name="Rounded Rectangle 17">
                <a:extLst>
                  <a:ext uri="{FF2B5EF4-FFF2-40B4-BE49-F238E27FC236}">
                    <a16:creationId xmlns:a16="http://schemas.microsoft.com/office/drawing/2014/main" id="{77F9B890-EFEE-4AEE-A42F-A15B1ED1B4C6}"/>
                  </a:ext>
                </a:extLst>
              </p:cNvPr>
              <p:cNvSpPr/>
              <p:nvPr/>
            </p:nvSpPr>
            <p:spPr>
              <a:xfrm>
                <a:off x="3688167" y="3417317"/>
                <a:ext cx="1152686" cy="2202466"/>
              </a:xfrm>
              <a:prstGeom prst="roundRect">
                <a:avLst>
                  <a:gd name="adj" fmla="val 12305"/>
                </a:avLst>
              </a:prstGeom>
              <a:solidFill>
                <a:srgbClr val="262626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cs typeface="B Nazanin" panose="00000400000000000000" pitchFamily="2" charset="-78"/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E8E3475-424A-4DB3-9560-CB38180F4216}"/>
                  </a:ext>
                </a:extLst>
              </p:cNvPr>
              <p:cNvSpPr/>
              <p:nvPr/>
            </p:nvSpPr>
            <p:spPr>
              <a:xfrm>
                <a:off x="3749651" y="3637564"/>
                <a:ext cx="1035739" cy="1706911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cs typeface="B Nazanin" panose="00000400000000000000" pitchFamily="2" charset="-78"/>
                </a:endParaRPr>
              </a:p>
            </p:txBody>
          </p:sp>
          <p:sp>
            <p:nvSpPr>
              <p:cNvPr id="10" name="Rounded Rectangle 20">
                <a:extLst>
                  <a:ext uri="{FF2B5EF4-FFF2-40B4-BE49-F238E27FC236}">
                    <a16:creationId xmlns:a16="http://schemas.microsoft.com/office/drawing/2014/main" id="{2FA1F227-64CC-41BC-B8FE-54B64D88E9BC}"/>
                  </a:ext>
                </a:extLst>
              </p:cNvPr>
              <p:cNvSpPr/>
              <p:nvPr/>
            </p:nvSpPr>
            <p:spPr>
              <a:xfrm>
                <a:off x="4106841" y="3505590"/>
                <a:ext cx="315337" cy="55062"/>
              </a:xfrm>
              <a:prstGeom prst="roundRect">
                <a:avLst>
                  <a:gd name="adj" fmla="val 50000"/>
                </a:avLst>
              </a:prstGeom>
              <a:solidFill>
                <a:srgbClr val="ECECEC">
                  <a:alpha val="5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cs typeface="B Nazanin" panose="00000400000000000000" pitchFamily="2" charset="-78"/>
                </a:endParaRP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6C26F3D5-8667-41AC-ABEE-DC124E3F3928}"/>
                  </a:ext>
                </a:extLst>
              </p:cNvPr>
              <p:cNvSpPr/>
              <p:nvPr/>
            </p:nvSpPr>
            <p:spPr>
              <a:xfrm>
                <a:off x="4165418" y="5378702"/>
                <a:ext cx="190033" cy="192694"/>
              </a:xfrm>
              <a:prstGeom prst="ellipse">
                <a:avLst/>
              </a:prstGeom>
              <a:solidFill>
                <a:srgbClr val="ECECEC">
                  <a:alpha val="67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cs typeface="B Nazanin" panose="00000400000000000000" pitchFamily="2" charset="-78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73D22FE-24BC-4151-AC13-8CAB258359D6}"/>
                  </a:ext>
                </a:extLst>
              </p:cNvPr>
              <p:cNvSpPr/>
              <p:nvPr/>
            </p:nvSpPr>
            <p:spPr>
              <a:xfrm>
                <a:off x="4219713" y="5433757"/>
                <a:ext cx="81443" cy="82583"/>
              </a:xfrm>
              <a:prstGeom prst="rect">
                <a:avLst/>
              </a:prstGeom>
              <a:noFill/>
              <a:ln w="12700">
                <a:solidFill>
                  <a:srgbClr val="262626">
                    <a:alpha val="2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cs typeface="B Nazanin" panose="00000400000000000000" pitchFamily="2" charset="-78"/>
                </a:endParaRPr>
              </a:p>
            </p:txBody>
          </p:sp>
          <p:sp>
            <p:nvSpPr>
              <p:cNvPr id="13" name="Rectangle 58">
                <a:extLst>
                  <a:ext uri="{FF2B5EF4-FFF2-40B4-BE49-F238E27FC236}">
                    <a16:creationId xmlns:a16="http://schemas.microsoft.com/office/drawing/2014/main" id="{FAC80B1F-27C8-46A2-AF4C-713C1F6C2F56}"/>
                  </a:ext>
                </a:extLst>
              </p:cNvPr>
              <p:cNvSpPr/>
              <p:nvPr/>
            </p:nvSpPr>
            <p:spPr>
              <a:xfrm>
                <a:off x="3751673" y="3640769"/>
                <a:ext cx="1017329" cy="408218"/>
              </a:xfrm>
              <a:custGeom>
                <a:avLst/>
                <a:gdLst>
                  <a:gd name="connsiteX0" fmla="*/ 0 w 1349069"/>
                  <a:gd name="connsiteY0" fmla="*/ 0 h 533856"/>
                  <a:gd name="connsiteX1" fmla="*/ 1349069 w 1349069"/>
                  <a:gd name="connsiteY1" fmla="*/ 0 h 533856"/>
                  <a:gd name="connsiteX2" fmla="*/ 0 w 1349069"/>
                  <a:gd name="connsiteY2" fmla="*/ 533856 h 533856"/>
                  <a:gd name="connsiteX3" fmla="*/ 0 w 1349069"/>
                  <a:gd name="connsiteY3" fmla="*/ 0 h 533856"/>
                  <a:gd name="connsiteX0" fmla="*/ 0 w 1349069"/>
                  <a:gd name="connsiteY0" fmla="*/ 0 h 533856"/>
                  <a:gd name="connsiteX1" fmla="*/ 1349069 w 1349069"/>
                  <a:gd name="connsiteY1" fmla="*/ 0 h 533856"/>
                  <a:gd name="connsiteX2" fmla="*/ 0 w 1349069"/>
                  <a:gd name="connsiteY2" fmla="*/ 533856 h 533856"/>
                  <a:gd name="connsiteX3" fmla="*/ 0 w 1349069"/>
                  <a:gd name="connsiteY3" fmla="*/ 0 h 533856"/>
                  <a:gd name="connsiteX0" fmla="*/ 0 w 1349069"/>
                  <a:gd name="connsiteY0" fmla="*/ 0 h 533856"/>
                  <a:gd name="connsiteX1" fmla="*/ 1349069 w 1349069"/>
                  <a:gd name="connsiteY1" fmla="*/ 0 h 533856"/>
                  <a:gd name="connsiteX2" fmla="*/ 0 w 1349069"/>
                  <a:gd name="connsiteY2" fmla="*/ 533856 h 533856"/>
                  <a:gd name="connsiteX3" fmla="*/ 0 w 1349069"/>
                  <a:gd name="connsiteY3" fmla="*/ 0 h 533856"/>
                  <a:gd name="connsiteX0" fmla="*/ 0 w 1349069"/>
                  <a:gd name="connsiteY0" fmla="*/ 0 h 533856"/>
                  <a:gd name="connsiteX1" fmla="*/ 1349069 w 1349069"/>
                  <a:gd name="connsiteY1" fmla="*/ 0 h 533856"/>
                  <a:gd name="connsiteX2" fmla="*/ 0 w 1349069"/>
                  <a:gd name="connsiteY2" fmla="*/ 533856 h 533856"/>
                  <a:gd name="connsiteX3" fmla="*/ 0 w 1349069"/>
                  <a:gd name="connsiteY3" fmla="*/ 0 h 533856"/>
                  <a:gd name="connsiteX0" fmla="*/ 0 w 1349069"/>
                  <a:gd name="connsiteY0" fmla="*/ 0 h 533856"/>
                  <a:gd name="connsiteX1" fmla="*/ 1349069 w 1349069"/>
                  <a:gd name="connsiteY1" fmla="*/ 0 h 533856"/>
                  <a:gd name="connsiteX2" fmla="*/ 0 w 1349069"/>
                  <a:gd name="connsiteY2" fmla="*/ 533856 h 533856"/>
                  <a:gd name="connsiteX3" fmla="*/ 0 w 1349069"/>
                  <a:gd name="connsiteY3" fmla="*/ 0 h 533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49069" h="533856">
                    <a:moveTo>
                      <a:pt x="0" y="0"/>
                    </a:moveTo>
                    <a:lnTo>
                      <a:pt x="1349069" y="0"/>
                    </a:lnTo>
                    <a:cubicBezTo>
                      <a:pt x="899379" y="16027"/>
                      <a:pt x="182990" y="213029"/>
                      <a:pt x="0" y="53385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alpha val="16000"/>
                </a:schemeClr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17" name="Graphic 21">
              <a:extLst>
                <a:ext uri="{FF2B5EF4-FFF2-40B4-BE49-F238E27FC236}">
                  <a16:creationId xmlns:a16="http://schemas.microsoft.com/office/drawing/2014/main" id="{2BE51EC6-F366-4AE6-B4B9-45B9D71D15F6}"/>
                </a:ext>
              </a:extLst>
            </p:cNvPr>
            <p:cNvGrpSpPr/>
            <p:nvPr/>
          </p:nvGrpSpPr>
          <p:grpSpPr>
            <a:xfrm>
              <a:off x="9309223" y="4431518"/>
              <a:ext cx="1318798" cy="2357993"/>
              <a:chOff x="4170900" y="0"/>
              <a:chExt cx="3835079" cy="6857067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8F16DB9C-D38D-4E2B-ABA3-D99C02250B0F}"/>
                  </a:ext>
                </a:extLst>
              </p:cNvPr>
              <p:cNvSpPr/>
              <p:nvPr/>
            </p:nvSpPr>
            <p:spPr>
              <a:xfrm>
                <a:off x="4170900" y="0"/>
                <a:ext cx="3835079" cy="6857067"/>
              </a:xfrm>
              <a:custGeom>
                <a:avLst/>
                <a:gdLst>
                  <a:gd name="connsiteX0" fmla="*/ 1859688 w 3816220"/>
                  <a:gd name="connsiteY0" fmla="*/ 0 h 6848669"/>
                  <a:gd name="connsiteX1" fmla="*/ 2719037 w 3816220"/>
                  <a:gd name="connsiteY1" fmla="*/ 937727 h 6848669"/>
                  <a:gd name="connsiteX2" fmla="*/ 3404837 w 3816220"/>
                  <a:gd name="connsiteY2" fmla="*/ 2455817 h 6848669"/>
                  <a:gd name="connsiteX3" fmla="*/ 3397373 w 3816220"/>
                  <a:gd name="connsiteY3" fmla="*/ 4784738 h 6848669"/>
                  <a:gd name="connsiteX4" fmla="*/ 3818184 w 3816220"/>
                  <a:gd name="connsiteY4" fmla="*/ 6857067 h 6848669"/>
                  <a:gd name="connsiteX5" fmla="*/ 1609628 w 3816220"/>
                  <a:gd name="connsiteY5" fmla="*/ 6857067 h 6848669"/>
                  <a:gd name="connsiteX6" fmla="*/ 1469669 w 3816220"/>
                  <a:gd name="connsiteY6" fmla="*/ 6241247 h 6848669"/>
                  <a:gd name="connsiteX7" fmla="*/ 555269 w 3816220"/>
                  <a:gd name="connsiteY7" fmla="*/ 4011230 h 6848669"/>
                  <a:gd name="connsiteX8" fmla="*/ 316405 w 3816220"/>
                  <a:gd name="connsiteY8" fmla="*/ 2427826 h 6848669"/>
                  <a:gd name="connsiteX9" fmla="*/ 255756 w 3816220"/>
                  <a:gd name="connsiteY9" fmla="*/ 1045029 h 6848669"/>
                  <a:gd name="connsiteX10" fmla="*/ 1686139 w 3816220"/>
                  <a:gd name="connsiteY10" fmla="*/ 2580848 h 6848669"/>
                  <a:gd name="connsiteX11" fmla="*/ 1859688 w 3816220"/>
                  <a:gd name="connsiteY11" fmla="*/ 0 h 6848669"/>
                  <a:gd name="connsiteX0" fmla="*/ 1859688 w 3818183"/>
                  <a:gd name="connsiteY0" fmla="*/ 0 h 6857067"/>
                  <a:gd name="connsiteX1" fmla="*/ 2719037 w 3818183"/>
                  <a:gd name="connsiteY1" fmla="*/ 937727 h 6857067"/>
                  <a:gd name="connsiteX2" fmla="*/ 3404837 w 3818183"/>
                  <a:gd name="connsiteY2" fmla="*/ 2455817 h 6857067"/>
                  <a:gd name="connsiteX3" fmla="*/ 3397373 w 3818183"/>
                  <a:gd name="connsiteY3" fmla="*/ 4784738 h 6857067"/>
                  <a:gd name="connsiteX4" fmla="*/ 3818184 w 3818183"/>
                  <a:gd name="connsiteY4" fmla="*/ 6857067 h 6857067"/>
                  <a:gd name="connsiteX5" fmla="*/ 1609628 w 3818183"/>
                  <a:gd name="connsiteY5" fmla="*/ 6857067 h 6857067"/>
                  <a:gd name="connsiteX6" fmla="*/ 1469669 w 3818183"/>
                  <a:gd name="connsiteY6" fmla="*/ 6241247 h 6857067"/>
                  <a:gd name="connsiteX7" fmla="*/ 555269 w 3818183"/>
                  <a:gd name="connsiteY7" fmla="*/ 4011230 h 6857067"/>
                  <a:gd name="connsiteX8" fmla="*/ 316405 w 3818183"/>
                  <a:gd name="connsiteY8" fmla="*/ 2427826 h 6857067"/>
                  <a:gd name="connsiteX9" fmla="*/ 255756 w 3818183"/>
                  <a:gd name="connsiteY9" fmla="*/ 1045029 h 6857067"/>
                  <a:gd name="connsiteX10" fmla="*/ 1686139 w 3818183"/>
                  <a:gd name="connsiteY10" fmla="*/ 2580848 h 6857067"/>
                  <a:gd name="connsiteX11" fmla="*/ 1859688 w 3818183"/>
                  <a:gd name="connsiteY11" fmla="*/ 0 h 6857067"/>
                  <a:gd name="connsiteX0" fmla="*/ 1859688 w 3818183"/>
                  <a:gd name="connsiteY0" fmla="*/ 0 h 6857067"/>
                  <a:gd name="connsiteX1" fmla="*/ 2719037 w 3818183"/>
                  <a:gd name="connsiteY1" fmla="*/ 937727 h 6857067"/>
                  <a:gd name="connsiteX2" fmla="*/ 3404837 w 3818183"/>
                  <a:gd name="connsiteY2" fmla="*/ 2455817 h 6857067"/>
                  <a:gd name="connsiteX3" fmla="*/ 3397373 w 3818183"/>
                  <a:gd name="connsiteY3" fmla="*/ 4784738 h 6857067"/>
                  <a:gd name="connsiteX4" fmla="*/ 3818184 w 3818183"/>
                  <a:gd name="connsiteY4" fmla="*/ 6857067 h 6857067"/>
                  <a:gd name="connsiteX5" fmla="*/ 1609628 w 3818183"/>
                  <a:gd name="connsiteY5" fmla="*/ 6857067 h 6857067"/>
                  <a:gd name="connsiteX6" fmla="*/ 1469669 w 3818183"/>
                  <a:gd name="connsiteY6" fmla="*/ 6241247 h 6857067"/>
                  <a:gd name="connsiteX7" fmla="*/ 555270 w 3818183"/>
                  <a:gd name="connsiteY7" fmla="*/ 4152778 h 6857067"/>
                  <a:gd name="connsiteX8" fmla="*/ 316405 w 3818183"/>
                  <a:gd name="connsiteY8" fmla="*/ 2427826 h 6857067"/>
                  <a:gd name="connsiteX9" fmla="*/ 255756 w 3818183"/>
                  <a:gd name="connsiteY9" fmla="*/ 1045029 h 6857067"/>
                  <a:gd name="connsiteX10" fmla="*/ 1686139 w 3818183"/>
                  <a:gd name="connsiteY10" fmla="*/ 2580848 h 6857067"/>
                  <a:gd name="connsiteX11" fmla="*/ 1859688 w 3818183"/>
                  <a:gd name="connsiteY11" fmla="*/ 0 h 6857067"/>
                  <a:gd name="connsiteX0" fmla="*/ 1876584 w 3835079"/>
                  <a:gd name="connsiteY0" fmla="*/ 0 h 6857067"/>
                  <a:gd name="connsiteX1" fmla="*/ 2735933 w 3835079"/>
                  <a:gd name="connsiteY1" fmla="*/ 937727 h 6857067"/>
                  <a:gd name="connsiteX2" fmla="*/ 3421733 w 3835079"/>
                  <a:gd name="connsiteY2" fmla="*/ 2455817 h 6857067"/>
                  <a:gd name="connsiteX3" fmla="*/ 3414269 w 3835079"/>
                  <a:gd name="connsiteY3" fmla="*/ 4784738 h 6857067"/>
                  <a:gd name="connsiteX4" fmla="*/ 3835080 w 3835079"/>
                  <a:gd name="connsiteY4" fmla="*/ 6857067 h 6857067"/>
                  <a:gd name="connsiteX5" fmla="*/ 1626524 w 3835079"/>
                  <a:gd name="connsiteY5" fmla="*/ 6857067 h 6857067"/>
                  <a:gd name="connsiteX6" fmla="*/ 1486565 w 3835079"/>
                  <a:gd name="connsiteY6" fmla="*/ 6241247 h 6857067"/>
                  <a:gd name="connsiteX7" fmla="*/ 572166 w 3835079"/>
                  <a:gd name="connsiteY7" fmla="*/ 4152778 h 6857067"/>
                  <a:gd name="connsiteX8" fmla="*/ 333301 w 3835079"/>
                  <a:gd name="connsiteY8" fmla="*/ 2427826 h 6857067"/>
                  <a:gd name="connsiteX9" fmla="*/ 272652 w 3835079"/>
                  <a:gd name="connsiteY9" fmla="*/ 1045029 h 6857067"/>
                  <a:gd name="connsiteX10" fmla="*/ 1703035 w 3835079"/>
                  <a:gd name="connsiteY10" fmla="*/ 2580848 h 6857067"/>
                  <a:gd name="connsiteX11" fmla="*/ 1876584 w 3835079"/>
                  <a:gd name="connsiteY11" fmla="*/ 0 h 6857067"/>
                  <a:gd name="connsiteX0" fmla="*/ 1876584 w 3835079"/>
                  <a:gd name="connsiteY0" fmla="*/ 0 h 6857067"/>
                  <a:gd name="connsiteX1" fmla="*/ 2735933 w 3835079"/>
                  <a:gd name="connsiteY1" fmla="*/ 937727 h 6857067"/>
                  <a:gd name="connsiteX2" fmla="*/ 3421733 w 3835079"/>
                  <a:gd name="connsiteY2" fmla="*/ 2455817 h 6857067"/>
                  <a:gd name="connsiteX3" fmla="*/ 3414269 w 3835079"/>
                  <a:gd name="connsiteY3" fmla="*/ 4784738 h 6857067"/>
                  <a:gd name="connsiteX4" fmla="*/ 3835080 w 3835079"/>
                  <a:gd name="connsiteY4" fmla="*/ 6857067 h 6857067"/>
                  <a:gd name="connsiteX5" fmla="*/ 1626524 w 3835079"/>
                  <a:gd name="connsiteY5" fmla="*/ 6857067 h 6857067"/>
                  <a:gd name="connsiteX6" fmla="*/ 1486565 w 3835079"/>
                  <a:gd name="connsiteY6" fmla="*/ 6241247 h 6857067"/>
                  <a:gd name="connsiteX7" fmla="*/ 572166 w 3835079"/>
                  <a:gd name="connsiteY7" fmla="*/ 4152778 h 6857067"/>
                  <a:gd name="connsiteX8" fmla="*/ 333301 w 3835079"/>
                  <a:gd name="connsiteY8" fmla="*/ 2427826 h 6857067"/>
                  <a:gd name="connsiteX9" fmla="*/ 272652 w 3835079"/>
                  <a:gd name="connsiteY9" fmla="*/ 1045029 h 6857067"/>
                  <a:gd name="connsiteX10" fmla="*/ 1703035 w 3835079"/>
                  <a:gd name="connsiteY10" fmla="*/ 2580848 h 6857067"/>
                  <a:gd name="connsiteX11" fmla="*/ 1876584 w 3835079"/>
                  <a:gd name="connsiteY11" fmla="*/ 0 h 6857067"/>
                  <a:gd name="connsiteX0" fmla="*/ 1876584 w 3835079"/>
                  <a:gd name="connsiteY0" fmla="*/ 0 h 6857067"/>
                  <a:gd name="connsiteX1" fmla="*/ 2735933 w 3835079"/>
                  <a:gd name="connsiteY1" fmla="*/ 937727 h 6857067"/>
                  <a:gd name="connsiteX2" fmla="*/ 3421733 w 3835079"/>
                  <a:gd name="connsiteY2" fmla="*/ 2455817 h 6857067"/>
                  <a:gd name="connsiteX3" fmla="*/ 3414269 w 3835079"/>
                  <a:gd name="connsiteY3" fmla="*/ 4784738 h 6857067"/>
                  <a:gd name="connsiteX4" fmla="*/ 3835080 w 3835079"/>
                  <a:gd name="connsiteY4" fmla="*/ 6857067 h 6857067"/>
                  <a:gd name="connsiteX5" fmla="*/ 1626524 w 3835079"/>
                  <a:gd name="connsiteY5" fmla="*/ 6857067 h 6857067"/>
                  <a:gd name="connsiteX6" fmla="*/ 1486565 w 3835079"/>
                  <a:gd name="connsiteY6" fmla="*/ 6241247 h 6857067"/>
                  <a:gd name="connsiteX7" fmla="*/ 572166 w 3835079"/>
                  <a:gd name="connsiteY7" fmla="*/ 4152778 h 6857067"/>
                  <a:gd name="connsiteX8" fmla="*/ 333301 w 3835079"/>
                  <a:gd name="connsiteY8" fmla="*/ 2427826 h 6857067"/>
                  <a:gd name="connsiteX9" fmla="*/ 272652 w 3835079"/>
                  <a:gd name="connsiteY9" fmla="*/ 1045029 h 6857067"/>
                  <a:gd name="connsiteX10" fmla="*/ 1703035 w 3835079"/>
                  <a:gd name="connsiteY10" fmla="*/ 2580848 h 6857067"/>
                  <a:gd name="connsiteX11" fmla="*/ 1876584 w 3835079"/>
                  <a:gd name="connsiteY11" fmla="*/ 0 h 6857067"/>
                  <a:gd name="connsiteX0" fmla="*/ 1876584 w 3835079"/>
                  <a:gd name="connsiteY0" fmla="*/ 0 h 6857067"/>
                  <a:gd name="connsiteX1" fmla="*/ 2735933 w 3835079"/>
                  <a:gd name="connsiteY1" fmla="*/ 937727 h 6857067"/>
                  <a:gd name="connsiteX2" fmla="*/ 3421733 w 3835079"/>
                  <a:gd name="connsiteY2" fmla="*/ 2455817 h 6857067"/>
                  <a:gd name="connsiteX3" fmla="*/ 3414269 w 3835079"/>
                  <a:gd name="connsiteY3" fmla="*/ 4784738 h 6857067"/>
                  <a:gd name="connsiteX4" fmla="*/ 3835080 w 3835079"/>
                  <a:gd name="connsiteY4" fmla="*/ 6857067 h 6857067"/>
                  <a:gd name="connsiteX5" fmla="*/ 1626524 w 3835079"/>
                  <a:gd name="connsiteY5" fmla="*/ 6857067 h 6857067"/>
                  <a:gd name="connsiteX6" fmla="*/ 1486565 w 3835079"/>
                  <a:gd name="connsiteY6" fmla="*/ 6241247 h 6857067"/>
                  <a:gd name="connsiteX7" fmla="*/ 572166 w 3835079"/>
                  <a:gd name="connsiteY7" fmla="*/ 4152778 h 6857067"/>
                  <a:gd name="connsiteX8" fmla="*/ 333301 w 3835079"/>
                  <a:gd name="connsiteY8" fmla="*/ 2427826 h 6857067"/>
                  <a:gd name="connsiteX9" fmla="*/ 272652 w 3835079"/>
                  <a:gd name="connsiteY9" fmla="*/ 1045029 h 6857067"/>
                  <a:gd name="connsiteX10" fmla="*/ 1379877 w 3835079"/>
                  <a:gd name="connsiteY10" fmla="*/ 1844225 h 6857067"/>
                  <a:gd name="connsiteX11" fmla="*/ 1703035 w 3835079"/>
                  <a:gd name="connsiteY11" fmla="*/ 2580848 h 6857067"/>
                  <a:gd name="connsiteX12" fmla="*/ 1876584 w 3835079"/>
                  <a:gd name="connsiteY12" fmla="*/ 0 h 6857067"/>
                  <a:gd name="connsiteX0" fmla="*/ 1876584 w 3835079"/>
                  <a:gd name="connsiteY0" fmla="*/ 0 h 6857067"/>
                  <a:gd name="connsiteX1" fmla="*/ 2735933 w 3835079"/>
                  <a:gd name="connsiteY1" fmla="*/ 937727 h 6857067"/>
                  <a:gd name="connsiteX2" fmla="*/ 3421733 w 3835079"/>
                  <a:gd name="connsiteY2" fmla="*/ 2455817 h 6857067"/>
                  <a:gd name="connsiteX3" fmla="*/ 3414269 w 3835079"/>
                  <a:gd name="connsiteY3" fmla="*/ 4784738 h 6857067"/>
                  <a:gd name="connsiteX4" fmla="*/ 3835080 w 3835079"/>
                  <a:gd name="connsiteY4" fmla="*/ 6857067 h 6857067"/>
                  <a:gd name="connsiteX5" fmla="*/ 1626524 w 3835079"/>
                  <a:gd name="connsiteY5" fmla="*/ 6857067 h 6857067"/>
                  <a:gd name="connsiteX6" fmla="*/ 1486565 w 3835079"/>
                  <a:gd name="connsiteY6" fmla="*/ 6241247 h 6857067"/>
                  <a:gd name="connsiteX7" fmla="*/ 572166 w 3835079"/>
                  <a:gd name="connsiteY7" fmla="*/ 4152778 h 6857067"/>
                  <a:gd name="connsiteX8" fmla="*/ 333301 w 3835079"/>
                  <a:gd name="connsiteY8" fmla="*/ 2427826 h 6857067"/>
                  <a:gd name="connsiteX9" fmla="*/ 272652 w 3835079"/>
                  <a:gd name="connsiteY9" fmla="*/ 1045029 h 6857067"/>
                  <a:gd name="connsiteX10" fmla="*/ 1349547 w 3835079"/>
                  <a:gd name="connsiteY10" fmla="*/ 1773450 h 6857067"/>
                  <a:gd name="connsiteX11" fmla="*/ 1703035 w 3835079"/>
                  <a:gd name="connsiteY11" fmla="*/ 2580848 h 6857067"/>
                  <a:gd name="connsiteX12" fmla="*/ 1876584 w 3835079"/>
                  <a:gd name="connsiteY12" fmla="*/ 0 h 6857067"/>
                  <a:gd name="connsiteX0" fmla="*/ 1876584 w 3835079"/>
                  <a:gd name="connsiteY0" fmla="*/ 0 h 6857067"/>
                  <a:gd name="connsiteX1" fmla="*/ 2735933 w 3835079"/>
                  <a:gd name="connsiteY1" fmla="*/ 937727 h 6857067"/>
                  <a:gd name="connsiteX2" fmla="*/ 3421733 w 3835079"/>
                  <a:gd name="connsiteY2" fmla="*/ 2455817 h 6857067"/>
                  <a:gd name="connsiteX3" fmla="*/ 3414269 w 3835079"/>
                  <a:gd name="connsiteY3" fmla="*/ 4784738 h 6857067"/>
                  <a:gd name="connsiteX4" fmla="*/ 3835080 w 3835079"/>
                  <a:gd name="connsiteY4" fmla="*/ 6857067 h 6857067"/>
                  <a:gd name="connsiteX5" fmla="*/ 1626524 w 3835079"/>
                  <a:gd name="connsiteY5" fmla="*/ 6857067 h 6857067"/>
                  <a:gd name="connsiteX6" fmla="*/ 1486565 w 3835079"/>
                  <a:gd name="connsiteY6" fmla="*/ 6241247 h 6857067"/>
                  <a:gd name="connsiteX7" fmla="*/ 572166 w 3835079"/>
                  <a:gd name="connsiteY7" fmla="*/ 4152778 h 6857067"/>
                  <a:gd name="connsiteX8" fmla="*/ 333301 w 3835079"/>
                  <a:gd name="connsiteY8" fmla="*/ 2427826 h 6857067"/>
                  <a:gd name="connsiteX9" fmla="*/ 272652 w 3835079"/>
                  <a:gd name="connsiteY9" fmla="*/ 1045029 h 6857067"/>
                  <a:gd name="connsiteX10" fmla="*/ 1349547 w 3835079"/>
                  <a:gd name="connsiteY10" fmla="*/ 1773450 h 6857067"/>
                  <a:gd name="connsiteX11" fmla="*/ 1703035 w 3835079"/>
                  <a:gd name="connsiteY11" fmla="*/ 2580848 h 6857067"/>
                  <a:gd name="connsiteX12" fmla="*/ 1876584 w 3835079"/>
                  <a:gd name="connsiteY12" fmla="*/ 0 h 6857067"/>
                  <a:gd name="connsiteX0" fmla="*/ 1876584 w 3835079"/>
                  <a:gd name="connsiteY0" fmla="*/ 0 h 6857067"/>
                  <a:gd name="connsiteX1" fmla="*/ 2735933 w 3835079"/>
                  <a:gd name="connsiteY1" fmla="*/ 937727 h 6857067"/>
                  <a:gd name="connsiteX2" fmla="*/ 3421733 w 3835079"/>
                  <a:gd name="connsiteY2" fmla="*/ 2455817 h 6857067"/>
                  <a:gd name="connsiteX3" fmla="*/ 3414269 w 3835079"/>
                  <a:gd name="connsiteY3" fmla="*/ 4784738 h 6857067"/>
                  <a:gd name="connsiteX4" fmla="*/ 3835080 w 3835079"/>
                  <a:gd name="connsiteY4" fmla="*/ 6857067 h 6857067"/>
                  <a:gd name="connsiteX5" fmla="*/ 1626524 w 3835079"/>
                  <a:gd name="connsiteY5" fmla="*/ 6857067 h 6857067"/>
                  <a:gd name="connsiteX6" fmla="*/ 1486565 w 3835079"/>
                  <a:gd name="connsiteY6" fmla="*/ 6241247 h 6857067"/>
                  <a:gd name="connsiteX7" fmla="*/ 572166 w 3835079"/>
                  <a:gd name="connsiteY7" fmla="*/ 4152778 h 6857067"/>
                  <a:gd name="connsiteX8" fmla="*/ 333301 w 3835079"/>
                  <a:gd name="connsiteY8" fmla="*/ 2427826 h 6857067"/>
                  <a:gd name="connsiteX9" fmla="*/ 272652 w 3835079"/>
                  <a:gd name="connsiteY9" fmla="*/ 1045029 h 6857067"/>
                  <a:gd name="connsiteX10" fmla="*/ 1349547 w 3835079"/>
                  <a:gd name="connsiteY10" fmla="*/ 1773450 h 6857067"/>
                  <a:gd name="connsiteX11" fmla="*/ 1703035 w 3835079"/>
                  <a:gd name="connsiteY11" fmla="*/ 2580848 h 6857067"/>
                  <a:gd name="connsiteX12" fmla="*/ 1876584 w 3835079"/>
                  <a:gd name="connsiteY12" fmla="*/ 0 h 6857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35079" h="6857067">
                    <a:moveTo>
                      <a:pt x="1876584" y="0"/>
                    </a:moveTo>
                    <a:cubicBezTo>
                      <a:pt x="2380437" y="78377"/>
                      <a:pt x="2558652" y="523447"/>
                      <a:pt x="2735933" y="937727"/>
                    </a:cubicBezTo>
                    <a:cubicBezTo>
                      <a:pt x="2956136" y="1453709"/>
                      <a:pt x="3344289" y="1891315"/>
                      <a:pt x="3421733" y="2455817"/>
                    </a:cubicBezTo>
                    <a:cubicBezTo>
                      <a:pt x="3527169" y="3221860"/>
                      <a:pt x="3383478" y="4014030"/>
                      <a:pt x="3414269" y="4784738"/>
                    </a:cubicBezTo>
                    <a:cubicBezTo>
                      <a:pt x="3443194" y="5498530"/>
                      <a:pt x="3721246" y="6157271"/>
                      <a:pt x="3835080" y="6857067"/>
                    </a:cubicBezTo>
                    <a:lnTo>
                      <a:pt x="1626524" y="6857067"/>
                    </a:lnTo>
                    <a:cubicBezTo>
                      <a:pt x="1579871" y="6623802"/>
                      <a:pt x="1662291" y="6691962"/>
                      <a:pt x="1486565" y="6241247"/>
                    </a:cubicBezTo>
                    <a:cubicBezTo>
                      <a:pt x="1310839" y="5790532"/>
                      <a:pt x="535776" y="4930019"/>
                      <a:pt x="572166" y="4152778"/>
                    </a:cubicBezTo>
                    <a:cubicBezTo>
                      <a:pt x="599224" y="3570548"/>
                      <a:pt x="661157" y="3044425"/>
                      <a:pt x="333301" y="2427826"/>
                    </a:cubicBezTo>
                    <a:cubicBezTo>
                      <a:pt x="160822" y="2079489"/>
                      <a:pt x="-287185" y="1240971"/>
                      <a:pt x="272652" y="1045029"/>
                    </a:cubicBezTo>
                    <a:cubicBezTo>
                      <a:pt x="811062" y="816322"/>
                      <a:pt x="1111150" y="1517480"/>
                      <a:pt x="1349547" y="1773450"/>
                    </a:cubicBezTo>
                    <a:cubicBezTo>
                      <a:pt x="1587944" y="2029420"/>
                      <a:pt x="1620251" y="2888219"/>
                      <a:pt x="1703035" y="2580848"/>
                    </a:cubicBezTo>
                    <a:cubicBezTo>
                      <a:pt x="2060397" y="1828800"/>
                      <a:pt x="1874718" y="807098"/>
                      <a:pt x="187658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93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A6030457-15ED-41A3-9BB7-E429C42B561F}"/>
                  </a:ext>
                </a:extLst>
              </p:cNvPr>
              <p:cNvSpPr/>
              <p:nvPr/>
            </p:nvSpPr>
            <p:spPr>
              <a:xfrm>
                <a:off x="4430993" y="974000"/>
                <a:ext cx="846423" cy="721829"/>
              </a:xfrm>
              <a:custGeom>
                <a:avLst/>
                <a:gdLst>
                  <a:gd name="connsiteX0" fmla="*/ 201811 w 867746"/>
                  <a:gd name="connsiteY0" fmla="*/ 15957 h 662473"/>
                  <a:gd name="connsiteX1" fmla="*/ 876414 w 867746"/>
                  <a:gd name="connsiteY1" fmla="*/ 373320 h 662473"/>
                  <a:gd name="connsiteX2" fmla="*/ 105705 w 867746"/>
                  <a:gd name="connsiteY2" fmla="*/ 664435 h 662473"/>
                  <a:gd name="connsiteX3" fmla="*/ 201811 w 867746"/>
                  <a:gd name="connsiteY3" fmla="*/ 15957 h 662473"/>
                  <a:gd name="connsiteX0" fmla="*/ 288539 w 841815"/>
                  <a:gd name="connsiteY0" fmla="*/ 17995 h 626033"/>
                  <a:gd name="connsiteX1" fmla="*/ 841815 w 841815"/>
                  <a:gd name="connsiteY1" fmla="*/ 334917 h 626033"/>
                  <a:gd name="connsiteX2" fmla="*/ 71106 w 841815"/>
                  <a:gd name="connsiteY2" fmla="*/ 626032 h 626033"/>
                  <a:gd name="connsiteX3" fmla="*/ 288539 w 841815"/>
                  <a:gd name="connsiteY3" fmla="*/ 17995 h 626033"/>
                  <a:gd name="connsiteX0" fmla="*/ 288539 w 922701"/>
                  <a:gd name="connsiteY0" fmla="*/ 17995 h 626033"/>
                  <a:gd name="connsiteX1" fmla="*/ 922701 w 922701"/>
                  <a:gd name="connsiteY1" fmla="*/ 334918 h 626033"/>
                  <a:gd name="connsiteX2" fmla="*/ 71106 w 922701"/>
                  <a:gd name="connsiteY2" fmla="*/ 626032 h 626033"/>
                  <a:gd name="connsiteX3" fmla="*/ 288539 w 922701"/>
                  <a:gd name="connsiteY3" fmla="*/ 17995 h 626033"/>
                  <a:gd name="connsiteX0" fmla="*/ 329797 w 913407"/>
                  <a:gd name="connsiteY0" fmla="*/ 14324 h 703246"/>
                  <a:gd name="connsiteX1" fmla="*/ 913407 w 913407"/>
                  <a:gd name="connsiteY1" fmla="*/ 412131 h 703246"/>
                  <a:gd name="connsiteX2" fmla="*/ 61812 w 913407"/>
                  <a:gd name="connsiteY2" fmla="*/ 703245 h 703246"/>
                  <a:gd name="connsiteX3" fmla="*/ 329797 w 913407"/>
                  <a:gd name="connsiteY3" fmla="*/ 14324 h 703246"/>
                  <a:gd name="connsiteX0" fmla="*/ 201810 w 785420"/>
                  <a:gd name="connsiteY0" fmla="*/ 14324 h 662804"/>
                  <a:gd name="connsiteX1" fmla="*/ 785420 w 785420"/>
                  <a:gd name="connsiteY1" fmla="*/ 412131 h 662804"/>
                  <a:gd name="connsiteX2" fmla="*/ 105706 w 785420"/>
                  <a:gd name="connsiteY2" fmla="*/ 662804 h 662804"/>
                  <a:gd name="connsiteX3" fmla="*/ 201810 w 785420"/>
                  <a:gd name="connsiteY3" fmla="*/ 14324 h 662804"/>
                  <a:gd name="connsiteX0" fmla="*/ 167496 w 751106"/>
                  <a:gd name="connsiteY0" fmla="*/ 14324 h 672912"/>
                  <a:gd name="connsiteX1" fmla="*/ 751106 w 751106"/>
                  <a:gd name="connsiteY1" fmla="*/ 412131 h 672912"/>
                  <a:gd name="connsiteX2" fmla="*/ 132056 w 751106"/>
                  <a:gd name="connsiteY2" fmla="*/ 672912 h 672912"/>
                  <a:gd name="connsiteX3" fmla="*/ 167496 w 751106"/>
                  <a:gd name="connsiteY3" fmla="*/ 14324 h 672912"/>
                  <a:gd name="connsiteX0" fmla="*/ 132271 w 796768"/>
                  <a:gd name="connsiteY0" fmla="*/ 12987 h 712016"/>
                  <a:gd name="connsiteX1" fmla="*/ 796768 w 796768"/>
                  <a:gd name="connsiteY1" fmla="*/ 451235 h 712016"/>
                  <a:gd name="connsiteX2" fmla="*/ 177718 w 796768"/>
                  <a:gd name="connsiteY2" fmla="*/ 712016 h 712016"/>
                  <a:gd name="connsiteX3" fmla="*/ 132271 w 796768"/>
                  <a:gd name="connsiteY3" fmla="*/ 12987 h 712016"/>
                  <a:gd name="connsiteX0" fmla="*/ 152924 w 766868"/>
                  <a:gd name="connsiteY0" fmla="*/ 12135 h 741494"/>
                  <a:gd name="connsiteX1" fmla="*/ 766868 w 766868"/>
                  <a:gd name="connsiteY1" fmla="*/ 480713 h 741494"/>
                  <a:gd name="connsiteX2" fmla="*/ 147818 w 766868"/>
                  <a:gd name="connsiteY2" fmla="*/ 741494 h 741494"/>
                  <a:gd name="connsiteX3" fmla="*/ 152924 w 766868"/>
                  <a:gd name="connsiteY3" fmla="*/ 12135 h 741494"/>
                  <a:gd name="connsiteX0" fmla="*/ 172736 w 786680"/>
                  <a:gd name="connsiteY0" fmla="*/ 12135 h 741494"/>
                  <a:gd name="connsiteX1" fmla="*/ 786680 w 786680"/>
                  <a:gd name="connsiteY1" fmla="*/ 480713 h 741494"/>
                  <a:gd name="connsiteX2" fmla="*/ 127187 w 786680"/>
                  <a:gd name="connsiteY2" fmla="*/ 741494 h 741494"/>
                  <a:gd name="connsiteX3" fmla="*/ 172736 w 786680"/>
                  <a:gd name="connsiteY3" fmla="*/ 12135 h 741494"/>
                  <a:gd name="connsiteX0" fmla="*/ 148439 w 812936"/>
                  <a:gd name="connsiteY0" fmla="*/ 12690 h 721827"/>
                  <a:gd name="connsiteX1" fmla="*/ 812936 w 812936"/>
                  <a:gd name="connsiteY1" fmla="*/ 461046 h 721827"/>
                  <a:gd name="connsiteX2" fmla="*/ 153443 w 812936"/>
                  <a:gd name="connsiteY2" fmla="*/ 721827 h 721827"/>
                  <a:gd name="connsiteX3" fmla="*/ 148439 w 812936"/>
                  <a:gd name="connsiteY3" fmla="*/ 12690 h 721827"/>
                  <a:gd name="connsiteX0" fmla="*/ 181925 w 846422"/>
                  <a:gd name="connsiteY0" fmla="*/ 12690 h 721827"/>
                  <a:gd name="connsiteX1" fmla="*/ 846422 w 846422"/>
                  <a:gd name="connsiteY1" fmla="*/ 461046 h 721827"/>
                  <a:gd name="connsiteX2" fmla="*/ 186929 w 846422"/>
                  <a:gd name="connsiteY2" fmla="*/ 721827 h 721827"/>
                  <a:gd name="connsiteX3" fmla="*/ 181925 w 846422"/>
                  <a:gd name="connsiteY3" fmla="*/ 12690 h 721827"/>
                  <a:gd name="connsiteX0" fmla="*/ 181925 w 846422"/>
                  <a:gd name="connsiteY0" fmla="*/ 12690 h 721827"/>
                  <a:gd name="connsiteX1" fmla="*/ 846422 w 846422"/>
                  <a:gd name="connsiteY1" fmla="*/ 461046 h 721827"/>
                  <a:gd name="connsiteX2" fmla="*/ 186929 w 846422"/>
                  <a:gd name="connsiteY2" fmla="*/ 721827 h 721827"/>
                  <a:gd name="connsiteX3" fmla="*/ 181925 w 846422"/>
                  <a:gd name="connsiteY3" fmla="*/ 12690 h 721827"/>
                  <a:gd name="connsiteX0" fmla="*/ 181925 w 846422"/>
                  <a:gd name="connsiteY0" fmla="*/ 12690 h 721827"/>
                  <a:gd name="connsiteX1" fmla="*/ 846422 w 846422"/>
                  <a:gd name="connsiteY1" fmla="*/ 461046 h 721827"/>
                  <a:gd name="connsiteX2" fmla="*/ 186930 w 846422"/>
                  <a:gd name="connsiteY2" fmla="*/ 721827 h 721827"/>
                  <a:gd name="connsiteX3" fmla="*/ 181925 w 846422"/>
                  <a:gd name="connsiteY3" fmla="*/ 12690 h 721827"/>
                  <a:gd name="connsiteX0" fmla="*/ 181925 w 846422"/>
                  <a:gd name="connsiteY0" fmla="*/ 12690 h 721827"/>
                  <a:gd name="connsiteX1" fmla="*/ 846422 w 846422"/>
                  <a:gd name="connsiteY1" fmla="*/ 461046 h 721827"/>
                  <a:gd name="connsiteX2" fmla="*/ 186930 w 846422"/>
                  <a:gd name="connsiteY2" fmla="*/ 721827 h 721827"/>
                  <a:gd name="connsiteX3" fmla="*/ 181925 w 846422"/>
                  <a:gd name="connsiteY3" fmla="*/ 12690 h 721827"/>
                  <a:gd name="connsiteX0" fmla="*/ 181925 w 846422"/>
                  <a:gd name="connsiteY0" fmla="*/ 12690 h 721827"/>
                  <a:gd name="connsiteX1" fmla="*/ 846422 w 846422"/>
                  <a:gd name="connsiteY1" fmla="*/ 461046 h 721827"/>
                  <a:gd name="connsiteX2" fmla="*/ 186930 w 846422"/>
                  <a:gd name="connsiteY2" fmla="*/ 721827 h 721827"/>
                  <a:gd name="connsiteX3" fmla="*/ 181925 w 846422"/>
                  <a:gd name="connsiteY3" fmla="*/ 12690 h 721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46422" h="721827">
                    <a:moveTo>
                      <a:pt x="181925" y="12690"/>
                    </a:moveTo>
                    <a:cubicBezTo>
                      <a:pt x="568699" y="-73151"/>
                      <a:pt x="767112" y="298693"/>
                      <a:pt x="846422" y="461046"/>
                    </a:cubicBezTo>
                    <a:cubicBezTo>
                      <a:pt x="676940" y="439722"/>
                      <a:pt x="430013" y="516522"/>
                      <a:pt x="186930" y="721827"/>
                    </a:cubicBezTo>
                    <a:cubicBezTo>
                      <a:pt x="18046" y="360732"/>
                      <a:pt x="-129423" y="90762"/>
                      <a:pt x="181925" y="12690"/>
                    </a:cubicBezTo>
                    <a:close/>
                  </a:path>
                </a:pathLst>
              </a:custGeom>
              <a:solidFill>
                <a:srgbClr val="BFBFBF"/>
              </a:solidFill>
              <a:ln w="93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E8B38DD-17D2-486B-AC32-6086291E165C}"/>
              </a:ext>
            </a:extLst>
          </p:cNvPr>
          <p:cNvGrpSpPr/>
          <p:nvPr/>
        </p:nvGrpSpPr>
        <p:grpSpPr>
          <a:xfrm>
            <a:off x="7207673" y="3058413"/>
            <a:ext cx="2921239" cy="3864527"/>
            <a:chOff x="4904494" y="1324389"/>
            <a:chExt cx="4223096" cy="5586762"/>
          </a:xfrm>
        </p:grpSpPr>
        <p:sp>
          <p:nvSpPr>
            <p:cNvPr id="20" name="Rounded Rectangle 39">
              <a:extLst>
                <a:ext uri="{FF2B5EF4-FFF2-40B4-BE49-F238E27FC236}">
                  <a16:creationId xmlns:a16="http://schemas.microsoft.com/office/drawing/2014/main" id="{8931C1F2-0751-4706-98B1-FC5431AF70F6}"/>
                </a:ext>
              </a:extLst>
            </p:cNvPr>
            <p:cNvSpPr/>
            <p:nvPr/>
          </p:nvSpPr>
          <p:spPr>
            <a:xfrm rot="2483232">
              <a:off x="4904494" y="1808566"/>
              <a:ext cx="4223096" cy="5102585"/>
            </a:xfrm>
            <a:custGeom>
              <a:avLst/>
              <a:gdLst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11097 w 2194524"/>
                <a:gd name="connsiteY3" fmla="*/ 753742 h 3010473"/>
                <a:gd name="connsiteX4" fmla="*/ 1594794 w 2194524"/>
                <a:gd name="connsiteY4" fmla="*/ 789196 h 3010473"/>
                <a:gd name="connsiteX5" fmla="*/ 1875818 w 2194524"/>
                <a:gd name="connsiteY5" fmla="*/ 1808656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60469 w 2194524"/>
                <a:gd name="connsiteY3" fmla="*/ 784060 h 3010473"/>
                <a:gd name="connsiteX4" fmla="*/ 1594794 w 2194524"/>
                <a:gd name="connsiteY4" fmla="*/ 789196 h 3010473"/>
                <a:gd name="connsiteX5" fmla="*/ 1875818 w 2194524"/>
                <a:gd name="connsiteY5" fmla="*/ 1808656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60469 w 2194524"/>
                <a:gd name="connsiteY3" fmla="*/ 784060 h 3010473"/>
                <a:gd name="connsiteX4" fmla="*/ 1594794 w 2194524"/>
                <a:gd name="connsiteY4" fmla="*/ 789196 h 3010473"/>
                <a:gd name="connsiteX5" fmla="*/ 1875818 w 2194524"/>
                <a:gd name="connsiteY5" fmla="*/ 1808656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60469 w 2194524"/>
                <a:gd name="connsiteY3" fmla="*/ 784060 h 3010473"/>
                <a:gd name="connsiteX4" fmla="*/ 1594794 w 2194524"/>
                <a:gd name="connsiteY4" fmla="*/ 789196 h 3010473"/>
                <a:gd name="connsiteX5" fmla="*/ 1875818 w 2194524"/>
                <a:gd name="connsiteY5" fmla="*/ 1808656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60469 w 2194524"/>
                <a:gd name="connsiteY3" fmla="*/ 784060 h 3010473"/>
                <a:gd name="connsiteX4" fmla="*/ 1594794 w 2194524"/>
                <a:gd name="connsiteY4" fmla="*/ 789196 h 3010473"/>
                <a:gd name="connsiteX5" fmla="*/ 1848308 w 2194524"/>
                <a:gd name="connsiteY5" fmla="*/ 1898342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45453"/>
                <a:gd name="connsiteY0" fmla="*/ 41365 h 3010473"/>
                <a:gd name="connsiteX1" fmla="*/ 769866 w 2145453"/>
                <a:gd name="connsiteY1" fmla="*/ 0 h 3010473"/>
                <a:gd name="connsiteX2" fmla="*/ 911097 w 2145453"/>
                <a:gd name="connsiteY2" fmla="*/ 141231 h 3010473"/>
                <a:gd name="connsiteX3" fmla="*/ 960469 w 2145453"/>
                <a:gd name="connsiteY3" fmla="*/ 784060 h 3010473"/>
                <a:gd name="connsiteX4" fmla="*/ 1594794 w 2145453"/>
                <a:gd name="connsiteY4" fmla="*/ 789196 h 3010473"/>
                <a:gd name="connsiteX5" fmla="*/ 1848308 w 2145453"/>
                <a:gd name="connsiteY5" fmla="*/ 1898342 h 3010473"/>
                <a:gd name="connsiteX6" fmla="*/ 2145453 w 2145453"/>
                <a:gd name="connsiteY6" fmla="*/ 2249789 h 3010473"/>
                <a:gd name="connsiteX7" fmla="*/ 1488044 w 2145453"/>
                <a:gd name="connsiteY7" fmla="*/ 3010473 h 3010473"/>
                <a:gd name="connsiteX8" fmla="*/ 1136947 w 2145453"/>
                <a:gd name="connsiteY8" fmla="*/ 2468062 h 3010473"/>
                <a:gd name="connsiteX9" fmla="*/ 519460 w 2145453"/>
                <a:gd name="connsiteY9" fmla="*/ 2013663 h 3010473"/>
                <a:gd name="connsiteX10" fmla="*/ 0 w 2145453"/>
                <a:gd name="connsiteY10" fmla="*/ 1326467 h 3010473"/>
                <a:gd name="connsiteX11" fmla="*/ 628635 w 2145453"/>
                <a:gd name="connsiteY11" fmla="*/ 1589678 h 3010473"/>
                <a:gd name="connsiteX12" fmla="*/ 628635 w 2145453"/>
                <a:gd name="connsiteY12" fmla="*/ 141231 h 3010473"/>
                <a:gd name="connsiteX13" fmla="*/ 670001 w 2145453"/>
                <a:gd name="connsiteY13" fmla="*/ 41365 h 3010473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19460 w 2145453"/>
                <a:gd name="connsiteY9" fmla="*/ 2013663 h 2912664"/>
                <a:gd name="connsiteX10" fmla="*/ 0 w 2145453"/>
                <a:gd name="connsiteY10" fmla="*/ 1326467 h 2912664"/>
                <a:gd name="connsiteX11" fmla="*/ 628635 w 2145453"/>
                <a:gd name="connsiteY11" fmla="*/ 1589678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28635 w 2145453"/>
                <a:gd name="connsiteY11" fmla="*/ 1589678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28635 w 2145453"/>
                <a:gd name="connsiteY11" fmla="*/ 1589678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78849 w 2145453"/>
                <a:gd name="connsiteY4" fmla="*/ 851069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78849 w 2145453"/>
                <a:gd name="connsiteY4" fmla="*/ 851069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78849 w 2145453"/>
                <a:gd name="connsiteY4" fmla="*/ 851069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710556 w 2145453"/>
                <a:gd name="connsiteY11" fmla="*/ 1634217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733305 w 2208757"/>
                <a:gd name="connsiteY0" fmla="*/ 41365 h 2912664"/>
                <a:gd name="connsiteX1" fmla="*/ 833170 w 2208757"/>
                <a:gd name="connsiteY1" fmla="*/ 0 h 2912664"/>
                <a:gd name="connsiteX2" fmla="*/ 974401 w 2208757"/>
                <a:gd name="connsiteY2" fmla="*/ 141231 h 2912664"/>
                <a:gd name="connsiteX3" fmla="*/ 1042827 w 2208757"/>
                <a:gd name="connsiteY3" fmla="*/ 863751 h 2912664"/>
                <a:gd name="connsiteX4" fmla="*/ 1642153 w 2208757"/>
                <a:gd name="connsiteY4" fmla="*/ 851069 h 2912664"/>
                <a:gd name="connsiteX5" fmla="*/ 1911612 w 2208757"/>
                <a:gd name="connsiteY5" fmla="*/ 1898342 h 2912664"/>
                <a:gd name="connsiteX6" fmla="*/ 2208757 w 2208757"/>
                <a:gd name="connsiteY6" fmla="*/ 2249789 h 2912664"/>
                <a:gd name="connsiteX7" fmla="*/ 1598547 w 2208757"/>
                <a:gd name="connsiteY7" fmla="*/ 2912664 h 2912664"/>
                <a:gd name="connsiteX8" fmla="*/ 1200251 w 2208757"/>
                <a:gd name="connsiteY8" fmla="*/ 2468062 h 2912664"/>
                <a:gd name="connsiteX9" fmla="*/ 593695 w 2208757"/>
                <a:gd name="connsiteY9" fmla="*/ 2073665 h 2912664"/>
                <a:gd name="connsiteX10" fmla="*/ 0 w 2208757"/>
                <a:gd name="connsiteY10" fmla="*/ 1399250 h 2912664"/>
                <a:gd name="connsiteX11" fmla="*/ 773860 w 2208757"/>
                <a:gd name="connsiteY11" fmla="*/ 1634217 h 2912664"/>
                <a:gd name="connsiteX12" fmla="*/ 691939 w 2208757"/>
                <a:gd name="connsiteY12" fmla="*/ 141231 h 2912664"/>
                <a:gd name="connsiteX13" fmla="*/ 733305 w 2208757"/>
                <a:gd name="connsiteY13" fmla="*/ 41365 h 2912664"/>
                <a:gd name="connsiteX0" fmla="*/ 787104 w 2262556"/>
                <a:gd name="connsiteY0" fmla="*/ 41365 h 2912664"/>
                <a:gd name="connsiteX1" fmla="*/ 886969 w 2262556"/>
                <a:gd name="connsiteY1" fmla="*/ 0 h 2912664"/>
                <a:gd name="connsiteX2" fmla="*/ 1028200 w 2262556"/>
                <a:gd name="connsiteY2" fmla="*/ 141231 h 2912664"/>
                <a:gd name="connsiteX3" fmla="*/ 1096626 w 2262556"/>
                <a:gd name="connsiteY3" fmla="*/ 863751 h 2912664"/>
                <a:gd name="connsiteX4" fmla="*/ 1695952 w 2262556"/>
                <a:gd name="connsiteY4" fmla="*/ 851069 h 2912664"/>
                <a:gd name="connsiteX5" fmla="*/ 1965411 w 2262556"/>
                <a:gd name="connsiteY5" fmla="*/ 1898342 h 2912664"/>
                <a:gd name="connsiteX6" fmla="*/ 2262556 w 2262556"/>
                <a:gd name="connsiteY6" fmla="*/ 2249789 h 2912664"/>
                <a:gd name="connsiteX7" fmla="*/ 1652346 w 2262556"/>
                <a:gd name="connsiteY7" fmla="*/ 2912664 h 2912664"/>
                <a:gd name="connsiteX8" fmla="*/ 1254050 w 2262556"/>
                <a:gd name="connsiteY8" fmla="*/ 2468062 h 2912664"/>
                <a:gd name="connsiteX9" fmla="*/ 647494 w 2262556"/>
                <a:gd name="connsiteY9" fmla="*/ 2073665 h 2912664"/>
                <a:gd name="connsiteX10" fmla="*/ 0 w 2262556"/>
                <a:gd name="connsiteY10" fmla="*/ 1381959 h 2912664"/>
                <a:gd name="connsiteX11" fmla="*/ 827659 w 2262556"/>
                <a:gd name="connsiteY11" fmla="*/ 1634217 h 2912664"/>
                <a:gd name="connsiteX12" fmla="*/ 745738 w 2262556"/>
                <a:gd name="connsiteY12" fmla="*/ 141231 h 2912664"/>
                <a:gd name="connsiteX13" fmla="*/ 787104 w 2262556"/>
                <a:gd name="connsiteY13" fmla="*/ 41365 h 2912664"/>
                <a:gd name="connsiteX0" fmla="*/ 787104 w 2262556"/>
                <a:gd name="connsiteY0" fmla="*/ 41365 h 2912664"/>
                <a:gd name="connsiteX1" fmla="*/ 886969 w 2262556"/>
                <a:gd name="connsiteY1" fmla="*/ 0 h 2912664"/>
                <a:gd name="connsiteX2" fmla="*/ 1028200 w 2262556"/>
                <a:gd name="connsiteY2" fmla="*/ 141231 h 2912664"/>
                <a:gd name="connsiteX3" fmla="*/ 1096626 w 2262556"/>
                <a:gd name="connsiteY3" fmla="*/ 863751 h 2912664"/>
                <a:gd name="connsiteX4" fmla="*/ 1695952 w 2262556"/>
                <a:gd name="connsiteY4" fmla="*/ 851069 h 2912664"/>
                <a:gd name="connsiteX5" fmla="*/ 1965411 w 2262556"/>
                <a:gd name="connsiteY5" fmla="*/ 1898342 h 2912664"/>
                <a:gd name="connsiteX6" fmla="*/ 2262556 w 2262556"/>
                <a:gd name="connsiteY6" fmla="*/ 2249789 h 2912664"/>
                <a:gd name="connsiteX7" fmla="*/ 1652346 w 2262556"/>
                <a:gd name="connsiteY7" fmla="*/ 2912664 h 2912664"/>
                <a:gd name="connsiteX8" fmla="*/ 1254050 w 2262556"/>
                <a:gd name="connsiteY8" fmla="*/ 2468062 h 2912664"/>
                <a:gd name="connsiteX9" fmla="*/ 647494 w 2262556"/>
                <a:gd name="connsiteY9" fmla="*/ 2073665 h 2912664"/>
                <a:gd name="connsiteX10" fmla="*/ 0 w 2262556"/>
                <a:gd name="connsiteY10" fmla="*/ 1381959 h 2912664"/>
                <a:gd name="connsiteX11" fmla="*/ 827659 w 2262556"/>
                <a:gd name="connsiteY11" fmla="*/ 1634217 h 2912664"/>
                <a:gd name="connsiteX12" fmla="*/ 745738 w 2262556"/>
                <a:gd name="connsiteY12" fmla="*/ 141231 h 2912664"/>
                <a:gd name="connsiteX13" fmla="*/ 787104 w 2262556"/>
                <a:gd name="connsiteY13" fmla="*/ 41365 h 2912664"/>
                <a:gd name="connsiteX0" fmla="*/ 787104 w 2262556"/>
                <a:gd name="connsiteY0" fmla="*/ 41365 h 2912664"/>
                <a:gd name="connsiteX1" fmla="*/ 886969 w 2262556"/>
                <a:gd name="connsiteY1" fmla="*/ 0 h 2912664"/>
                <a:gd name="connsiteX2" fmla="*/ 1028200 w 2262556"/>
                <a:gd name="connsiteY2" fmla="*/ 141231 h 2912664"/>
                <a:gd name="connsiteX3" fmla="*/ 1096626 w 2262556"/>
                <a:gd name="connsiteY3" fmla="*/ 863751 h 2912664"/>
                <a:gd name="connsiteX4" fmla="*/ 1695952 w 2262556"/>
                <a:gd name="connsiteY4" fmla="*/ 851069 h 2912664"/>
                <a:gd name="connsiteX5" fmla="*/ 1965411 w 2262556"/>
                <a:gd name="connsiteY5" fmla="*/ 1898342 h 2912664"/>
                <a:gd name="connsiteX6" fmla="*/ 2262556 w 2262556"/>
                <a:gd name="connsiteY6" fmla="*/ 2249789 h 2912664"/>
                <a:gd name="connsiteX7" fmla="*/ 1652346 w 2262556"/>
                <a:gd name="connsiteY7" fmla="*/ 2912664 h 2912664"/>
                <a:gd name="connsiteX8" fmla="*/ 1254050 w 2262556"/>
                <a:gd name="connsiteY8" fmla="*/ 2468062 h 2912664"/>
                <a:gd name="connsiteX9" fmla="*/ 647494 w 2262556"/>
                <a:gd name="connsiteY9" fmla="*/ 2073665 h 2912664"/>
                <a:gd name="connsiteX10" fmla="*/ 0 w 2262556"/>
                <a:gd name="connsiteY10" fmla="*/ 1381959 h 2912664"/>
                <a:gd name="connsiteX11" fmla="*/ 827659 w 2262556"/>
                <a:gd name="connsiteY11" fmla="*/ 1634217 h 2912664"/>
                <a:gd name="connsiteX12" fmla="*/ 745738 w 2262556"/>
                <a:gd name="connsiteY12" fmla="*/ 141231 h 2912664"/>
                <a:gd name="connsiteX13" fmla="*/ 787104 w 2262556"/>
                <a:gd name="connsiteY13" fmla="*/ 41365 h 2912664"/>
                <a:gd name="connsiteX0" fmla="*/ 787104 w 2262556"/>
                <a:gd name="connsiteY0" fmla="*/ 41365 h 3204020"/>
                <a:gd name="connsiteX1" fmla="*/ 886969 w 2262556"/>
                <a:gd name="connsiteY1" fmla="*/ 0 h 3204020"/>
                <a:gd name="connsiteX2" fmla="*/ 1028200 w 2262556"/>
                <a:gd name="connsiteY2" fmla="*/ 141231 h 3204020"/>
                <a:gd name="connsiteX3" fmla="*/ 1096626 w 2262556"/>
                <a:gd name="connsiteY3" fmla="*/ 863751 h 3204020"/>
                <a:gd name="connsiteX4" fmla="*/ 1695952 w 2262556"/>
                <a:gd name="connsiteY4" fmla="*/ 851069 h 3204020"/>
                <a:gd name="connsiteX5" fmla="*/ 1965411 w 2262556"/>
                <a:gd name="connsiteY5" fmla="*/ 1898342 h 3204020"/>
                <a:gd name="connsiteX6" fmla="*/ 2262556 w 2262556"/>
                <a:gd name="connsiteY6" fmla="*/ 2249789 h 3204020"/>
                <a:gd name="connsiteX7" fmla="*/ 1875442 w 2262556"/>
                <a:gd name="connsiteY7" fmla="*/ 3204020 h 3204020"/>
                <a:gd name="connsiteX8" fmla="*/ 1254050 w 2262556"/>
                <a:gd name="connsiteY8" fmla="*/ 2468062 h 3204020"/>
                <a:gd name="connsiteX9" fmla="*/ 647494 w 2262556"/>
                <a:gd name="connsiteY9" fmla="*/ 2073665 h 3204020"/>
                <a:gd name="connsiteX10" fmla="*/ 0 w 2262556"/>
                <a:gd name="connsiteY10" fmla="*/ 1381959 h 3204020"/>
                <a:gd name="connsiteX11" fmla="*/ 827659 w 2262556"/>
                <a:gd name="connsiteY11" fmla="*/ 1634217 h 3204020"/>
                <a:gd name="connsiteX12" fmla="*/ 745738 w 2262556"/>
                <a:gd name="connsiteY12" fmla="*/ 141231 h 3204020"/>
                <a:gd name="connsiteX13" fmla="*/ 787104 w 2262556"/>
                <a:gd name="connsiteY13" fmla="*/ 41365 h 3204020"/>
                <a:gd name="connsiteX0" fmla="*/ 787104 w 2616797"/>
                <a:gd name="connsiteY0" fmla="*/ 41365 h 3204020"/>
                <a:gd name="connsiteX1" fmla="*/ 886969 w 2616797"/>
                <a:gd name="connsiteY1" fmla="*/ 0 h 3204020"/>
                <a:gd name="connsiteX2" fmla="*/ 1028200 w 2616797"/>
                <a:gd name="connsiteY2" fmla="*/ 141231 h 3204020"/>
                <a:gd name="connsiteX3" fmla="*/ 1096626 w 2616797"/>
                <a:gd name="connsiteY3" fmla="*/ 863751 h 3204020"/>
                <a:gd name="connsiteX4" fmla="*/ 1695952 w 2616797"/>
                <a:gd name="connsiteY4" fmla="*/ 851069 h 3204020"/>
                <a:gd name="connsiteX5" fmla="*/ 1965411 w 2616797"/>
                <a:gd name="connsiteY5" fmla="*/ 1898342 h 3204020"/>
                <a:gd name="connsiteX6" fmla="*/ 2616797 w 2616797"/>
                <a:gd name="connsiteY6" fmla="*/ 2518120 h 3204020"/>
                <a:gd name="connsiteX7" fmla="*/ 1875442 w 2616797"/>
                <a:gd name="connsiteY7" fmla="*/ 3204020 h 3204020"/>
                <a:gd name="connsiteX8" fmla="*/ 1254050 w 2616797"/>
                <a:gd name="connsiteY8" fmla="*/ 2468062 h 3204020"/>
                <a:gd name="connsiteX9" fmla="*/ 647494 w 2616797"/>
                <a:gd name="connsiteY9" fmla="*/ 2073665 h 3204020"/>
                <a:gd name="connsiteX10" fmla="*/ 0 w 2616797"/>
                <a:gd name="connsiteY10" fmla="*/ 1381959 h 3204020"/>
                <a:gd name="connsiteX11" fmla="*/ 827659 w 2616797"/>
                <a:gd name="connsiteY11" fmla="*/ 1634217 h 3204020"/>
                <a:gd name="connsiteX12" fmla="*/ 745738 w 2616797"/>
                <a:gd name="connsiteY12" fmla="*/ 141231 h 3204020"/>
                <a:gd name="connsiteX13" fmla="*/ 787104 w 2616797"/>
                <a:gd name="connsiteY13" fmla="*/ 41365 h 3204020"/>
                <a:gd name="connsiteX0" fmla="*/ 787104 w 2616797"/>
                <a:gd name="connsiteY0" fmla="*/ 41365 h 3204020"/>
                <a:gd name="connsiteX1" fmla="*/ 886969 w 2616797"/>
                <a:gd name="connsiteY1" fmla="*/ 0 h 3204020"/>
                <a:gd name="connsiteX2" fmla="*/ 1028200 w 2616797"/>
                <a:gd name="connsiteY2" fmla="*/ 141231 h 3204020"/>
                <a:gd name="connsiteX3" fmla="*/ 1096626 w 2616797"/>
                <a:gd name="connsiteY3" fmla="*/ 863751 h 3204020"/>
                <a:gd name="connsiteX4" fmla="*/ 1695952 w 2616797"/>
                <a:gd name="connsiteY4" fmla="*/ 851069 h 3204020"/>
                <a:gd name="connsiteX5" fmla="*/ 1965411 w 2616797"/>
                <a:gd name="connsiteY5" fmla="*/ 1898342 h 3204020"/>
                <a:gd name="connsiteX6" fmla="*/ 2616797 w 2616797"/>
                <a:gd name="connsiteY6" fmla="*/ 2518120 h 3204020"/>
                <a:gd name="connsiteX7" fmla="*/ 1875442 w 2616797"/>
                <a:gd name="connsiteY7" fmla="*/ 3204020 h 3204020"/>
                <a:gd name="connsiteX8" fmla="*/ 1254050 w 2616797"/>
                <a:gd name="connsiteY8" fmla="*/ 2468062 h 3204020"/>
                <a:gd name="connsiteX9" fmla="*/ 647494 w 2616797"/>
                <a:gd name="connsiteY9" fmla="*/ 2073665 h 3204020"/>
                <a:gd name="connsiteX10" fmla="*/ 0 w 2616797"/>
                <a:gd name="connsiteY10" fmla="*/ 1381959 h 3204020"/>
                <a:gd name="connsiteX11" fmla="*/ 827659 w 2616797"/>
                <a:gd name="connsiteY11" fmla="*/ 1634217 h 3204020"/>
                <a:gd name="connsiteX12" fmla="*/ 745738 w 2616797"/>
                <a:gd name="connsiteY12" fmla="*/ 141231 h 3204020"/>
                <a:gd name="connsiteX13" fmla="*/ 787104 w 2616797"/>
                <a:gd name="connsiteY13" fmla="*/ 41365 h 3204020"/>
                <a:gd name="connsiteX0" fmla="*/ 787104 w 2635848"/>
                <a:gd name="connsiteY0" fmla="*/ 41365 h 3204020"/>
                <a:gd name="connsiteX1" fmla="*/ 886969 w 2635848"/>
                <a:gd name="connsiteY1" fmla="*/ 0 h 3204020"/>
                <a:gd name="connsiteX2" fmla="*/ 1028200 w 2635848"/>
                <a:gd name="connsiteY2" fmla="*/ 141231 h 3204020"/>
                <a:gd name="connsiteX3" fmla="*/ 1096626 w 2635848"/>
                <a:gd name="connsiteY3" fmla="*/ 863751 h 3204020"/>
                <a:gd name="connsiteX4" fmla="*/ 1695952 w 2635848"/>
                <a:gd name="connsiteY4" fmla="*/ 851069 h 3204020"/>
                <a:gd name="connsiteX5" fmla="*/ 1965411 w 2635848"/>
                <a:gd name="connsiteY5" fmla="*/ 1898342 h 3204020"/>
                <a:gd name="connsiteX6" fmla="*/ 2635848 w 2635848"/>
                <a:gd name="connsiteY6" fmla="*/ 2523197 h 3204020"/>
                <a:gd name="connsiteX7" fmla="*/ 1875442 w 2635848"/>
                <a:gd name="connsiteY7" fmla="*/ 3204020 h 3204020"/>
                <a:gd name="connsiteX8" fmla="*/ 1254050 w 2635848"/>
                <a:gd name="connsiteY8" fmla="*/ 2468062 h 3204020"/>
                <a:gd name="connsiteX9" fmla="*/ 647494 w 2635848"/>
                <a:gd name="connsiteY9" fmla="*/ 2073665 h 3204020"/>
                <a:gd name="connsiteX10" fmla="*/ 0 w 2635848"/>
                <a:gd name="connsiteY10" fmla="*/ 1381959 h 3204020"/>
                <a:gd name="connsiteX11" fmla="*/ 827659 w 2635848"/>
                <a:gd name="connsiteY11" fmla="*/ 1634217 h 3204020"/>
                <a:gd name="connsiteX12" fmla="*/ 745738 w 2635848"/>
                <a:gd name="connsiteY12" fmla="*/ 141231 h 3204020"/>
                <a:gd name="connsiteX13" fmla="*/ 787104 w 2635848"/>
                <a:gd name="connsiteY13" fmla="*/ 41365 h 3204020"/>
                <a:gd name="connsiteX0" fmla="*/ 787104 w 2651771"/>
                <a:gd name="connsiteY0" fmla="*/ 41365 h 3204020"/>
                <a:gd name="connsiteX1" fmla="*/ 886969 w 2651771"/>
                <a:gd name="connsiteY1" fmla="*/ 0 h 3204020"/>
                <a:gd name="connsiteX2" fmla="*/ 1028200 w 2651771"/>
                <a:gd name="connsiteY2" fmla="*/ 141231 h 3204020"/>
                <a:gd name="connsiteX3" fmla="*/ 1096626 w 2651771"/>
                <a:gd name="connsiteY3" fmla="*/ 863751 h 3204020"/>
                <a:gd name="connsiteX4" fmla="*/ 1695952 w 2651771"/>
                <a:gd name="connsiteY4" fmla="*/ 851069 h 3204020"/>
                <a:gd name="connsiteX5" fmla="*/ 1965411 w 2651771"/>
                <a:gd name="connsiteY5" fmla="*/ 1898342 h 3204020"/>
                <a:gd name="connsiteX6" fmla="*/ 2651771 w 2651771"/>
                <a:gd name="connsiteY6" fmla="*/ 2516454 h 3204020"/>
                <a:gd name="connsiteX7" fmla="*/ 1875442 w 2651771"/>
                <a:gd name="connsiteY7" fmla="*/ 3204020 h 3204020"/>
                <a:gd name="connsiteX8" fmla="*/ 1254050 w 2651771"/>
                <a:gd name="connsiteY8" fmla="*/ 2468062 h 3204020"/>
                <a:gd name="connsiteX9" fmla="*/ 647494 w 2651771"/>
                <a:gd name="connsiteY9" fmla="*/ 2073665 h 3204020"/>
                <a:gd name="connsiteX10" fmla="*/ 0 w 2651771"/>
                <a:gd name="connsiteY10" fmla="*/ 1381959 h 3204020"/>
                <a:gd name="connsiteX11" fmla="*/ 827659 w 2651771"/>
                <a:gd name="connsiteY11" fmla="*/ 1634217 h 3204020"/>
                <a:gd name="connsiteX12" fmla="*/ 745738 w 2651771"/>
                <a:gd name="connsiteY12" fmla="*/ 141231 h 3204020"/>
                <a:gd name="connsiteX13" fmla="*/ 787104 w 2651771"/>
                <a:gd name="connsiteY13" fmla="*/ 41365 h 320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51771" h="3204020">
                  <a:moveTo>
                    <a:pt x="787104" y="41365"/>
                  </a:moveTo>
                  <a:cubicBezTo>
                    <a:pt x="812661" y="15808"/>
                    <a:pt x="847969" y="0"/>
                    <a:pt x="886969" y="0"/>
                  </a:cubicBezTo>
                  <a:cubicBezTo>
                    <a:pt x="964969" y="0"/>
                    <a:pt x="1028200" y="63231"/>
                    <a:pt x="1028200" y="141231"/>
                  </a:cubicBezTo>
                  <a:lnTo>
                    <a:pt x="1096626" y="863751"/>
                  </a:lnTo>
                  <a:cubicBezTo>
                    <a:pt x="1324950" y="817026"/>
                    <a:pt x="1594219" y="679679"/>
                    <a:pt x="1695952" y="851069"/>
                  </a:cubicBezTo>
                  <a:cubicBezTo>
                    <a:pt x="1896857" y="1284096"/>
                    <a:pt x="2012961" y="1443677"/>
                    <a:pt x="1965411" y="1898342"/>
                  </a:cubicBezTo>
                  <a:cubicBezTo>
                    <a:pt x="2062863" y="2027881"/>
                    <a:pt x="2521735" y="2407218"/>
                    <a:pt x="2651771" y="2516454"/>
                  </a:cubicBezTo>
                  <a:lnTo>
                    <a:pt x="1875442" y="3204020"/>
                  </a:lnTo>
                  <a:lnTo>
                    <a:pt x="1254050" y="2468062"/>
                  </a:lnTo>
                  <a:cubicBezTo>
                    <a:pt x="1117281" y="2338792"/>
                    <a:pt x="856388" y="2269133"/>
                    <a:pt x="647494" y="2073665"/>
                  </a:cubicBezTo>
                  <a:cubicBezTo>
                    <a:pt x="560013" y="2007911"/>
                    <a:pt x="439289" y="1645529"/>
                    <a:pt x="0" y="1381959"/>
                  </a:cubicBezTo>
                  <a:cubicBezTo>
                    <a:pt x="137000" y="1119373"/>
                    <a:pt x="679491" y="1549956"/>
                    <a:pt x="827659" y="1634217"/>
                  </a:cubicBezTo>
                  <a:lnTo>
                    <a:pt x="745738" y="141231"/>
                  </a:lnTo>
                  <a:cubicBezTo>
                    <a:pt x="745738" y="102231"/>
                    <a:pt x="761546" y="66923"/>
                    <a:pt x="787104" y="4136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grpSp>
          <p:nvGrpSpPr>
            <p:cNvPr id="21" name="Group 25">
              <a:extLst>
                <a:ext uri="{FF2B5EF4-FFF2-40B4-BE49-F238E27FC236}">
                  <a16:creationId xmlns:a16="http://schemas.microsoft.com/office/drawing/2014/main" id="{1427521D-E6E7-47B8-A37F-74A4696E8AE3}"/>
                </a:ext>
              </a:extLst>
            </p:cNvPr>
            <p:cNvGrpSpPr/>
            <p:nvPr/>
          </p:nvGrpSpPr>
          <p:grpSpPr>
            <a:xfrm rot="20722853">
              <a:off x="6154530" y="1324389"/>
              <a:ext cx="1957012" cy="3534846"/>
              <a:chOff x="445712" y="1449040"/>
              <a:chExt cx="2113018" cy="3924176"/>
            </a:xfrm>
          </p:grpSpPr>
          <p:sp>
            <p:nvSpPr>
              <p:cNvPr id="22" name="Rounded Rectangle 17">
                <a:extLst>
                  <a:ext uri="{FF2B5EF4-FFF2-40B4-BE49-F238E27FC236}">
                    <a16:creationId xmlns:a16="http://schemas.microsoft.com/office/drawing/2014/main" id="{0D0FA16B-1DA1-49B0-977B-8F13D045B2EF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cs typeface="B Nazanin" panose="00000400000000000000" pitchFamily="2" charset="-78"/>
                </a:endParaRPr>
              </a:p>
            </p:txBody>
          </p:sp>
          <p:sp>
            <p:nvSpPr>
              <p:cNvPr id="23" name="Rectangle 19">
                <a:extLst>
                  <a:ext uri="{FF2B5EF4-FFF2-40B4-BE49-F238E27FC236}">
                    <a16:creationId xmlns:a16="http://schemas.microsoft.com/office/drawing/2014/main" id="{BF2CF538-C331-4583-AAD9-EB123F88308D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cs typeface="B Nazanin" panose="00000400000000000000" pitchFamily="2" charset="-78"/>
                </a:endParaRPr>
              </a:p>
            </p:txBody>
          </p:sp>
          <p:grpSp>
            <p:nvGrpSpPr>
              <p:cNvPr id="24" name="Group 24">
                <a:extLst>
                  <a:ext uri="{FF2B5EF4-FFF2-40B4-BE49-F238E27FC236}">
                    <a16:creationId xmlns:a16="http://schemas.microsoft.com/office/drawing/2014/main" id="{3A0B89FA-704E-4250-8904-62AF3F1B1104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25" name="Oval 22">
                  <a:extLst>
                    <a:ext uri="{FF2B5EF4-FFF2-40B4-BE49-F238E27FC236}">
                      <a16:creationId xmlns:a16="http://schemas.microsoft.com/office/drawing/2014/main" id="{A27835F5-8D35-4C6A-90A3-B53214927454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26" name="Rounded Rectangle 23">
                  <a:extLst>
                    <a:ext uri="{FF2B5EF4-FFF2-40B4-BE49-F238E27FC236}">
                      <a16:creationId xmlns:a16="http://schemas.microsoft.com/office/drawing/2014/main" id="{88208E44-7EC8-4CD6-B47D-8A1B0D3249F6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cs typeface="B Nazanin" panose="00000400000000000000" pitchFamily="2" charset="-78"/>
                  </a:endParaRPr>
                </a:p>
              </p:txBody>
            </p:sp>
          </p:grpSp>
        </p:grpSp>
        <p:sp>
          <p:nvSpPr>
            <p:cNvPr id="27" name="Picture Placeholder 2">
              <a:extLst>
                <a:ext uri="{FF2B5EF4-FFF2-40B4-BE49-F238E27FC236}">
                  <a16:creationId xmlns:a16="http://schemas.microsoft.com/office/drawing/2014/main" id="{D1E12EC5-AD1A-48FF-8A24-A3F2C2DF142D}"/>
                </a:ext>
              </a:extLst>
            </p:cNvPr>
            <p:cNvSpPr txBox="1">
              <a:spLocks/>
            </p:cNvSpPr>
            <p:nvPr/>
          </p:nvSpPr>
          <p:spPr>
            <a:xfrm rot="20700000">
              <a:off x="6242702" y="1622744"/>
              <a:ext cx="1786145" cy="2900071"/>
            </a:xfrm>
            <a:prstGeom prst="rect">
              <a:avLst/>
            </a:prstGeom>
            <a:solidFill>
              <a:schemeClr val="accent1"/>
            </a:solidFill>
          </p:spPr>
          <p:txBody>
            <a:bodyPr anchor="ctr"/>
            <a:lstStyle>
              <a:lvl1pPr marL="0" indent="0" algn="ctr" defTabSz="91442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defRPr>
              </a:lvl1pPr>
              <a:lvl2pPr marL="457223" indent="0" algn="l" defTabSz="914423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46" indent="0" algn="l" defTabSz="914423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69" indent="0" algn="l" defTabSz="914423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91" indent="0" algn="l" defTabSz="914423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14" indent="0" algn="l" defTabSz="914423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337" indent="0" algn="l" defTabSz="914423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560" indent="0" algn="l" defTabSz="914423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783" indent="0" algn="l" defTabSz="914423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cs typeface="B Nazanin" panose="00000400000000000000" pitchFamily="2" charset="-78"/>
                </a:rPr>
                <a:t>Your Picture Here</a:t>
              </a:r>
              <a:endParaRPr lang="ko-KR" altLang="en-US" dirty="0">
                <a:cs typeface="B Nazanin" panose="00000400000000000000" pitchFamily="2" charset="-78"/>
              </a:endParaRP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40A2B3C1-AF2F-43AB-B3B4-A3D2A81C1001}"/>
                </a:ext>
              </a:extLst>
            </p:cNvPr>
            <p:cNvGrpSpPr/>
            <p:nvPr/>
          </p:nvGrpSpPr>
          <p:grpSpPr>
            <a:xfrm>
              <a:off x="7729758" y="2667512"/>
              <a:ext cx="751104" cy="1441755"/>
              <a:chOff x="4661983" y="2106581"/>
              <a:chExt cx="497554" cy="745743"/>
            </a:xfrm>
            <a:solidFill>
              <a:schemeClr val="bg1">
                <a:lumMod val="85000"/>
              </a:schemeClr>
            </a:solidFill>
          </p:grpSpPr>
          <p:sp>
            <p:nvSpPr>
              <p:cNvPr id="29" name="Rounded Rectangle 51">
                <a:extLst>
                  <a:ext uri="{FF2B5EF4-FFF2-40B4-BE49-F238E27FC236}">
                    <a16:creationId xmlns:a16="http://schemas.microsoft.com/office/drawing/2014/main" id="{1BF7938C-910D-45EE-8CD9-7BE15344C008}"/>
                  </a:ext>
                </a:extLst>
              </p:cNvPr>
              <p:cNvSpPr/>
              <p:nvPr/>
            </p:nvSpPr>
            <p:spPr>
              <a:xfrm rot="3148397">
                <a:off x="4756549" y="2012015"/>
                <a:ext cx="265003" cy="4541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30" name="Rounded Rectangle 52">
                <a:extLst>
                  <a:ext uri="{FF2B5EF4-FFF2-40B4-BE49-F238E27FC236}">
                    <a16:creationId xmlns:a16="http://schemas.microsoft.com/office/drawing/2014/main" id="{38863522-2BB4-4849-BF2E-A112D9818522}"/>
                  </a:ext>
                </a:extLst>
              </p:cNvPr>
              <p:cNvSpPr/>
              <p:nvPr/>
            </p:nvSpPr>
            <p:spPr>
              <a:xfrm rot="3148397">
                <a:off x="4786261" y="2266384"/>
                <a:ext cx="265003" cy="4541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31" name="Rounded Rectangle 53">
                <a:extLst>
                  <a:ext uri="{FF2B5EF4-FFF2-40B4-BE49-F238E27FC236}">
                    <a16:creationId xmlns:a16="http://schemas.microsoft.com/office/drawing/2014/main" id="{6BE6AF53-07C5-488A-B27F-4BF8F9423057}"/>
                  </a:ext>
                </a:extLst>
              </p:cNvPr>
              <p:cNvSpPr/>
              <p:nvPr/>
            </p:nvSpPr>
            <p:spPr>
              <a:xfrm rot="3148397">
                <a:off x="4839828" y="2532616"/>
                <a:ext cx="251279" cy="38813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  <a:cs typeface="B Nazanin" panose="00000400000000000000" pitchFamily="2" charset="-78"/>
                </a:endParaRPr>
              </a:p>
            </p:txBody>
          </p:sp>
        </p:grpSp>
      </p:grpSp>
      <p:sp>
        <p:nvSpPr>
          <p:cNvPr id="34" name="Rounded Rectangle 7">
            <a:extLst>
              <a:ext uri="{FF2B5EF4-FFF2-40B4-BE49-F238E27FC236}">
                <a16:creationId xmlns:a16="http://schemas.microsoft.com/office/drawing/2014/main" id="{7A6A07FB-35EF-479A-B933-B79C4E330ADF}"/>
              </a:ext>
            </a:extLst>
          </p:cNvPr>
          <p:cNvSpPr/>
          <p:nvPr/>
        </p:nvSpPr>
        <p:spPr>
          <a:xfrm>
            <a:off x="5009534" y="1202612"/>
            <a:ext cx="1551185" cy="1863786"/>
          </a:xfrm>
          <a:prstGeom prst="roundRect">
            <a:avLst>
              <a:gd name="adj" fmla="val 6085"/>
            </a:avLst>
          </a:prstGeom>
          <a:solidFill>
            <a:schemeClr val="accent1">
              <a:lumMod val="20000"/>
              <a:lumOff val="80000"/>
            </a:schemeClr>
          </a:solidFill>
          <a:ln w="269875">
            <a:solidFill>
              <a:schemeClr val="tx1">
                <a:lumMod val="75000"/>
                <a:lumOff val="25000"/>
              </a:schemeClr>
            </a:solidFill>
          </a:ln>
          <a:effectLst>
            <a:outerShdw blurRad="381000" dist="127000" dir="14400000" sy="23000" kx="1200000" algn="br" rotWithShape="0">
              <a:prstClr val="black">
                <a:alpha val="20000"/>
              </a:prstClr>
            </a:outerShdw>
          </a:effectLst>
          <a:scene3d>
            <a:camera prst="perspectiveRelaxed" fov="3000000">
              <a:rot lat="19744257" lon="18463385" rev="2675973"/>
            </a:camera>
            <a:lightRig rig="balanced" dir="t"/>
          </a:scene3d>
          <a:sp3d extrusionH="114300" prstMaterial="matte">
            <a:bevelT w="127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B Nazanin" panose="00000400000000000000" pitchFamily="2" charset="-78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3E11779-46FA-4184-9E21-07F5BE5ABFCF}"/>
              </a:ext>
            </a:extLst>
          </p:cNvPr>
          <p:cNvGrpSpPr/>
          <p:nvPr/>
        </p:nvGrpSpPr>
        <p:grpSpPr>
          <a:xfrm>
            <a:off x="5202196" y="3281774"/>
            <a:ext cx="2258877" cy="3576226"/>
            <a:chOff x="4432451" y="4164605"/>
            <a:chExt cx="1701248" cy="2693395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BF93149A-BD3A-4209-8660-03242EA475B0}"/>
                </a:ext>
              </a:extLst>
            </p:cNvPr>
            <p:cNvGrpSpPr/>
            <p:nvPr/>
          </p:nvGrpSpPr>
          <p:grpSpPr>
            <a:xfrm>
              <a:off x="4640902" y="4164605"/>
              <a:ext cx="1093501" cy="1741554"/>
              <a:chOff x="6867874" y="3721883"/>
              <a:chExt cx="1093501" cy="1741553"/>
            </a:xfrm>
          </p:grpSpPr>
          <p:sp>
            <p:nvSpPr>
              <p:cNvPr id="36" name="Oval 7">
                <a:extLst>
                  <a:ext uri="{FF2B5EF4-FFF2-40B4-BE49-F238E27FC236}">
                    <a16:creationId xmlns:a16="http://schemas.microsoft.com/office/drawing/2014/main" id="{3AE6F0BB-A970-4E89-9FB9-1C8ACCBC42E6}"/>
                  </a:ext>
                </a:extLst>
              </p:cNvPr>
              <p:cNvSpPr/>
              <p:nvPr/>
            </p:nvSpPr>
            <p:spPr>
              <a:xfrm>
                <a:off x="6867874" y="3721883"/>
                <a:ext cx="1093501" cy="1741553"/>
              </a:xfrm>
              <a:custGeom>
                <a:avLst/>
                <a:gdLst/>
                <a:ahLst/>
                <a:cxnLst/>
                <a:rect l="l" t="t" r="r" b="b"/>
                <a:pathLst>
                  <a:path w="1093501" h="1741553">
                    <a:moveTo>
                      <a:pt x="422037" y="0"/>
                    </a:moveTo>
                    <a:lnTo>
                      <a:pt x="422037" y="630979"/>
                    </a:lnTo>
                    <a:cubicBezTo>
                      <a:pt x="422037" y="680563"/>
                      <a:pt x="455258" y="722388"/>
                      <a:pt x="500795" y="734926"/>
                    </a:cubicBezTo>
                    <a:lnTo>
                      <a:pt x="500795" y="955639"/>
                    </a:lnTo>
                    <a:cubicBezTo>
                      <a:pt x="500795" y="982077"/>
                      <a:pt x="522227" y="1003509"/>
                      <a:pt x="548664" y="1003509"/>
                    </a:cubicBezTo>
                    <a:cubicBezTo>
                      <a:pt x="575102" y="1003509"/>
                      <a:pt x="596533" y="982077"/>
                      <a:pt x="596533" y="955639"/>
                    </a:cubicBezTo>
                    <a:lnTo>
                      <a:pt x="596533" y="735077"/>
                    </a:lnTo>
                    <a:cubicBezTo>
                      <a:pt x="642317" y="722690"/>
                      <a:pt x="675778" y="680742"/>
                      <a:pt x="675778" y="630979"/>
                    </a:cubicBezTo>
                    <a:lnTo>
                      <a:pt x="675778" y="658"/>
                    </a:lnTo>
                    <a:cubicBezTo>
                      <a:pt x="911634" y="31647"/>
                      <a:pt x="1093500" y="233580"/>
                      <a:pt x="1093500" y="477990"/>
                    </a:cubicBezTo>
                    <a:lnTo>
                      <a:pt x="1093500" y="780133"/>
                    </a:lnTo>
                    <a:lnTo>
                      <a:pt x="1093501" y="780133"/>
                    </a:lnTo>
                    <a:lnTo>
                      <a:pt x="1093501" y="1260843"/>
                    </a:lnTo>
                    <a:cubicBezTo>
                      <a:pt x="1093501" y="1526332"/>
                      <a:pt x="878279" y="1741553"/>
                      <a:pt x="612791" y="1741553"/>
                    </a:cubicBezTo>
                    <a:lnTo>
                      <a:pt x="480710" y="1741553"/>
                    </a:lnTo>
                    <a:cubicBezTo>
                      <a:pt x="215222" y="1741553"/>
                      <a:pt x="1" y="1526332"/>
                      <a:pt x="1" y="1260843"/>
                    </a:cubicBezTo>
                    <a:lnTo>
                      <a:pt x="1" y="787709"/>
                    </a:lnTo>
                    <a:lnTo>
                      <a:pt x="0" y="787709"/>
                    </a:lnTo>
                    <a:lnTo>
                      <a:pt x="0" y="477990"/>
                    </a:lnTo>
                    <a:cubicBezTo>
                      <a:pt x="0" y="232085"/>
                      <a:pt x="184097" y="29180"/>
                      <a:pt x="422037" y="0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>
                  <a:cs typeface="B Nazanin" panose="00000400000000000000" pitchFamily="2" charset="-78"/>
                </a:endParaRPr>
              </a:p>
            </p:txBody>
          </p:sp>
          <p:sp>
            <p:nvSpPr>
              <p:cNvPr id="37" name="Rounded Rectangle 108">
                <a:extLst>
                  <a:ext uri="{FF2B5EF4-FFF2-40B4-BE49-F238E27FC236}">
                    <a16:creationId xmlns:a16="http://schemas.microsoft.com/office/drawing/2014/main" id="{D138E3E8-1FBB-450D-B105-76F671309FE7}"/>
                  </a:ext>
                </a:extLst>
              </p:cNvPr>
              <p:cNvSpPr/>
              <p:nvPr/>
            </p:nvSpPr>
            <p:spPr>
              <a:xfrm>
                <a:off x="7309131" y="3809649"/>
                <a:ext cx="210986" cy="457200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38" name="Freeform 62">
              <a:extLst>
                <a:ext uri="{FF2B5EF4-FFF2-40B4-BE49-F238E27FC236}">
                  <a16:creationId xmlns:a16="http://schemas.microsoft.com/office/drawing/2014/main" id="{8D655012-1CCD-4649-BCCF-AA658BC2F438}"/>
                </a:ext>
              </a:extLst>
            </p:cNvPr>
            <p:cNvSpPr/>
            <p:nvPr/>
          </p:nvSpPr>
          <p:spPr>
            <a:xfrm>
              <a:off x="4432451" y="4551393"/>
              <a:ext cx="1701248" cy="2306607"/>
            </a:xfrm>
            <a:custGeom>
              <a:avLst/>
              <a:gdLst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675180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675180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31366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294790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294790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13093"/>
                <a:gd name="connsiteY0" fmla="*/ 1053388 h 2070201"/>
                <a:gd name="connsiteX1" fmla="*/ 124358 w 1413093"/>
                <a:gd name="connsiteY1" fmla="*/ 1382572 h 2070201"/>
                <a:gd name="connsiteX2" fmla="*/ 292608 w 1413093"/>
                <a:gd name="connsiteY2" fmla="*/ 1741017 h 2070201"/>
                <a:gd name="connsiteX3" fmla="*/ 687628 w 1413093"/>
                <a:gd name="connsiteY3" fmla="*/ 2070201 h 2070201"/>
                <a:gd name="connsiteX4" fmla="*/ 1294790 w 1413093"/>
                <a:gd name="connsiteY4" fmla="*/ 2055571 h 2070201"/>
                <a:gd name="connsiteX5" fmla="*/ 1404518 w 1413093"/>
                <a:gd name="connsiteY5" fmla="*/ 1155801 h 2070201"/>
                <a:gd name="connsiteX6" fmla="*/ 1221638 w 1413093"/>
                <a:gd name="connsiteY6" fmla="*/ 768096 h 2070201"/>
                <a:gd name="connsiteX7" fmla="*/ 1177747 w 1413093"/>
                <a:gd name="connsiteY7" fmla="*/ 965606 h 2070201"/>
                <a:gd name="connsiteX8" fmla="*/ 1024128 w 1413093"/>
                <a:gd name="connsiteY8" fmla="*/ 694944 h 2070201"/>
                <a:gd name="connsiteX9" fmla="*/ 921715 w 1413093"/>
                <a:gd name="connsiteY9" fmla="*/ 929030 h 2070201"/>
                <a:gd name="connsiteX10" fmla="*/ 877824 w 1413093"/>
                <a:gd name="connsiteY10" fmla="*/ 629107 h 2070201"/>
                <a:gd name="connsiteX11" fmla="*/ 709574 w 1413093"/>
                <a:gd name="connsiteY11" fmla="*/ 936345 h 2070201"/>
                <a:gd name="connsiteX12" fmla="*/ 526694 w 1413093"/>
                <a:gd name="connsiteY12" fmla="*/ 0 h 2070201"/>
                <a:gd name="connsiteX13" fmla="*/ 468172 w 1413093"/>
                <a:gd name="connsiteY13" fmla="*/ 1338681 h 2070201"/>
                <a:gd name="connsiteX14" fmla="*/ 321868 w 1413093"/>
                <a:gd name="connsiteY14" fmla="*/ 1287475 h 2070201"/>
                <a:gd name="connsiteX15" fmla="*/ 0 w 1413093"/>
                <a:gd name="connsiteY15" fmla="*/ 1053388 h 2070201"/>
                <a:gd name="connsiteX0" fmla="*/ 0 w 1413093"/>
                <a:gd name="connsiteY0" fmla="*/ 1053388 h 2070201"/>
                <a:gd name="connsiteX1" fmla="*/ 124358 w 1413093"/>
                <a:gd name="connsiteY1" fmla="*/ 1382572 h 2070201"/>
                <a:gd name="connsiteX2" fmla="*/ 292608 w 1413093"/>
                <a:gd name="connsiteY2" fmla="*/ 1741017 h 2070201"/>
                <a:gd name="connsiteX3" fmla="*/ 687628 w 1413093"/>
                <a:gd name="connsiteY3" fmla="*/ 2070201 h 2070201"/>
                <a:gd name="connsiteX4" fmla="*/ 1294790 w 1413093"/>
                <a:gd name="connsiteY4" fmla="*/ 2055571 h 2070201"/>
                <a:gd name="connsiteX5" fmla="*/ 1404518 w 1413093"/>
                <a:gd name="connsiteY5" fmla="*/ 1155801 h 2070201"/>
                <a:gd name="connsiteX6" fmla="*/ 1221638 w 1413093"/>
                <a:gd name="connsiteY6" fmla="*/ 768096 h 2070201"/>
                <a:gd name="connsiteX7" fmla="*/ 1177747 w 1413093"/>
                <a:gd name="connsiteY7" fmla="*/ 965606 h 2070201"/>
                <a:gd name="connsiteX8" fmla="*/ 1024128 w 1413093"/>
                <a:gd name="connsiteY8" fmla="*/ 694944 h 2070201"/>
                <a:gd name="connsiteX9" fmla="*/ 921715 w 1413093"/>
                <a:gd name="connsiteY9" fmla="*/ 929030 h 2070201"/>
                <a:gd name="connsiteX10" fmla="*/ 877824 w 1413093"/>
                <a:gd name="connsiteY10" fmla="*/ 629107 h 2070201"/>
                <a:gd name="connsiteX11" fmla="*/ 709574 w 1413093"/>
                <a:gd name="connsiteY11" fmla="*/ 936345 h 2070201"/>
                <a:gd name="connsiteX12" fmla="*/ 526694 w 1413093"/>
                <a:gd name="connsiteY12" fmla="*/ 0 h 2070201"/>
                <a:gd name="connsiteX13" fmla="*/ 468172 w 1413093"/>
                <a:gd name="connsiteY13" fmla="*/ 1338681 h 2070201"/>
                <a:gd name="connsiteX14" fmla="*/ 321868 w 1413093"/>
                <a:gd name="connsiteY14" fmla="*/ 1287475 h 2070201"/>
                <a:gd name="connsiteX15" fmla="*/ 0 w 1413093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90042 w 1404608"/>
                <a:gd name="connsiteY10" fmla="*/ 599846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702259 w 1404608"/>
                <a:gd name="connsiteY12" fmla="*/ 629107 h 2070201"/>
                <a:gd name="connsiteX13" fmla="*/ 526694 w 1404608"/>
                <a:gd name="connsiteY13" fmla="*/ 0 h 2070201"/>
                <a:gd name="connsiteX14" fmla="*/ 468172 w 1404608"/>
                <a:gd name="connsiteY14" fmla="*/ 1338681 h 2070201"/>
                <a:gd name="connsiteX15" fmla="*/ 321868 w 1404608"/>
                <a:gd name="connsiteY15" fmla="*/ 1287475 h 2070201"/>
                <a:gd name="connsiteX16" fmla="*/ 0 w 1404608"/>
                <a:gd name="connsiteY16" fmla="*/ 1053388 h 2070201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8942 h 2075755"/>
                <a:gd name="connsiteX1" fmla="*/ 124358 w 1404608"/>
                <a:gd name="connsiteY1" fmla="*/ 1388126 h 2075755"/>
                <a:gd name="connsiteX2" fmla="*/ 292608 w 1404608"/>
                <a:gd name="connsiteY2" fmla="*/ 1746571 h 2075755"/>
                <a:gd name="connsiteX3" fmla="*/ 687628 w 1404608"/>
                <a:gd name="connsiteY3" fmla="*/ 2075755 h 2075755"/>
                <a:gd name="connsiteX4" fmla="*/ 1294790 w 1404608"/>
                <a:gd name="connsiteY4" fmla="*/ 2061125 h 2075755"/>
                <a:gd name="connsiteX5" fmla="*/ 1404518 w 1404608"/>
                <a:gd name="connsiteY5" fmla="*/ 1161355 h 2075755"/>
                <a:gd name="connsiteX6" fmla="*/ 1221638 w 1404608"/>
                <a:gd name="connsiteY6" fmla="*/ 773650 h 2075755"/>
                <a:gd name="connsiteX7" fmla="*/ 1177747 w 1404608"/>
                <a:gd name="connsiteY7" fmla="*/ 971160 h 2075755"/>
                <a:gd name="connsiteX8" fmla="*/ 980236 w 1404608"/>
                <a:gd name="connsiteY8" fmla="*/ 700498 h 2075755"/>
                <a:gd name="connsiteX9" fmla="*/ 921715 w 1404608"/>
                <a:gd name="connsiteY9" fmla="*/ 934584 h 2075755"/>
                <a:gd name="connsiteX10" fmla="*/ 738836 w 1404608"/>
                <a:gd name="connsiteY10" fmla="*/ 598085 h 2075755"/>
                <a:gd name="connsiteX11" fmla="*/ 709574 w 1404608"/>
                <a:gd name="connsiteY11" fmla="*/ 941899 h 2075755"/>
                <a:gd name="connsiteX12" fmla="*/ 526694 w 1404608"/>
                <a:gd name="connsiteY12" fmla="*/ 5554 h 2075755"/>
                <a:gd name="connsiteX13" fmla="*/ 468172 w 1404608"/>
                <a:gd name="connsiteY13" fmla="*/ 1344235 h 2075755"/>
                <a:gd name="connsiteX14" fmla="*/ 321868 w 1404608"/>
                <a:gd name="connsiteY14" fmla="*/ 1293029 h 2075755"/>
                <a:gd name="connsiteX15" fmla="*/ 0 w 1404608"/>
                <a:gd name="connsiteY15" fmla="*/ 1058942 h 2075755"/>
                <a:gd name="connsiteX0" fmla="*/ 0 w 1404608"/>
                <a:gd name="connsiteY0" fmla="*/ 1029958 h 2046771"/>
                <a:gd name="connsiteX1" fmla="*/ 124358 w 1404608"/>
                <a:gd name="connsiteY1" fmla="*/ 1359142 h 2046771"/>
                <a:gd name="connsiteX2" fmla="*/ 292608 w 1404608"/>
                <a:gd name="connsiteY2" fmla="*/ 1717587 h 2046771"/>
                <a:gd name="connsiteX3" fmla="*/ 687628 w 1404608"/>
                <a:gd name="connsiteY3" fmla="*/ 2046771 h 2046771"/>
                <a:gd name="connsiteX4" fmla="*/ 1294790 w 1404608"/>
                <a:gd name="connsiteY4" fmla="*/ 2032141 h 2046771"/>
                <a:gd name="connsiteX5" fmla="*/ 1404518 w 1404608"/>
                <a:gd name="connsiteY5" fmla="*/ 1132371 h 2046771"/>
                <a:gd name="connsiteX6" fmla="*/ 1221638 w 1404608"/>
                <a:gd name="connsiteY6" fmla="*/ 744666 h 2046771"/>
                <a:gd name="connsiteX7" fmla="*/ 1177747 w 1404608"/>
                <a:gd name="connsiteY7" fmla="*/ 942176 h 2046771"/>
                <a:gd name="connsiteX8" fmla="*/ 980236 w 1404608"/>
                <a:gd name="connsiteY8" fmla="*/ 671514 h 2046771"/>
                <a:gd name="connsiteX9" fmla="*/ 921715 w 1404608"/>
                <a:gd name="connsiteY9" fmla="*/ 905600 h 2046771"/>
                <a:gd name="connsiteX10" fmla="*/ 738836 w 1404608"/>
                <a:gd name="connsiteY10" fmla="*/ 569101 h 2046771"/>
                <a:gd name="connsiteX11" fmla="*/ 709574 w 1404608"/>
                <a:gd name="connsiteY11" fmla="*/ 912915 h 2046771"/>
                <a:gd name="connsiteX12" fmla="*/ 526694 w 1404608"/>
                <a:gd name="connsiteY12" fmla="*/ 5831 h 2046771"/>
                <a:gd name="connsiteX13" fmla="*/ 468172 w 1404608"/>
                <a:gd name="connsiteY13" fmla="*/ 1315251 h 2046771"/>
                <a:gd name="connsiteX14" fmla="*/ 321868 w 1404608"/>
                <a:gd name="connsiteY14" fmla="*/ 1264045 h 2046771"/>
                <a:gd name="connsiteX15" fmla="*/ 0 w 1404608"/>
                <a:gd name="connsiteY15" fmla="*/ 1029958 h 2046771"/>
                <a:gd name="connsiteX0" fmla="*/ 0 w 1404608"/>
                <a:gd name="connsiteY0" fmla="*/ 1024127 h 2040940"/>
                <a:gd name="connsiteX1" fmla="*/ 124358 w 1404608"/>
                <a:gd name="connsiteY1" fmla="*/ 1353311 h 2040940"/>
                <a:gd name="connsiteX2" fmla="*/ 292608 w 1404608"/>
                <a:gd name="connsiteY2" fmla="*/ 1711756 h 2040940"/>
                <a:gd name="connsiteX3" fmla="*/ 687628 w 1404608"/>
                <a:gd name="connsiteY3" fmla="*/ 2040940 h 2040940"/>
                <a:gd name="connsiteX4" fmla="*/ 1294790 w 1404608"/>
                <a:gd name="connsiteY4" fmla="*/ 2026310 h 2040940"/>
                <a:gd name="connsiteX5" fmla="*/ 1404518 w 1404608"/>
                <a:gd name="connsiteY5" fmla="*/ 1126540 h 2040940"/>
                <a:gd name="connsiteX6" fmla="*/ 1221638 w 1404608"/>
                <a:gd name="connsiteY6" fmla="*/ 738835 h 2040940"/>
                <a:gd name="connsiteX7" fmla="*/ 1177747 w 1404608"/>
                <a:gd name="connsiteY7" fmla="*/ 936345 h 2040940"/>
                <a:gd name="connsiteX8" fmla="*/ 980236 w 1404608"/>
                <a:gd name="connsiteY8" fmla="*/ 665683 h 2040940"/>
                <a:gd name="connsiteX9" fmla="*/ 921715 w 1404608"/>
                <a:gd name="connsiteY9" fmla="*/ 899769 h 2040940"/>
                <a:gd name="connsiteX10" fmla="*/ 738836 w 1404608"/>
                <a:gd name="connsiteY10" fmla="*/ 563270 h 2040940"/>
                <a:gd name="connsiteX11" fmla="*/ 709574 w 1404608"/>
                <a:gd name="connsiteY11" fmla="*/ 907084 h 2040940"/>
                <a:gd name="connsiteX12" fmla="*/ 526694 w 1404608"/>
                <a:gd name="connsiteY12" fmla="*/ 0 h 2040940"/>
                <a:gd name="connsiteX13" fmla="*/ 468172 w 1404608"/>
                <a:gd name="connsiteY13" fmla="*/ 1309420 h 2040940"/>
                <a:gd name="connsiteX14" fmla="*/ 321868 w 1404608"/>
                <a:gd name="connsiteY14" fmla="*/ 1258214 h 2040940"/>
                <a:gd name="connsiteX15" fmla="*/ 0 w 1404608"/>
                <a:gd name="connsiteY15" fmla="*/ 1024127 h 2040940"/>
                <a:gd name="connsiteX0" fmla="*/ 0 w 1404608"/>
                <a:gd name="connsiteY0" fmla="*/ 1024614 h 2041427"/>
                <a:gd name="connsiteX1" fmla="*/ 124358 w 1404608"/>
                <a:gd name="connsiteY1" fmla="*/ 1353798 h 2041427"/>
                <a:gd name="connsiteX2" fmla="*/ 292608 w 1404608"/>
                <a:gd name="connsiteY2" fmla="*/ 1712243 h 2041427"/>
                <a:gd name="connsiteX3" fmla="*/ 687628 w 1404608"/>
                <a:gd name="connsiteY3" fmla="*/ 2041427 h 2041427"/>
                <a:gd name="connsiteX4" fmla="*/ 1294790 w 1404608"/>
                <a:gd name="connsiteY4" fmla="*/ 2026797 h 2041427"/>
                <a:gd name="connsiteX5" fmla="*/ 1404518 w 1404608"/>
                <a:gd name="connsiteY5" fmla="*/ 1127027 h 2041427"/>
                <a:gd name="connsiteX6" fmla="*/ 1221638 w 1404608"/>
                <a:gd name="connsiteY6" fmla="*/ 739322 h 2041427"/>
                <a:gd name="connsiteX7" fmla="*/ 1177747 w 1404608"/>
                <a:gd name="connsiteY7" fmla="*/ 936832 h 2041427"/>
                <a:gd name="connsiteX8" fmla="*/ 980236 w 1404608"/>
                <a:gd name="connsiteY8" fmla="*/ 666170 h 2041427"/>
                <a:gd name="connsiteX9" fmla="*/ 921715 w 1404608"/>
                <a:gd name="connsiteY9" fmla="*/ 900256 h 2041427"/>
                <a:gd name="connsiteX10" fmla="*/ 738836 w 1404608"/>
                <a:gd name="connsiteY10" fmla="*/ 563757 h 2041427"/>
                <a:gd name="connsiteX11" fmla="*/ 709574 w 1404608"/>
                <a:gd name="connsiteY11" fmla="*/ 907571 h 2041427"/>
                <a:gd name="connsiteX12" fmla="*/ 526694 w 1404608"/>
                <a:gd name="connsiteY12" fmla="*/ 487 h 2041427"/>
                <a:gd name="connsiteX13" fmla="*/ 468172 w 1404608"/>
                <a:gd name="connsiteY13" fmla="*/ 1309907 h 2041427"/>
                <a:gd name="connsiteX14" fmla="*/ 321868 w 1404608"/>
                <a:gd name="connsiteY14" fmla="*/ 1258701 h 2041427"/>
                <a:gd name="connsiteX15" fmla="*/ 0 w 1404608"/>
                <a:gd name="connsiteY15" fmla="*/ 1024614 h 2041427"/>
                <a:gd name="connsiteX0" fmla="*/ 0 w 1404608"/>
                <a:gd name="connsiteY0" fmla="*/ 1024614 h 2041427"/>
                <a:gd name="connsiteX1" fmla="*/ 124358 w 1404608"/>
                <a:gd name="connsiteY1" fmla="*/ 1353798 h 2041427"/>
                <a:gd name="connsiteX2" fmla="*/ 292608 w 1404608"/>
                <a:gd name="connsiteY2" fmla="*/ 1712243 h 2041427"/>
                <a:gd name="connsiteX3" fmla="*/ 687628 w 1404608"/>
                <a:gd name="connsiteY3" fmla="*/ 2041427 h 2041427"/>
                <a:gd name="connsiteX4" fmla="*/ 1294790 w 1404608"/>
                <a:gd name="connsiteY4" fmla="*/ 2026797 h 2041427"/>
                <a:gd name="connsiteX5" fmla="*/ 1404518 w 1404608"/>
                <a:gd name="connsiteY5" fmla="*/ 1127027 h 2041427"/>
                <a:gd name="connsiteX6" fmla="*/ 1221638 w 1404608"/>
                <a:gd name="connsiteY6" fmla="*/ 739322 h 2041427"/>
                <a:gd name="connsiteX7" fmla="*/ 1177747 w 1404608"/>
                <a:gd name="connsiteY7" fmla="*/ 936832 h 2041427"/>
                <a:gd name="connsiteX8" fmla="*/ 980236 w 1404608"/>
                <a:gd name="connsiteY8" fmla="*/ 666170 h 2041427"/>
                <a:gd name="connsiteX9" fmla="*/ 921715 w 1404608"/>
                <a:gd name="connsiteY9" fmla="*/ 900256 h 2041427"/>
                <a:gd name="connsiteX10" fmla="*/ 738836 w 1404608"/>
                <a:gd name="connsiteY10" fmla="*/ 563757 h 2041427"/>
                <a:gd name="connsiteX11" fmla="*/ 709574 w 1404608"/>
                <a:gd name="connsiteY11" fmla="*/ 907571 h 2041427"/>
                <a:gd name="connsiteX12" fmla="*/ 526694 w 1404608"/>
                <a:gd name="connsiteY12" fmla="*/ 487 h 2041427"/>
                <a:gd name="connsiteX13" fmla="*/ 468172 w 1404608"/>
                <a:gd name="connsiteY13" fmla="*/ 1309907 h 2041427"/>
                <a:gd name="connsiteX14" fmla="*/ 321868 w 1404608"/>
                <a:gd name="connsiteY14" fmla="*/ 1258701 h 2041427"/>
                <a:gd name="connsiteX15" fmla="*/ 0 w 1404608"/>
                <a:gd name="connsiteY15" fmla="*/ 1024614 h 2041427"/>
                <a:gd name="connsiteX0" fmla="*/ 0 w 1404608"/>
                <a:gd name="connsiteY0" fmla="*/ 1024370 h 2041183"/>
                <a:gd name="connsiteX1" fmla="*/ 124358 w 1404608"/>
                <a:gd name="connsiteY1" fmla="*/ 1353554 h 2041183"/>
                <a:gd name="connsiteX2" fmla="*/ 292608 w 1404608"/>
                <a:gd name="connsiteY2" fmla="*/ 1711999 h 2041183"/>
                <a:gd name="connsiteX3" fmla="*/ 687628 w 1404608"/>
                <a:gd name="connsiteY3" fmla="*/ 2041183 h 2041183"/>
                <a:gd name="connsiteX4" fmla="*/ 1294790 w 1404608"/>
                <a:gd name="connsiteY4" fmla="*/ 2026553 h 2041183"/>
                <a:gd name="connsiteX5" fmla="*/ 1404518 w 1404608"/>
                <a:gd name="connsiteY5" fmla="*/ 1126783 h 2041183"/>
                <a:gd name="connsiteX6" fmla="*/ 1221638 w 1404608"/>
                <a:gd name="connsiteY6" fmla="*/ 739078 h 2041183"/>
                <a:gd name="connsiteX7" fmla="*/ 1177747 w 1404608"/>
                <a:gd name="connsiteY7" fmla="*/ 936588 h 2041183"/>
                <a:gd name="connsiteX8" fmla="*/ 980236 w 1404608"/>
                <a:gd name="connsiteY8" fmla="*/ 665926 h 2041183"/>
                <a:gd name="connsiteX9" fmla="*/ 921715 w 1404608"/>
                <a:gd name="connsiteY9" fmla="*/ 900012 h 2041183"/>
                <a:gd name="connsiteX10" fmla="*/ 738836 w 1404608"/>
                <a:gd name="connsiteY10" fmla="*/ 563513 h 2041183"/>
                <a:gd name="connsiteX11" fmla="*/ 709574 w 1404608"/>
                <a:gd name="connsiteY11" fmla="*/ 907327 h 2041183"/>
                <a:gd name="connsiteX12" fmla="*/ 526694 w 1404608"/>
                <a:gd name="connsiteY12" fmla="*/ 243 h 2041183"/>
                <a:gd name="connsiteX13" fmla="*/ 468172 w 1404608"/>
                <a:gd name="connsiteY13" fmla="*/ 1309663 h 2041183"/>
                <a:gd name="connsiteX14" fmla="*/ 321868 w 1404608"/>
                <a:gd name="connsiteY14" fmla="*/ 1258457 h 2041183"/>
                <a:gd name="connsiteX15" fmla="*/ 0 w 1404608"/>
                <a:gd name="connsiteY15" fmla="*/ 1024370 h 2041183"/>
                <a:gd name="connsiteX0" fmla="*/ 0 w 1404608"/>
                <a:gd name="connsiteY0" fmla="*/ 1024383 h 2041196"/>
                <a:gd name="connsiteX1" fmla="*/ 124358 w 1404608"/>
                <a:gd name="connsiteY1" fmla="*/ 1353567 h 2041196"/>
                <a:gd name="connsiteX2" fmla="*/ 292608 w 1404608"/>
                <a:gd name="connsiteY2" fmla="*/ 1712012 h 2041196"/>
                <a:gd name="connsiteX3" fmla="*/ 687628 w 1404608"/>
                <a:gd name="connsiteY3" fmla="*/ 2041196 h 2041196"/>
                <a:gd name="connsiteX4" fmla="*/ 1294790 w 1404608"/>
                <a:gd name="connsiteY4" fmla="*/ 2026566 h 2041196"/>
                <a:gd name="connsiteX5" fmla="*/ 1404518 w 1404608"/>
                <a:gd name="connsiteY5" fmla="*/ 1126796 h 2041196"/>
                <a:gd name="connsiteX6" fmla="*/ 1221638 w 1404608"/>
                <a:gd name="connsiteY6" fmla="*/ 739091 h 2041196"/>
                <a:gd name="connsiteX7" fmla="*/ 1177747 w 1404608"/>
                <a:gd name="connsiteY7" fmla="*/ 936601 h 2041196"/>
                <a:gd name="connsiteX8" fmla="*/ 980236 w 1404608"/>
                <a:gd name="connsiteY8" fmla="*/ 665939 h 2041196"/>
                <a:gd name="connsiteX9" fmla="*/ 921715 w 1404608"/>
                <a:gd name="connsiteY9" fmla="*/ 900025 h 2041196"/>
                <a:gd name="connsiteX10" fmla="*/ 738836 w 1404608"/>
                <a:gd name="connsiteY10" fmla="*/ 563526 h 2041196"/>
                <a:gd name="connsiteX11" fmla="*/ 709574 w 1404608"/>
                <a:gd name="connsiteY11" fmla="*/ 907340 h 2041196"/>
                <a:gd name="connsiteX12" fmla="*/ 526694 w 1404608"/>
                <a:gd name="connsiteY12" fmla="*/ 256 h 2041196"/>
                <a:gd name="connsiteX13" fmla="*/ 453541 w 1404608"/>
                <a:gd name="connsiteY13" fmla="*/ 1258469 h 2041196"/>
                <a:gd name="connsiteX14" fmla="*/ 321868 w 1404608"/>
                <a:gd name="connsiteY14" fmla="*/ 1258470 h 2041196"/>
                <a:gd name="connsiteX15" fmla="*/ 0 w 1404608"/>
                <a:gd name="connsiteY15" fmla="*/ 1024383 h 2041196"/>
                <a:gd name="connsiteX0" fmla="*/ 0 w 1404608"/>
                <a:gd name="connsiteY0" fmla="*/ 1024383 h 2041196"/>
                <a:gd name="connsiteX1" fmla="*/ 124358 w 1404608"/>
                <a:gd name="connsiteY1" fmla="*/ 1353567 h 2041196"/>
                <a:gd name="connsiteX2" fmla="*/ 292608 w 1404608"/>
                <a:gd name="connsiteY2" fmla="*/ 1712012 h 2041196"/>
                <a:gd name="connsiteX3" fmla="*/ 687628 w 1404608"/>
                <a:gd name="connsiteY3" fmla="*/ 2041196 h 2041196"/>
                <a:gd name="connsiteX4" fmla="*/ 1294790 w 1404608"/>
                <a:gd name="connsiteY4" fmla="*/ 2026566 h 2041196"/>
                <a:gd name="connsiteX5" fmla="*/ 1404518 w 1404608"/>
                <a:gd name="connsiteY5" fmla="*/ 1126796 h 2041196"/>
                <a:gd name="connsiteX6" fmla="*/ 1221638 w 1404608"/>
                <a:gd name="connsiteY6" fmla="*/ 739091 h 2041196"/>
                <a:gd name="connsiteX7" fmla="*/ 1177747 w 1404608"/>
                <a:gd name="connsiteY7" fmla="*/ 936601 h 2041196"/>
                <a:gd name="connsiteX8" fmla="*/ 980236 w 1404608"/>
                <a:gd name="connsiteY8" fmla="*/ 665939 h 2041196"/>
                <a:gd name="connsiteX9" fmla="*/ 921715 w 1404608"/>
                <a:gd name="connsiteY9" fmla="*/ 900025 h 2041196"/>
                <a:gd name="connsiteX10" fmla="*/ 738836 w 1404608"/>
                <a:gd name="connsiteY10" fmla="*/ 563526 h 2041196"/>
                <a:gd name="connsiteX11" fmla="*/ 709574 w 1404608"/>
                <a:gd name="connsiteY11" fmla="*/ 907340 h 2041196"/>
                <a:gd name="connsiteX12" fmla="*/ 526694 w 1404608"/>
                <a:gd name="connsiteY12" fmla="*/ 256 h 2041196"/>
                <a:gd name="connsiteX13" fmla="*/ 453541 w 1404608"/>
                <a:gd name="connsiteY13" fmla="*/ 1258469 h 2041196"/>
                <a:gd name="connsiteX14" fmla="*/ 321868 w 1404608"/>
                <a:gd name="connsiteY14" fmla="*/ 1258470 h 2041196"/>
                <a:gd name="connsiteX15" fmla="*/ 0 w 1404608"/>
                <a:gd name="connsiteY15" fmla="*/ 1024383 h 2041196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20463"/>
                <a:gd name="connsiteY0" fmla="*/ 957779 h 2041182"/>
                <a:gd name="connsiteX1" fmla="*/ 140213 w 1420463"/>
                <a:gd name="connsiteY1" fmla="*/ 1353553 h 2041182"/>
                <a:gd name="connsiteX2" fmla="*/ 308463 w 1420463"/>
                <a:gd name="connsiteY2" fmla="*/ 1711998 h 2041182"/>
                <a:gd name="connsiteX3" fmla="*/ 703483 w 1420463"/>
                <a:gd name="connsiteY3" fmla="*/ 2041182 h 2041182"/>
                <a:gd name="connsiteX4" fmla="*/ 1310645 w 1420463"/>
                <a:gd name="connsiteY4" fmla="*/ 2026552 h 2041182"/>
                <a:gd name="connsiteX5" fmla="*/ 1420373 w 1420463"/>
                <a:gd name="connsiteY5" fmla="*/ 1126782 h 2041182"/>
                <a:gd name="connsiteX6" fmla="*/ 1237493 w 1420463"/>
                <a:gd name="connsiteY6" fmla="*/ 739077 h 2041182"/>
                <a:gd name="connsiteX7" fmla="*/ 1193602 w 1420463"/>
                <a:gd name="connsiteY7" fmla="*/ 936587 h 2041182"/>
                <a:gd name="connsiteX8" fmla="*/ 996091 w 1420463"/>
                <a:gd name="connsiteY8" fmla="*/ 665925 h 2041182"/>
                <a:gd name="connsiteX9" fmla="*/ 937570 w 1420463"/>
                <a:gd name="connsiteY9" fmla="*/ 900011 h 2041182"/>
                <a:gd name="connsiteX10" fmla="*/ 754691 w 1420463"/>
                <a:gd name="connsiteY10" fmla="*/ 563512 h 2041182"/>
                <a:gd name="connsiteX11" fmla="*/ 725429 w 1420463"/>
                <a:gd name="connsiteY11" fmla="*/ 907326 h 2041182"/>
                <a:gd name="connsiteX12" fmla="*/ 542549 w 1420463"/>
                <a:gd name="connsiteY12" fmla="*/ 242 h 2041182"/>
                <a:gd name="connsiteX13" fmla="*/ 472567 w 1420463"/>
                <a:gd name="connsiteY13" fmla="*/ 1312361 h 2041182"/>
                <a:gd name="connsiteX14" fmla="*/ 337723 w 1420463"/>
                <a:gd name="connsiteY14" fmla="*/ 1258456 h 2041182"/>
                <a:gd name="connsiteX15" fmla="*/ 0 w 1420463"/>
                <a:gd name="connsiteY15" fmla="*/ 957779 h 2041182"/>
                <a:gd name="connsiteX0" fmla="*/ 0 w 1420463"/>
                <a:gd name="connsiteY0" fmla="*/ 957779 h 2041182"/>
                <a:gd name="connsiteX1" fmla="*/ 140213 w 1420463"/>
                <a:gd name="connsiteY1" fmla="*/ 1353553 h 2041182"/>
                <a:gd name="connsiteX2" fmla="*/ 308463 w 1420463"/>
                <a:gd name="connsiteY2" fmla="*/ 1711998 h 2041182"/>
                <a:gd name="connsiteX3" fmla="*/ 703483 w 1420463"/>
                <a:gd name="connsiteY3" fmla="*/ 2041182 h 2041182"/>
                <a:gd name="connsiteX4" fmla="*/ 1310645 w 1420463"/>
                <a:gd name="connsiteY4" fmla="*/ 2026552 h 2041182"/>
                <a:gd name="connsiteX5" fmla="*/ 1420373 w 1420463"/>
                <a:gd name="connsiteY5" fmla="*/ 1126782 h 2041182"/>
                <a:gd name="connsiteX6" fmla="*/ 1237493 w 1420463"/>
                <a:gd name="connsiteY6" fmla="*/ 739077 h 2041182"/>
                <a:gd name="connsiteX7" fmla="*/ 1193602 w 1420463"/>
                <a:gd name="connsiteY7" fmla="*/ 936587 h 2041182"/>
                <a:gd name="connsiteX8" fmla="*/ 996091 w 1420463"/>
                <a:gd name="connsiteY8" fmla="*/ 665925 h 2041182"/>
                <a:gd name="connsiteX9" fmla="*/ 937570 w 1420463"/>
                <a:gd name="connsiteY9" fmla="*/ 900011 h 2041182"/>
                <a:gd name="connsiteX10" fmla="*/ 754691 w 1420463"/>
                <a:gd name="connsiteY10" fmla="*/ 563512 h 2041182"/>
                <a:gd name="connsiteX11" fmla="*/ 725429 w 1420463"/>
                <a:gd name="connsiteY11" fmla="*/ 907326 h 2041182"/>
                <a:gd name="connsiteX12" fmla="*/ 542549 w 1420463"/>
                <a:gd name="connsiteY12" fmla="*/ 242 h 2041182"/>
                <a:gd name="connsiteX13" fmla="*/ 472567 w 1420463"/>
                <a:gd name="connsiteY13" fmla="*/ 1312361 h 2041182"/>
                <a:gd name="connsiteX14" fmla="*/ 337723 w 1420463"/>
                <a:gd name="connsiteY14" fmla="*/ 1258456 h 2041182"/>
                <a:gd name="connsiteX15" fmla="*/ 0 w 1420463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55410 w 1421182"/>
                <a:gd name="connsiteY10" fmla="*/ 563512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36384 w 1421182"/>
                <a:gd name="connsiteY10" fmla="*/ 563512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52597 w 1421182"/>
                <a:gd name="connsiteY6" fmla="*/ 669316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537 h 2040940"/>
                <a:gd name="connsiteX1" fmla="*/ 140932 w 1421182"/>
                <a:gd name="connsiteY1" fmla="*/ 1353311 h 2040940"/>
                <a:gd name="connsiteX2" fmla="*/ 309182 w 1421182"/>
                <a:gd name="connsiteY2" fmla="*/ 1711756 h 2040940"/>
                <a:gd name="connsiteX3" fmla="*/ 704202 w 1421182"/>
                <a:gd name="connsiteY3" fmla="*/ 2040940 h 2040940"/>
                <a:gd name="connsiteX4" fmla="*/ 1311364 w 1421182"/>
                <a:gd name="connsiteY4" fmla="*/ 2026310 h 2040940"/>
                <a:gd name="connsiteX5" fmla="*/ 1421092 w 1421182"/>
                <a:gd name="connsiteY5" fmla="*/ 1126540 h 2040940"/>
                <a:gd name="connsiteX6" fmla="*/ 1152597 w 1421182"/>
                <a:gd name="connsiteY6" fmla="*/ 669074 h 2040940"/>
                <a:gd name="connsiteX7" fmla="*/ 1168953 w 1421182"/>
                <a:gd name="connsiteY7" fmla="*/ 968054 h 2040940"/>
                <a:gd name="connsiteX8" fmla="*/ 927050 w 1421182"/>
                <a:gd name="connsiteY8" fmla="*/ 614948 h 2040940"/>
                <a:gd name="connsiteX9" fmla="*/ 957315 w 1421182"/>
                <a:gd name="connsiteY9" fmla="*/ 944162 h 2040940"/>
                <a:gd name="connsiteX10" fmla="*/ 711016 w 1421182"/>
                <a:gd name="connsiteY10" fmla="*/ 569612 h 2040940"/>
                <a:gd name="connsiteX11" fmla="*/ 729319 w 1421182"/>
                <a:gd name="connsiteY11" fmla="*/ 957819 h 2040940"/>
                <a:gd name="connsiteX12" fmla="*/ 543268 w 1421182"/>
                <a:gd name="connsiteY12" fmla="*/ 0 h 2040940"/>
                <a:gd name="connsiteX13" fmla="*/ 473286 w 1421182"/>
                <a:gd name="connsiteY13" fmla="*/ 1312119 h 2040940"/>
                <a:gd name="connsiteX14" fmla="*/ 338442 w 1421182"/>
                <a:gd name="connsiteY14" fmla="*/ 1258214 h 2040940"/>
                <a:gd name="connsiteX15" fmla="*/ 719 w 1421182"/>
                <a:gd name="connsiteY15" fmla="*/ 957537 h 2040940"/>
                <a:gd name="connsiteX0" fmla="*/ 719 w 1421182"/>
                <a:gd name="connsiteY0" fmla="*/ 957545 h 2040948"/>
                <a:gd name="connsiteX1" fmla="*/ 140932 w 1421182"/>
                <a:gd name="connsiteY1" fmla="*/ 1353319 h 2040948"/>
                <a:gd name="connsiteX2" fmla="*/ 309182 w 1421182"/>
                <a:gd name="connsiteY2" fmla="*/ 1711764 h 2040948"/>
                <a:gd name="connsiteX3" fmla="*/ 704202 w 1421182"/>
                <a:gd name="connsiteY3" fmla="*/ 2040948 h 2040948"/>
                <a:gd name="connsiteX4" fmla="*/ 1311364 w 1421182"/>
                <a:gd name="connsiteY4" fmla="*/ 2026318 h 2040948"/>
                <a:gd name="connsiteX5" fmla="*/ 1421092 w 1421182"/>
                <a:gd name="connsiteY5" fmla="*/ 1126548 h 2040948"/>
                <a:gd name="connsiteX6" fmla="*/ 1152597 w 1421182"/>
                <a:gd name="connsiteY6" fmla="*/ 669082 h 2040948"/>
                <a:gd name="connsiteX7" fmla="*/ 1168953 w 1421182"/>
                <a:gd name="connsiteY7" fmla="*/ 968062 h 2040948"/>
                <a:gd name="connsiteX8" fmla="*/ 927050 w 1421182"/>
                <a:gd name="connsiteY8" fmla="*/ 614956 h 2040948"/>
                <a:gd name="connsiteX9" fmla="*/ 957315 w 1421182"/>
                <a:gd name="connsiteY9" fmla="*/ 944170 h 2040948"/>
                <a:gd name="connsiteX10" fmla="*/ 711016 w 1421182"/>
                <a:gd name="connsiteY10" fmla="*/ 569620 h 2040948"/>
                <a:gd name="connsiteX11" fmla="*/ 729319 w 1421182"/>
                <a:gd name="connsiteY11" fmla="*/ 957827 h 2040948"/>
                <a:gd name="connsiteX12" fmla="*/ 543268 w 1421182"/>
                <a:gd name="connsiteY12" fmla="*/ 8 h 2040948"/>
                <a:gd name="connsiteX13" fmla="*/ 473286 w 1421182"/>
                <a:gd name="connsiteY13" fmla="*/ 1312127 h 2040948"/>
                <a:gd name="connsiteX14" fmla="*/ 338442 w 1421182"/>
                <a:gd name="connsiteY14" fmla="*/ 1258222 h 2040948"/>
                <a:gd name="connsiteX15" fmla="*/ 719 w 1421182"/>
                <a:gd name="connsiteY15" fmla="*/ 957545 h 2040948"/>
                <a:gd name="connsiteX0" fmla="*/ 719 w 1421182"/>
                <a:gd name="connsiteY0" fmla="*/ 957545 h 2040948"/>
                <a:gd name="connsiteX1" fmla="*/ 140932 w 1421182"/>
                <a:gd name="connsiteY1" fmla="*/ 1353319 h 2040948"/>
                <a:gd name="connsiteX2" fmla="*/ 309182 w 1421182"/>
                <a:gd name="connsiteY2" fmla="*/ 1711764 h 2040948"/>
                <a:gd name="connsiteX3" fmla="*/ 704202 w 1421182"/>
                <a:gd name="connsiteY3" fmla="*/ 2040948 h 2040948"/>
                <a:gd name="connsiteX4" fmla="*/ 1311364 w 1421182"/>
                <a:gd name="connsiteY4" fmla="*/ 2026318 h 2040948"/>
                <a:gd name="connsiteX5" fmla="*/ 1421092 w 1421182"/>
                <a:gd name="connsiteY5" fmla="*/ 1126548 h 2040948"/>
                <a:gd name="connsiteX6" fmla="*/ 1152597 w 1421182"/>
                <a:gd name="connsiteY6" fmla="*/ 669082 h 2040948"/>
                <a:gd name="connsiteX7" fmla="*/ 1168953 w 1421182"/>
                <a:gd name="connsiteY7" fmla="*/ 968062 h 2040948"/>
                <a:gd name="connsiteX8" fmla="*/ 927050 w 1421182"/>
                <a:gd name="connsiteY8" fmla="*/ 614956 h 2040948"/>
                <a:gd name="connsiteX9" fmla="*/ 957315 w 1421182"/>
                <a:gd name="connsiteY9" fmla="*/ 944170 h 2040948"/>
                <a:gd name="connsiteX10" fmla="*/ 711016 w 1421182"/>
                <a:gd name="connsiteY10" fmla="*/ 569620 h 2040948"/>
                <a:gd name="connsiteX11" fmla="*/ 729319 w 1421182"/>
                <a:gd name="connsiteY11" fmla="*/ 957827 h 2040948"/>
                <a:gd name="connsiteX12" fmla="*/ 543268 w 1421182"/>
                <a:gd name="connsiteY12" fmla="*/ 8 h 2040948"/>
                <a:gd name="connsiteX13" fmla="*/ 473286 w 1421182"/>
                <a:gd name="connsiteY13" fmla="*/ 1312127 h 2040948"/>
                <a:gd name="connsiteX14" fmla="*/ 338442 w 1421182"/>
                <a:gd name="connsiteY14" fmla="*/ 1258222 h 2040948"/>
                <a:gd name="connsiteX15" fmla="*/ 719 w 1421182"/>
                <a:gd name="connsiteY15" fmla="*/ 957545 h 2040948"/>
                <a:gd name="connsiteX0" fmla="*/ 719 w 1421182"/>
                <a:gd name="connsiteY0" fmla="*/ 957545 h 2026318"/>
                <a:gd name="connsiteX1" fmla="*/ 140932 w 1421182"/>
                <a:gd name="connsiteY1" fmla="*/ 1353319 h 2026318"/>
                <a:gd name="connsiteX2" fmla="*/ 309182 w 1421182"/>
                <a:gd name="connsiteY2" fmla="*/ 1711764 h 2026318"/>
                <a:gd name="connsiteX3" fmla="*/ 693290 w 1421182"/>
                <a:gd name="connsiteY3" fmla="*/ 2019121 h 2026318"/>
                <a:gd name="connsiteX4" fmla="*/ 1311364 w 1421182"/>
                <a:gd name="connsiteY4" fmla="*/ 2026318 h 2026318"/>
                <a:gd name="connsiteX5" fmla="*/ 1421092 w 1421182"/>
                <a:gd name="connsiteY5" fmla="*/ 1126548 h 2026318"/>
                <a:gd name="connsiteX6" fmla="*/ 1152597 w 1421182"/>
                <a:gd name="connsiteY6" fmla="*/ 669082 h 2026318"/>
                <a:gd name="connsiteX7" fmla="*/ 1168953 w 1421182"/>
                <a:gd name="connsiteY7" fmla="*/ 968062 h 2026318"/>
                <a:gd name="connsiteX8" fmla="*/ 927050 w 1421182"/>
                <a:gd name="connsiteY8" fmla="*/ 614956 h 2026318"/>
                <a:gd name="connsiteX9" fmla="*/ 957315 w 1421182"/>
                <a:gd name="connsiteY9" fmla="*/ 944170 h 2026318"/>
                <a:gd name="connsiteX10" fmla="*/ 711016 w 1421182"/>
                <a:gd name="connsiteY10" fmla="*/ 569620 h 2026318"/>
                <a:gd name="connsiteX11" fmla="*/ 729319 w 1421182"/>
                <a:gd name="connsiteY11" fmla="*/ 957827 h 2026318"/>
                <a:gd name="connsiteX12" fmla="*/ 543268 w 1421182"/>
                <a:gd name="connsiteY12" fmla="*/ 8 h 2026318"/>
                <a:gd name="connsiteX13" fmla="*/ 473286 w 1421182"/>
                <a:gd name="connsiteY13" fmla="*/ 1312127 h 2026318"/>
                <a:gd name="connsiteX14" fmla="*/ 338442 w 1421182"/>
                <a:gd name="connsiteY14" fmla="*/ 1258222 h 2026318"/>
                <a:gd name="connsiteX15" fmla="*/ 719 w 1421182"/>
                <a:gd name="connsiteY15" fmla="*/ 957545 h 2026318"/>
                <a:gd name="connsiteX0" fmla="*/ 719 w 1421182"/>
                <a:gd name="connsiteY0" fmla="*/ 957545 h 2295953"/>
                <a:gd name="connsiteX1" fmla="*/ 140932 w 1421182"/>
                <a:gd name="connsiteY1" fmla="*/ 1353319 h 2295953"/>
                <a:gd name="connsiteX2" fmla="*/ 309182 w 1421182"/>
                <a:gd name="connsiteY2" fmla="*/ 1711764 h 2295953"/>
                <a:gd name="connsiteX3" fmla="*/ 693290 w 1421182"/>
                <a:gd name="connsiteY3" fmla="*/ 2019121 h 2295953"/>
                <a:gd name="connsiteX4" fmla="*/ 722524 w 1421182"/>
                <a:gd name="connsiteY4" fmla="*/ 2295953 h 2295953"/>
                <a:gd name="connsiteX5" fmla="*/ 1311364 w 1421182"/>
                <a:gd name="connsiteY5" fmla="*/ 2026318 h 2295953"/>
                <a:gd name="connsiteX6" fmla="*/ 1421092 w 1421182"/>
                <a:gd name="connsiteY6" fmla="*/ 1126548 h 2295953"/>
                <a:gd name="connsiteX7" fmla="*/ 1152597 w 1421182"/>
                <a:gd name="connsiteY7" fmla="*/ 669082 h 2295953"/>
                <a:gd name="connsiteX8" fmla="*/ 1168953 w 1421182"/>
                <a:gd name="connsiteY8" fmla="*/ 968062 h 2295953"/>
                <a:gd name="connsiteX9" fmla="*/ 927050 w 1421182"/>
                <a:gd name="connsiteY9" fmla="*/ 614956 h 2295953"/>
                <a:gd name="connsiteX10" fmla="*/ 957315 w 1421182"/>
                <a:gd name="connsiteY10" fmla="*/ 944170 h 2295953"/>
                <a:gd name="connsiteX11" fmla="*/ 711016 w 1421182"/>
                <a:gd name="connsiteY11" fmla="*/ 569620 h 2295953"/>
                <a:gd name="connsiteX12" fmla="*/ 729319 w 1421182"/>
                <a:gd name="connsiteY12" fmla="*/ 957827 h 2295953"/>
                <a:gd name="connsiteX13" fmla="*/ 543268 w 1421182"/>
                <a:gd name="connsiteY13" fmla="*/ 8 h 2295953"/>
                <a:gd name="connsiteX14" fmla="*/ 473286 w 1421182"/>
                <a:gd name="connsiteY14" fmla="*/ 1312127 h 2295953"/>
                <a:gd name="connsiteX15" fmla="*/ 338442 w 1421182"/>
                <a:gd name="connsiteY15" fmla="*/ 1258222 h 2295953"/>
                <a:gd name="connsiteX16" fmla="*/ 719 w 1421182"/>
                <a:gd name="connsiteY16" fmla="*/ 957545 h 2295953"/>
                <a:gd name="connsiteX0" fmla="*/ 719 w 1421182"/>
                <a:gd name="connsiteY0" fmla="*/ 957545 h 2317397"/>
                <a:gd name="connsiteX1" fmla="*/ 140932 w 1421182"/>
                <a:gd name="connsiteY1" fmla="*/ 1353319 h 2317397"/>
                <a:gd name="connsiteX2" fmla="*/ 309182 w 1421182"/>
                <a:gd name="connsiteY2" fmla="*/ 1711764 h 2317397"/>
                <a:gd name="connsiteX3" fmla="*/ 693290 w 1421182"/>
                <a:gd name="connsiteY3" fmla="*/ 2019121 h 2317397"/>
                <a:gd name="connsiteX4" fmla="*/ 722524 w 1421182"/>
                <a:gd name="connsiteY4" fmla="*/ 2295953 h 2317397"/>
                <a:gd name="connsiteX5" fmla="*/ 1170733 w 1421182"/>
                <a:gd name="connsiteY5" fmla="*/ 2300858 h 2317397"/>
                <a:gd name="connsiteX6" fmla="*/ 1311364 w 1421182"/>
                <a:gd name="connsiteY6" fmla="*/ 2026318 h 2317397"/>
                <a:gd name="connsiteX7" fmla="*/ 1421092 w 1421182"/>
                <a:gd name="connsiteY7" fmla="*/ 1126548 h 2317397"/>
                <a:gd name="connsiteX8" fmla="*/ 1152597 w 1421182"/>
                <a:gd name="connsiteY8" fmla="*/ 669082 h 2317397"/>
                <a:gd name="connsiteX9" fmla="*/ 1168953 w 1421182"/>
                <a:gd name="connsiteY9" fmla="*/ 968062 h 2317397"/>
                <a:gd name="connsiteX10" fmla="*/ 927050 w 1421182"/>
                <a:gd name="connsiteY10" fmla="*/ 614956 h 2317397"/>
                <a:gd name="connsiteX11" fmla="*/ 957315 w 1421182"/>
                <a:gd name="connsiteY11" fmla="*/ 944170 h 2317397"/>
                <a:gd name="connsiteX12" fmla="*/ 711016 w 1421182"/>
                <a:gd name="connsiteY12" fmla="*/ 569620 h 2317397"/>
                <a:gd name="connsiteX13" fmla="*/ 729319 w 1421182"/>
                <a:gd name="connsiteY13" fmla="*/ 957827 h 2317397"/>
                <a:gd name="connsiteX14" fmla="*/ 543268 w 1421182"/>
                <a:gd name="connsiteY14" fmla="*/ 8 h 2317397"/>
                <a:gd name="connsiteX15" fmla="*/ 473286 w 1421182"/>
                <a:gd name="connsiteY15" fmla="*/ 1312127 h 2317397"/>
                <a:gd name="connsiteX16" fmla="*/ 338442 w 1421182"/>
                <a:gd name="connsiteY16" fmla="*/ 1258222 h 2317397"/>
                <a:gd name="connsiteX17" fmla="*/ 719 w 1421182"/>
                <a:gd name="connsiteY17" fmla="*/ 957545 h 2317397"/>
                <a:gd name="connsiteX0" fmla="*/ 719 w 1421182"/>
                <a:gd name="connsiteY0" fmla="*/ 957545 h 2317397"/>
                <a:gd name="connsiteX1" fmla="*/ 140932 w 1421182"/>
                <a:gd name="connsiteY1" fmla="*/ 1353319 h 2317397"/>
                <a:gd name="connsiteX2" fmla="*/ 309182 w 1421182"/>
                <a:gd name="connsiteY2" fmla="*/ 1711764 h 2317397"/>
                <a:gd name="connsiteX3" fmla="*/ 626141 w 1421182"/>
                <a:gd name="connsiteY3" fmla="*/ 1985150 h 2317397"/>
                <a:gd name="connsiteX4" fmla="*/ 722524 w 1421182"/>
                <a:gd name="connsiteY4" fmla="*/ 2295953 h 2317397"/>
                <a:gd name="connsiteX5" fmla="*/ 1170733 w 1421182"/>
                <a:gd name="connsiteY5" fmla="*/ 2300858 h 2317397"/>
                <a:gd name="connsiteX6" fmla="*/ 1311364 w 1421182"/>
                <a:gd name="connsiteY6" fmla="*/ 2026318 h 2317397"/>
                <a:gd name="connsiteX7" fmla="*/ 1421092 w 1421182"/>
                <a:gd name="connsiteY7" fmla="*/ 1126548 h 2317397"/>
                <a:gd name="connsiteX8" fmla="*/ 1152597 w 1421182"/>
                <a:gd name="connsiteY8" fmla="*/ 669082 h 2317397"/>
                <a:gd name="connsiteX9" fmla="*/ 1168953 w 1421182"/>
                <a:gd name="connsiteY9" fmla="*/ 968062 h 2317397"/>
                <a:gd name="connsiteX10" fmla="*/ 927050 w 1421182"/>
                <a:gd name="connsiteY10" fmla="*/ 614956 h 2317397"/>
                <a:gd name="connsiteX11" fmla="*/ 957315 w 1421182"/>
                <a:gd name="connsiteY11" fmla="*/ 944170 h 2317397"/>
                <a:gd name="connsiteX12" fmla="*/ 711016 w 1421182"/>
                <a:gd name="connsiteY12" fmla="*/ 569620 h 2317397"/>
                <a:gd name="connsiteX13" fmla="*/ 729319 w 1421182"/>
                <a:gd name="connsiteY13" fmla="*/ 957827 h 2317397"/>
                <a:gd name="connsiteX14" fmla="*/ 543268 w 1421182"/>
                <a:gd name="connsiteY14" fmla="*/ 8 h 2317397"/>
                <a:gd name="connsiteX15" fmla="*/ 473286 w 1421182"/>
                <a:gd name="connsiteY15" fmla="*/ 1312127 h 2317397"/>
                <a:gd name="connsiteX16" fmla="*/ 338442 w 1421182"/>
                <a:gd name="connsiteY16" fmla="*/ 1258222 h 2317397"/>
                <a:gd name="connsiteX17" fmla="*/ 719 w 1421182"/>
                <a:gd name="connsiteY17" fmla="*/ 957545 h 2317397"/>
                <a:gd name="connsiteX0" fmla="*/ 719 w 1421182"/>
                <a:gd name="connsiteY0" fmla="*/ 957545 h 2314785"/>
                <a:gd name="connsiteX1" fmla="*/ 140932 w 1421182"/>
                <a:gd name="connsiteY1" fmla="*/ 1353319 h 2314785"/>
                <a:gd name="connsiteX2" fmla="*/ 309182 w 1421182"/>
                <a:gd name="connsiteY2" fmla="*/ 1711764 h 2314785"/>
                <a:gd name="connsiteX3" fmla="*/ 626141 w 1421182"/>
                <a:gd name="connsiteY3" fmla="*/ 1985150 h 2314785"/>
                <a:gd name="connsiteX4" fmla="*/ 658780 w 1421182"/>
                <a:gd name="connsiteY4" fmla="*/ 2266927 h 2314785"/>
                <a:gd name="connsiteX5" fmla="*/ 1170733 w 1421182"/>
                <a:gd name="connsiteY5" fmla="*/ 2300858 h 2314785"/>
                <a:gd name="connsiteX6" fmla="*/ 1311364 w 1421182"/>
                <a:gd name="connsiteY6" fmla="*/ 2026318 h 2314785"/>
                <a:gd name="connsiteX7" fmla="*/ 1421092 w 1421182"/>
                <a:gd name="connsiteY7" fmla="*/ 1126548 h 2314785"/>
                <a:gd name="connsiteX8" fmla="*/ 1152597 w 1421182"/>
                <a:gd name="connsiteY8" fmla="*/ 669082 h 2314785"/>
                <a:gd name="connsiteX9" fmla="*/ 1168953 w 1421182"/>
                <a:gd name="connsiteY9" fmla="*/ 968062 h 2314785"/>
                <a:gd name="connsiteX10" fmla="*/ 927050 w 1421182"/>
                <a:gd name="connsiteY10" fmla="*/ 614956 h 2314785"/>
                <a:gd name="connsiteX11" fmla="*/ 957315 w 1421182"/>
                <a:gd name="connsiteY11" fmla="*/ 944170 h 2314785"/>
                <a:gd name="connsiteX12" fmla="*/ 711016 w 1421182"/>
                <a:gd name="connsiteY12" fmla="*/ 569620 h 2314785"/>
                <a:gd name="connsiteX13" fmla="*/ 729319 w 1421182"/>
                <a:gd name="connsiteY13" fmla="*/ 957827 h 2314785"/>
                <a:gd name="connsiteX14" fmla="*/ 543268 w 1421182"/>
                <a:gd name="connsiteY14" fmla="*/ 8 h 2314785"/>
                <a:gd name="connsiteX15" fmla="*/ 473286 w 1421182"/>
                <a:gd name="connsiteY15" fmla="*/ 1312127 h 2314785"/>
                <a:gd name="connsiteX16" fmla="*/ 338442 w 1421182"/>
                <a:gd name="connsiteY16" fmla="*/ 1258222 h 2314785"/>
                <a:gd name="connsiteX17" fmla="*/ 719 w 1421182"/>
                <a:gd name="connsiteY17" fmla="*/ 957545 h 2314785"/>
                <a:gd name="connsiteX0" fmla="*/ 719 w 1421182"/>
                <a:gd name="connsiteY0" fmla="*/ 957545 h 2323891"/>
                <a:gd name="connsiteX1" fmla="*/ 140932 w 1421182"/>
                <a:gd name="connsiteY1" fmla="*/ 1353319 h 2323891"/>
                <a:gd name="connsiteX2" fmla="*/ 309182 w 1421182"/>
                <a:gd name="connsiteY2" fmla="*/ 1711764 h 2323891"/>
                <a:gd name="connsiteX3" fmla="*/ 626141 w 1421182"/>
                <a:gd name="connsiteY3" fmla="*/ 1985150 h 2323891"/>
                <a:gd name="connsiteX4" fmla="*/ 658780 w 1421182"/>
                <a:gd name="connsiteY4" fmla="*/ 2266927 h 2323891"/>
                <a:gd name="connsiteX5" fmla="*/ 1170733 w 1421182"/>
                <a:gd name="connsiteY5" fmla="*/ 2300858 h 2323891"/>
                <a:gd name="connsiteX6" fmla="*/ 1311364 w 1421182"/>
                <a:gd name="connsiteY6" fmla="*/ 2026318 h 2323891"/>
                <a:gd name="connsiteX7" fmla="*/ 1421092 w 1421182"/>
                <a:gd name="connsiteY7" fmla="*/ 1126548 h 2323891"/>
                <a:gd name="connsiteX8" fmla="*/ 1152597 w 1421182"/>
                <a:gd name="connsiteY8" fmla="*/ 669082 h 2323891"/>
                <a:gd name="connsiteX9" fmla="*/ 1168953 w 1421182"/>
                <a:gd name="connsiteY9" fmla="*/ 968062 h 2323891"/>
                <a:gd name="connsiteX10" fmla="*/ 927050 w 1421182"/>
                <a:gd name="connsiteY10" fmla="*/ 614956 h 2323891"/>
                <a:gd name="connsiteX11" fmla="*/ 957315 w 1421182"/>
                <a:gd name="connsiteY11" fmla="*/ 944170 h 2323891"/>
                <a:gd name="connsiteX12" fmla="*/ 711016 w 1421182"/>
                <a:gd name="connsiteY12" fmla="*/ 569620 h 2323891"/>
                <a:gd name="connsiteX13" fmla="*/ 729319 w 1421182"/>
                <a:gd name="connsiteY13" fmla="*/ 957827 h 2323891"/>
                <a:gd name="connsiteX14" fmla="*/ 543268 w 1421182"/>
                <a:gd name="connsiteY14" fmla="*/ 8 h 2323891"/>
                <a:gd name="connsiteX15" fmla="*/ 473286 w 1421182"/>
                <a:gd name="connsiteY15" fmla="*/ 1312127 h 2323891"/>
                <a:gd name="connsiteX16" fmla="*/ 338442 w 1421182"/>
                <a:gd name="connsiteY16" fmla="*/ 1258222 h 2323891"/>
                <a:gd name="connsiteX17" fmla="*/ 719 w 1421182"/>
                <a:gd name="connsiteY17" fmla="*/ 957545 h 2323891"/>
                <a:gd name="connsiteX0" fmla="*/ 719 w 1421182"/>
                <a:gd name="connsiteY0" fmla="*/ 957545 h 2358736"/>
                <a:gd name="connsiteX1" fmla="*/ 140932 w 1421182"/>
                <a:gd name="connsiteY1" fmla="*/ 1353319 h 2358736"/>
                <a:gd name="connsiteX2" fmla="*/ 309182 w 1421182"/>
                <a:gd name="connsiteY2" fmla="*/ 1711764 h 2358736"/>
                <a:gd name="connsiteX3" fmla="*/ 626141 w 1421182"/>
                <a:gd name="connsiteY3" fmla="*/ 1985150 h 2358736"/>
                <a:gd name="connsiteX4" fmla="*/ 658780 w 1421182"/>
                <a:gd name="connsiteY4" fmla="*/ 2266927 h 2358736"/>
                <a:gd name="connsiteX5" fmla="*/ 1227989 w 1421182"/>
                <a:gd name="connsiteY5" fmla="*/ 2341644 h 2358736"/>
                <a:gd name="connsiteX6" fmla="*/ 1311364 w 1421182"/>
                <a:gd name="connsiteY6" fmla="*/ 2026318 h 2358736"/>
                <a:gd name="connsiteX7" fmla="*/ 1421092 w 1421182"/>
                <a:gd name="connsiteY7" fmla="*/ 1126548 h 2358736"/>
                <a:gd name="connsiteX8" fmla="*/ 1152597 w 1421182"/>
                <a:gd name="connsiteY8" fmla="*/ 669082 h 2358736"/>
                <a:gd name="connsiteX9" fmla="*/ 1168953 w 1421182"/>
                <a:gd name="connsiteY9" fmla="*/ 968062 h 2358736"/>
                <a:gd name="connsiteX10" fmla="*/ 927050 w 1421182"/>
                <a:gd name="connsiteY10" fmla="*/ 614956 h 2358736"/>
                <a:gd name="connsiteX11" fmla="*/ 957315 w 1421182"/>
                <a:gd name="connsiteY11" fmla="*/ 944170 h 2358736"/>
                <a:gd name="connsiteX12" fmla="*/ 711016 w 1421182"/>
                <a:gd name="connsiteY12" fmla="*/ 569620 h 2358736"/>
                <a:gd name="connsiteX13" fmla="*/ 729319 w 1421182"/>
                <a:gd name="connsiteY13" fmla="*/ 957827 h 2358736"/>
                <a:gd name="connsiteX14" fmla="*/ 543268 w 1421182"/>
                <a:gd name="connsiteY14" fmla="*/ 8 h 2358736"/>
                <a:gd name="connsiteX15" fmla="*/ 473286 w 1421182"/>
                <a:gd name="connsiteY15" fmla="*/ 1312127 h 2358736"/>
                <a:gd name="connsiteX16" fmla="*/ 338442 w 1421182"/>
                <a:gd name="connsiteY16" fmla="*/ 1258222 h 2358736"/>
                <a:gd name="connsiteX17" fmla="*/ 719 w 1421182"/>
                <a:gd name="connsiteY17" fmla="*/ 957545 h 2358736"/>
                <a:gd name="connsiteX0" fmla="*/ 719 w 1421182"/>
                <a:gd name="connsiteY0" fmla="*/ 957545 h 2341644"/>
                <a:gd name="connsiteX1" fmla="*/ 140932 w 1421182"/>
                <a:gd name="connsiteY1" fmla="*/ 1353319 h 2341644"/>
                <a:gd name="connsiteX2" fmla="*/ 309182 w 1421182"/>
                <a:gd name="connsiteY2" fmla="*/ 1711764 h 2341644"/>
                <a:gd name="connsiteX3" fmla="*/ 626141 w 1421182"/>
                <a:gd name="connsiteY3" fmla="*/ 1985150 h 2341644"/>
                <a:gd name="connsiteX4" fmla="*/ 658780 w 1421182"/>
                <a:gd name="connsiteY4" fmla="*/ 2266927 h 2341644"/>
                <a:gd name="connsiteX5" fmla="*/ 1227989 w 1421182"/>
                <a:gd name="connsiteY5" fmla="*/ 2341644 h 2341644"/>
                <a:gd name="connsiteX6" fmla="*/ 1311364 w 1421182"/>
                <a:gd name="connsiteY6" fmla="*/ 2026318 h 2341644"/>
                <a:gd name="connsiteX7" fmla="*/ 1421092 w 1421182"/>
                <a:gd name="connsiteY7" fmla="*/ 1126548 h 2341644"/>
                <a:gd name="connsiteX8" fmla="*/ 1152597 w 1421182"/>
                <a:gd name="connsiteY8" fmla="*/ 669082 h 2341644"/>
                <a:gd name="connsiteX9" fmla="*/ 1168953 w 1421182"/>
                <a:gd name="connsiteY9" fmla="*/ 968062 h 2341644"/>
                <a:gd name="connsiteX10" fmla="*/ 927050 w 1421182"/>
                <a:gd name="connsiteY10" fmla="*/ 614956 h 2341644"/>
                <a:gd name="connsiteX11" fmla="*/ 957315 w 1421182"/>
                <a:gd name="connsiteY11" fmla="*/ 944170 h 2341644"/>
                <a:gd name="connsiteX12" fmla="*/ 711016 w 1421182"/>
                <a:gd name="connsiteY12" fmla="*/ 569620 h 2341644"/>
                <a:gd name="connsiteX13" fmla="*/ 729319 w 1421182"/>
                <a:gd name="connsiteY13" fmla="*/ 957827 h 2341644"/>
                <a:gd name="connsiteX14" fmla="*/ 543268 w 1421182"/>
                <a:gd name="connsiteY14" fmla="*/ 8 h 2341644"/>
                <a:gd name="connsiteX15" fmla="*/ 473286 w 1421182"/>
                <a:gd name="connsiteY15" fmla="*/ 1312127 h 2341644"/>
                <a:gd name="connsiteX16" fmla="*/ 338442 w 1421182"/>
                <a:gd name="connsiteY16" fmla="*/ 1258222 h 2341644"/>
                <a:gd name="connsiteX17" fmla="*/ 719 w 1421182"/>
                <a:gd name="connsiteY17" fmla="*/ 957545 h 2341644"/>
                <a:gd name="connsiteX0" fmla="*/ 719 w 1421092"/>
                <a:gd name="connsiteY0" fmla="*/ 957545 h 2341644"/>
                <a:gd name="connsiteX1" fmla="*/ 140932 w 1421092"/>
                <a:gd name="connsiteY1" fmla="*/ 1353319 h 2341644"/>
                <a:gd name="connsiteX2" fmla="*/ 309182 w 1421092"/>
                <a:gd name="connsiteY2" fmla="*/ 1711764 h 2341644"/>
                <a:gd name="connsiteX3" fmla="*/ 626141 w 1421092"/>
                <a:gd name="connsiteY3" fmla="*/ 1985150 h 2341644"/>
                <a:gd name="connsiteX4" fmla="*/ 658780 w 1421092"/>
                <a:gd name="connsiteY4" fmla="*/ 2266927 h 2341644"/>
                <a:gd name="connsiteX5" fmla="*/ 1227989 w 1421092"/>
                <a:gd name="connsiteY5" fmla="*/ 2341644 h 2341644"/>
                <a:gd name="connsiteX6" fmla="*/ 1262460 w 1421092"/>
                <a:gd name="connsiteY6" fmla="*/ 1987074 h 2341644"/>
                <a:gd name="connsiteX7" fmla="*/ 1421092 w 1421092"/>
                <a:gd name="connsiteY7" fmla="*/ 1126548 h 2341644"/>
                <a:gd name="connsiteX8" fmla="*/ 1152597 w 1421092"/>
                <a:gd name="connsiteY8" fmla="*/ 669082 h 2341644"/>
                <a:gd name="connsiteX9" fmla="*/ 1168953 w 1421092"/>
                <a:gd name="connsiteY9" fmla="*/ 968062 h 2341644"/>
                <a:gd name="connsiteX10" fmla="*/ 927050 w 1421092"/>
                <a:gd name="connsiteY10" fmla="*/ 614956 h 2341644"/>
                <a:gd name="connsiteX11" fmla="*/ 957315 w 1421092"/>
                <a:gd name="connsiteY11" fmla="*/ 944170 h 2341644"/>
                <a:gd name="connsiteX12" fmla="*/ 711016 w 1421092"/>
                <a:gd name="connsiteY12" fmla="*/ 569620 h 2341644"/>
                <a:gd name="connsiteX13" fmla="*/ 729319 w 1421092"/>
                <a:gd name="connsiteY13" fmla="*/ 957827 h 2341644"/>
                <a:gd name="connsiteX14" fmla="*/ 543268 w 1421092"/>
                <a:gd name="connsiteY14" fmla="*/ 8 h 2341644"/>
                <a:gd name="connsiteX15" fmla="*/ 473286 w 1421092"/>
                <a:gd name="connsiteY15" fmla="*/ 1312127 h 2341644"/>
                <a:gd name="connsiteX16" fmla="*/ 338442 w 1421092"/>
                <a:gd name="connsiteY16" fmla="*/ 1258222 h 2341644"/>
                <a:gd name="connsiteX17" fmla="*/ 719 w 1421092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58780 w 1421109"/>
                <a:gd name="connsiteY4" fmla="*/ 2266927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58780 w 1421109"/>
                <a:gd name="connsiteY4" fmla="*/ 2266927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22941 w 1421109"/>
                <a:gd name="connsiteY4" fmla="*/ 2320778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622941 w 1421109"/>
                <a:gd name="connsiteY4" fmla="*/ 2320778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557331 w 1421109"/>
                <a:gd name="connsiteY4" fmla="*/ 2278453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601148 w 1421109"/>
                <a:gd name="connsiteY4" fmla="*/ 2297232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10754"/>
                <a:gd name="connsiteX1" fmla="*/ 140932 w 1421109"/>
                <a:gd name="connsiteY1" fmla="*/ 1353319 h 2310754"/>
                <a:gd name="connsiteX2" fmla="*/ 309182 w 1421109"/>
                <a:gd name="connsiteY2" fmla="*/ 1711764 h 2310754"/>
                <a:gd name="connsiteX3" fmla="*/ 548773 w 1421109"/>
                <a:gd name="connsiteY3" fmla="*/ 1936338 h 2310754"/>
                <a:gd name="connsiteX4" fmla="*/ 601148 w 1421109"/>
                <a:gd name="connsiteY4" fmla="*/ 2297232 h 2310754"/>
                <a:gd name="connsiteX5" fmla="*/ 1253027 w 1421109"/>
                <a:gd name="connsiteY5" fmla="*/ 2310347 h 2310754"/>
                <a:gd name="connsiteX6" fmla="*/ 1262460 w 1421109"/>
                <a:gd name="connsiteY6" fmla="*/ 1987074 h 2310754"/>
                <a:gd name="connsiteX7" fmla="*/ 1421092 w 1421109"/>
                <a:gd name="connsiteY7" fmla="*/ 1126548 h 2310754"/>
                <a:gd name="connsiteX8" fmla="*/ 1152597 w 1421109"/>
                <a:gd name="connsiteY8" fmla="*/ 669082 h 2310754"/>
                <a:gd name="connsiteX9" fmla="*/ 1168953 w 1421109"/>
                <a:gd name="connsiteY9" fmla="*/ 968062 h 2310754"/>
                <a:gd name="connsiteX10" fmla="*/ 927050 w 1421109"/>
                <a:gd name="connsiteY10" fmla="*/ 614956 h 2310754"/>
                <a:gd name="connsiteX11" fmla="*/ 957315 w 1421109"/>
                <a:gd name="connsiteY11" fmla="*/ 944170 h 2310754"/>
                <a:gd name="connsiteX12" fmla="*/ 711016 w 1421109"/>
                <a:gd name="connsiteY12" fmla="*/ 569620 h 2310754"/>
                <a:gd name="connsiteX13" fmla="*/ 729319 w 1421109"/>
                <a:gd name="connsiteY13" fmla="*/ 957827 h 2310754"/>
                <a:gd name="connsiteX14" fmla="*/ 543268 w 1421109"/>
                <a:gd name="connsiteY14" fmla="*/ 8 h 2310754"/>
                <a:gd name="connsiteX15" fmla="*/ 473286 w 1421109"/>
                <a:gd name="connsiteY15" fmla="*/ 1312127 h 2310754"/>
                <a:gd name="connsiteX16" fmla="*/ 338442 w 1421109"/>
                <a:gd name="connsiteY16" fmla="*/ 1258222 h 2310754"/>
                <a:gd name="connsiteX17" fmla="*/ 719 w 1421109"/>
                <a:gd name="connsiteY17" fmla="*/ 957545 h 2310754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601148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582370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582370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347"/>
                <a:gd name="connsiteX1" fmla="*/ 140932 w 1421109"/>
                <a:gd name="connsiteY1" fmla="*/ 1353319 h 2310347"/>
                <a:gd name="connsiteX2" fmla="*/ 309182 w 1421109"/>
                <a:gd name="connsiteY2" fmla="*/ 1711764 h 2310347"/>
                <a:gd name="connsiteX3" fmla="*/ 548773 w 1421109"/>
                <a:gd name="connsiteY3" fmla="*/ 1936338 h 2310347"/>
                <a:gd name="connsiteX4" fmla="*/ 582370 w 1421109"/>
                <a:gd name="connsiteY4" fmla="*/ 2297232 h 2310347"/>
                <a:gd name="connsiteX5" fmla="*/ 1253027 w 1421109"/>
                <a:gd name="connsiteY5" fmla="*/ 2310347 h 2310347"/>
                <a:gd name="connsiteX6" fmla="*/ 1262460 w 1421109"/>
                <a:gd name="connsiteY6" fmla="*/ 1987074 h 2310347"/>
                <a:gd name="connsiteX7" fmla="*/ 1421092 w 1421109"/>
                <a:gd name="connsiteY7" fmla="*/ 1126548 h 2310347"/>
                <a:gd name="connsiteX8" fmla="*/ 1152597 w 1421109"/>
                <a:gd name="connsiteY8" fmla="*/ 669082 h 2310347"/>
                <a:gd name="connsiteX9" fmla="*/ 1168953 w 1421109"/>
                <a:gd name="connsiteY9" fmla="*/ 968062 h 2310347"/>
                <a:gd name="connsiteX10" fmla="*/ 927050 w 1421109"/>
                <a:gd name="connsiteY10" fmla="*/ 614956 h 2310347"/>
                <a:gd name="connsiteX11" fmla="*/ 957315 w 1421109"/>
                <a:gd name="connsiteY11" fmla="*/ 944170 h 2310347"/>
                <a:gd name="connsiteX12" fmla="*/ 711016 w 1421109"/>
                <a:gd name="connsiteY12" fmla="*/ 569620 h 2310347"/>
                <a:gd name="connsiteX13" fmla="*/ 729319 w 1421109"/>
                <a:gd name="connsiteY13" fmla="*/ 957827 h 2310347"/>
                <a:gd name="connsiteX14" fmla="*/ 543268 w 1421109"/>
                <a:gd name="connsiteY14" fmla="*/ 8 h 2310347"/>
                <a:gd name="connsiteX15" fmla="*/ 473286 w 1421109"/>
                <a:gd name="connsiteY15" fmla="*/ 1312127 h 2310347"/>
                <a:gd name="connsiteX16" fmla="*/ 338442 w 1421109"/>
                <a:gd name="connsiteY16" fmla="*/ 1258222 h 2310347"/>
                <a:gd name="connsiteX17" fmla="*/ 719 w 1421109"/>
                <a:gd name="connsiteY17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52597 w 1423213"/>
                <a:gd name="connsiteY9" fmla="*/ 669082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52597 w 1423213"/>
                <a:gd name="connsiteY9" fmla="*/ 669082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86368 w 1423213"/>
                <a:gd name="connsiteY9" fmla="*/ 644961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86368 w 1423213"/>
                <a:gd name="connsiteY9" fmla="*/ 644961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6650"/>
                <a:gd name="connsiteY0" fmla="*/ 957545 h 2310347"/>
                <a:gd name="connsiteX1" fmla="*/ 140932 w 1426650"/>
                <a:gd name="connsiteY1" fmla="*/ 1353319 h 2310347"/>
                <a:gd name="connsiteX2" fmla="*/ 309182 w 1426650"/>
                <a:gd name="connsiteY2" fmla="*/ 1711764 h 2310347"/>
                <a:gd name="connsiteX3" fmla="*/ 548773 w 1426650"/>
                <a:gd name="connsiteY3" fmla="*/ 1936338 h 2310347"/>
                <a:gd name="connsiteX4" fmla="*/ 582370 w 1426650"/>
                <a:gd name="connsiteY4" fmla="*/ 2297232 h 2310347"/>
                <a:gd name="connsiteX5" fmla="*/ 1253027 w 1426650"/>
                <a:gd name="connsiteY5" fmla="*/ 2310347 h 2310347"/>
                <a:gd name="connsiteX6" fmla="*/ 1262460 w 1426650"/>
                <a:gd name="connsiteY6" fmla="*/ 1987074 h 2310347"/>
                <a:gd name="connsiteX7" fmla="*/ 1421092 w 1426650"/>
                <a:gd name="connsiteY7" fmla="*/ 1126548 h 2310347"/>
                <a:gd name="connsiteX8" fmla="*/ 1393246 w 1426650"/>
                <a:gd name="connsiteY8" fmla="*/ 734522 h 2310347"/>
                <a:gd name="connsiteX9" fmla="*/ 1186368 w 1426650"/>
                <a:gd name="connsiteY9" fmla="*/ 644961 h 2310347"/>
                <a:gd name="connsiteX10" fmla="*/ 1168953 w 1426650"/>
                <a:gd name="connsiteY10" fmla="*/ 968062 h 2310347"/>
                <a:gd name="connsiteX11" fmla="*/ 1156855 w 1426650"/>
                <a:gd name="connsiteY11" fmla="*/ 657333 h 2310347"/>
                <a:gd name="connsiteX12" fmla="*/ 927050 w 1426650"/>
                <a:gd name="connsiteY12" fmla="*/ 614956 h 2310347"/>
                <a:gd name="connsiteX13" fmla="*/ 957315 w 1426650"/>
                <a:gd name="connsiteY13" fmla="*/ 944170 h 2310347"/>
                <a:gd name="connsiteX14" fmla="*/ 711016 w 1426650"/>
                <a:gd name="connsiteY14" fmla="*/ 569620 h 2310347"/>
                <a:gd name="connsiteX15" fmla="*/ 729319 w 1426650"/>
                <a:gd name="connsiteY15" fmla="*/ 957827 h 2310347"/>
                <a:gd name="connsiteX16" fmla="*/ 543268 w 1426650"/>
                <a:gd name="connsiteY16" fmla="*/ 8 h 2310347"/>
                <a:gd name="connsiteX17" fmla="*/ 473286 w 1426650"/>
                <a:gd name="connsiteY17" fmla="*/ 1312127 h 2310347"/>
                <a:gd name="connsiteX18" fmla="*/ 338442 w 1426650"/>
                <a:gd name="connsiteY18" fmla="*/ 1258222 h 2310347"/>
                <a:gd name="connsiteX19" fmla="*/ 719 w 1426650"/>
                <a:gd name="connsiteY19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711016 w 1422362"/>
                <a:gd name="connsiteY14" fmla="*/ 569620 h 2310347"/>
                <a:gd name="connsiteX15" fmla="*/ 729319 w 1422362"/>
                <a:gd name="connsiteY15" fmla="*/ 957827 h 2310347"/>
                <a:gd name="connsiteX16" fmla="*/ 543268 w 1422362"/>
                <a:gd name="connsiteY16" fmla="*/ 8 h 2310347"/>
                <a:gd name="connsiteX17" fmla="*/ 473286 w 1422362"/>
                <a:gd name="connsiteY17" fmla="*/ 1312127 h 2310347"/>
                <a:gd name="connsiteX18" fmla="*/ 338442 w 1422362"/>
                <a:gd name="connsiteY18" fmla="*/ 1258222 h 2310347"/>
                <a:gd name="connsiteX19" fmla="*/ 719 w 1422362"/>
                <a:gd name="connsiteY19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1028697 h 2381499"/>
                <a:gd name="connsiteX1" fmla="*/ 140932 w 1422362"/>
                <a:gd name="connsiteY1" fmla="*/ 1424471 h 2381499"/>
                <a:gd name="connsiteX2" fmla="*/ 309182 w 1422362"/>
                <a:gd name="connsiteY2" fmla="*/ 1782916 h 2381499"/>
                <a:gd name="connsiteX3" fmla="*/ 548773 w 1422362"/>
                <a:gd name="connsiteY3" fmla="*/ 2007490 h 2381499"/>
                <a:gd name="connsiteX4" fmla="*/ 582370 w 1422362"/>
                <a:gd name="connsiteY4" fmla="*/ 2368384 h 2381499"/>
                <a:gd name="connsiteX5" fmla="*/ 1253027 w 1422362"/>
                <a:gd name="connsiteY5" fmla="*/ 2381499 h 2381499"/>
                <a:gd name="connsiteX6" fmla="*/ 1262460 w 1422362"/>
                <a:gd name="connsiteY6" fmla="*/ 2058226 h 2381499"/>
                <a:gd name="connsiteX7" fmla="*/ 1421092 w 1422362"/>
                <a:gd name="connsiteY7" fmla="*/ 1197700 h 2381499"/>
                <a:gd name="connsiteX8" fmla="*/ 1369124 w 1422362"/>
                <a:gd name="connsiteY8" fmla="*/ 771904 h 2381499"/>
                <a:gd name="connsiteX9" fmla="*/ 1176719 w 1422362"/>
                <a:gd name="connsiteY9" fmla="*/ 740235 h 2381499"/>
                <a:gd name="connsiteX10" fmla="*/ 1168953 w 1422362"/>
                <a:gd name="connsiteY10" fmla="*/ 1039214 h 2381499"/>
                <a:gd name="connsiteX11" fmla="*/ 1156855 w 1422362"/>
                <a:gd name="connsiteY11" fmla="*/ 728485 h 2381499"/>
                <a:gd name="connsiteX12" fmla="*/ 927050 w 1422362"/>
                <a:gd name="connsiteY12" fmla="*/ 686108 h 2381499"/>
                <a:gd name="connsiteX13" fmla="*/ 957315 w 1422362"/>
                <a:gd name="connsiteY13" fmla="*/ 1015322 h 2381499"/>
                <a:gd name="connsiteX14" fmla="*/ 905990 w 1422362"/>
                <a:gd name="connsiteY14" fmla="*/ 685066 h 2381499"/>
                <a:gd name="connsiteX15" fmla="*/ 711016 w 1422362"/>
                <a:gd name="connsiteY15" fmla="*/ 640772 h 2381499"/>
                <a:gd name="connsiteX16" fmla="*/ 729319 w 1422362"/>
                <a:gd name="connsiteY16" fmla="*/ 1028979 h 2381499"/>
                <a:gd name="connsiteX17" fmla="*/ 543268 w 1422362"/>
                <a:gd name="connsiteY17" fmla="*/ 71160 h 2381499"/>
                <a:gd name="connsiteX18" fmla="*/ 471802 w 1422362"/>
                <a:gd name="connsiteY18" fmla="*/ 217109 h 2381499"/>
                <a:gd name="connsiteX19" fmla="*/ 473286 w 1422362"/>
                <a:gd name="connsiteY19" fmla="*/ 1383279 h 2381499"/>
                <a:gd name="connsiteX20" fmla="*/ 338442 w 1422362"/>
                <a:gd name="connsiteY20" fmla="*/ 1329374 h 2381499"/>
                <a:gd name="connsiteX21" fmla="*/ 719 w 1422362"/>
                <a:gd name="connsiteY21" fmla="*/ 1028697 h 2381499"/>
                <a:gd name="connsiteX0" fmla="*/ 719 w 1422362"/>
                <a:gd name="connsiteY0" fmla="*/ 1028697 h 2381499"/>
                <a:gd name="connsiteX1" fmla="*/ 140932 w 1422362"/>
                <a:gd name="connsiteY1" fmla="*/ 1424471 h 2381499"/>
                <a:gd name="connsiteX2" fmla="*/ 309182 w 1422362"/>
                <a:gd name="connsiteY2" fmla="*/ 1782916 h 2381499"/>
                <a:gd name="connsiteX3" fmla="*/ 548773 w 1422362"/>
                <a:gd name="connsiteY3" fmla="*/ 2007490 h 2381499"/>
                <a:gd name="connsiteX4" fmla="*/ 582370 w 1422362"/>
                <a:gd name="connsiteY4" fmla="*/ 2368384 h 2381499"/>
                <a:gd name="connsiteX5" fmla="*/ 1253027 w 1422362"/>
                <a:gd name="connsiteY5" fmla="*/ 2381499 h 2381499"/>
                <a:gd name="connsiteX6" fmla="*/ 1262460 w 1422362"/>
                <a:gd name="connsiteY6" fmla="*/ 2058226 h 2381499"/>
                <a:gd name="connsiteX7" fmla="*/ 1421092 w 1422362"/>
                <a:gd name="connsiteY7" fmla="*/ 1197700 h 2381499"/>
                <a:gd name="connsiteX8" fmla="*/ 1369124 w 1422362"/>
                <a:gd name="connsiteY8" fmla="*/ 771904 h 2381499"/>
                <a:gd name="connsiteX9" fmla="*/ 1176719 w 1422362"/>
                <a:gd name="connsiteY9" fmla="*/ 740235 h 2381499"/>
                <a:gd name="connsiteX10" fmla="*/ 1168953 w 1422362"/>
                <a:gd name="connsiteY10" fmla="*/ 1039214 h 2381499"/>
                <a:gd name="connsiteX11" fmla="*/ 1156855 w 1422362"/>
                <a:gd name="connsiteY11" fmla="*/ 728485 h 2381499"/>
                <a:gd name="connsiteX12" fmla="*/ 927050 w 1422362"/>
                <a:gd name="connsiteY12" fmla="*/ 686108 h 2381499"/>
                <a:gd name="connsiteX13" fmla="*/ 957315 w 1422362"/>
                <a:gd name="connsiteY13" fmla="*/ 1015322 h 2381499"/>
                <a:gd name="connsiteX14" fmla="*/ 905990 w 1422362"/>
                <a:gd name="connsiteY14" fmla="*/ 685066 h 2381499"/>
                <a:gd name="connsiteX15" fmla="*/ 711016 w 1422362"/>
                <a:gd name="connsiteY15" fmla="*/ 640772 h 2381499"/>
                <a:gd name="connsiteX16" fmla="*/ 729319 w 1422362"/>
                <a:gd name="connsiteY16" fmla="*/ 1028979 h 2381499"/>
                <a:gd name="connsiteX17" fmla="*/ 543268 w 1422362"/>
                <a:gd name="connsiteY17" fmla="*/ 71160 h 2381499"/>
                <a:gd name="connsiteX18" fmla="*/ 471802 w 1422362"/>
                <a:gd name="connsiteY18" fmla="*/ 217109 h 2381499"/>
                <a:gd name="connsiteX19" fmla="*/ 473286 w 1422362"/>
                <a:gd name="connsiteY19" fmla="*/ 1383279 h 2381499"/>
                <a:gd name="connsiteX20" fmla="*/ 338442 w 1422362"/>
                <a:gd name="connsiteY20" fmla="*/ 1329374 h 2381499"/>
                <a:gd name="connsiteX21" fmla="*/ 719 w 1422362"/>
                <a:gd name="connsiteY21" fmla="*/ 1028697 h 2381499"/>
                <a:gd name="connsiteX0" fmla="*/ 719 w 1422362"/>
                <a:gd name="connsiteY0" fmla="*/ 1025260 h 2378062"/>
                <a:gd name="connsiteX1" fmla="*/ 140932 w 1422362"/>
                <a:gd name="connsiteY1" fmla="*/ 1421034 h 2378062"/>
                <a:gd name="connsiteX2" fmla="*/ 309182 w 1422362"/>
                <a:gd name="connsiteY2" fmla="*/ 1779479 h 2378062"/>
                <a:gd name="connsiteX3" fmla="*/ 548773 w 1422362"/>
                <a:gd name="connsiteY3" fmla="*/ 2004053 h 2378062"/>
                <a:gd name="connsiteX4" fmla="*/ 582370 w 1422362"/>
                <a:gd name="connsiteY4" fmla="*/ 2364947 h 2378062"/>
                <a:gd name="connsiteX5" fmla="*/ 1253027 w 1422362"/>
                <a:gd name="connsiteY5" fmla="*/ 2378062 h 2378062"/>
                <a:gd name="connsiteX6" fmla="*/ 1262460 w 1422362"/>
                <a:gd name="connsiteY6" fmla="*/ 2054789 h 2378062"/>
                <a:gd name="connsiteX7" fmla="*/ 1421092 w 1422362"/>
                <a:gd name="connsiteY7" fmla="*/ 1194263 h 2378062"/>
                <a:gd name="connsiteX8" fmla="*/ 1369124 w 1422362"/>
                <a:gd name="connsiteY8" fmla="*/ 768467 h 2378062"/>
                <a:gd name="connsiteX9" fmla="*/ 1176719 w 1422362"/>
                <a:gd name="connsiteY9" fmla="*/ 736798 h 2378062"/>
                <a:gd name="connsiteX10" fmla="*/ 1168953 w 1422362"/>
                <a:gd name="connsiteY10" fmla="*/ 1035777 h 2378062"/>
                <a:gd name="connsiteX11" fmla="*/ 1156855 w 1422362"/>
                <a:gd name="connsiteY11" fmla="*/ 725048 h 2378062"/>
                <a:gd name="connsiteX12" fmla="*/ 927050 w 1422362"/>
                <a:gd name="connsiteY12" fmla="*/ 682671 h 2378062"/>
                <a:gd name="connsiteX13" fmla="*/ 957315 w 1422362"/>
                <a:gd name="connsiteY13" fmla="*/ 1011885 h 2378062"/>
                <a:gd name="connsiteX14" fmla="*/ 905990 w 1422362"/>
                <a:gd name="connsiteY14" fmla="*/ 681629 h 2378062"/>
                <a:gd name="connsiteX15" fmla="*/ 711016 w 1422362"/>
                <a:gd name="connsiteY15" fmla="*/ 637335 h 2378062"/>
                <a:gd name="connsiteX16" fmla="*/ 729319 w 1422362"/>
                <a:gd name="connsiteY16" fmla="*/ 1025542 h 2378062"/>
                <a:gd name="connsiteX17" fmla="*/ 543268 w 1422362"/>
                <a:gd name="connsiteY17" fmla="*/ 67723 h 2378062"/>
                <a:gd name="connsiteX18" fmla="*/ 471802 w 1422362"/>
                <a:gd name="connsiteY18" fmla="*/ 213672 h 2378062"/>
                <a:gd name="connsiteX19" fmla="*/ 473286 w 1422362"/>
                <a:gd name="connsiteY19" fmla="*/ 1379842 h 2378062"/>
                <a:gd name="connsiteX20" fmla="*/ 338442 w 1422362"/>
                <a:gd name="connsiteY20" fmla="*/ 1325937 h 2378062"/>
                <a:gd name="connsiteX21" fmla="*/ 719 w 1422362"/>
                <a:gd name="connsiteY21" fmla="*/ 1025260 h 2378062"/>
                <a:gd name="connsiteX0" fmla="*/ 719 w 1422362"/>
                <a:gd name="connsiteY0" fmla="*/ 1011512 h 2364314"/>
                <a:gd name="connsiteX1" fmla="*/ 140932 w 1422362"/>
                <a:gd name="connsiteY1" fmla="*/ 1407286 h 2364314"/>
                <a:gd name="connsiteX2" fmla="*/ 309182 w 1422362"/>
                <a:gd name="connsiteY2" fmla="*/ 1765731 h 2364314"/>
                <a:gd name="connsiteX3" fmla="*/ 548773 w 1422362"/>
                <a:gd name="connsiteY3" fmla="*/ 1990305 h 2364314"/>
                <a:gd name="connsiteX4" fmla="*/ 582370 w 1422362"/>
                <a:gd name="connsiteY4" fmla="*/ 2351199 h 2364314"/>
                <a:gd name="connsiteX5" fmla="*/ 1253027 w 1422362"/>
                <a:gd name="connsiteY5" fmla="*/ 2364314 h 2364314"/>
                <a:gd name="connsiteX6" fmla="*/ 1262460 w 1422362"/>
                <a:gd name="connsiteY6" fmla="*/ 2041041 h 2364314"/>
                <a:gd name="connsiteX7" fmla="*/ 1421092 w 1422362"/>
                <a:gd name="connsiteY7" fmla="*/ 1180515 h 2364314"/>
                <a:gd name="connsiteX8" fmla="*/ 1369124 w 1422362"/>
                <a:gd name="connsiteY8" fmla="*/ 754719 h 2364314"/>
                <a:gd name="connsiteX9" fmla="*/ 1176719 w 1422362"/>
                <a:gd name="connsiteY9" fmla="*/ 723050 h 2364314"/>
                <a:gd name="connsiteX10" fmla="*/ 1168953 w 1422362"/>
                <a:gd name="connsiteY10" fmla="*/ 1022029 h 2364314"/>
                <a:gd name="connsiteX11" fmla="*/ 1156855 w 1422362"/>
                <a:gd name="connsiteY11" fmla="*/ 711300 h 2364314"/>
                <a:gd name="connsiteX12" fmla="*/ 927050 w 1422362"/>
                <a:gd name="connsiteY12" fmla="*/ 668923 h 2364314"/>
                <a:gd name="connsiteX13" fmla="*/ 957315 w 1422362"/>
                <a:gd name="connsiteY13" fmla="*/ 998137 h 2364314"/>
                <a:gd name="connsiteX14" fmla="*/ 905990 w 1422362"/>
                <a:gd name="connsiteY14" fmla="*/ 667881 h 2364314"/>
                <a:gd name="connsiteX15" fmla="*/ 711016 w 1422362"/>
                <a:gd name="connsiteY15" fmla="*/ 623587 h 2364314"/>
                <a:gd name="connsiteX16" fmla="*/ 729319 w 1422362"/>
                <a:gd name="connsiteY16" fmla="*/ 1011794 h 2364314"/>
                <a:gd name="connsiteX17" fmla="*/ 630106 w 1422362"/>
                <a:gd name="connsiteY17" fmla="*/ 73272 h 2364314"/>
                <a:gd name="connsiteX18" fmla="*/ 471802 w 1422362"/>
                <a:gd name="connsiteY18" fmla="*/ 199924 h 2364314"/>
                <a:gd name="connsiteX19" fmla="*/ 473286 w 1422362"/>
                <a:gd name="connsiteY19" fmla="*/ 1366094 h 2364314"/>
                <a:gd name="connsiteX20" fmla="*/ 338442 w 1422362"/>
                <a:gd name="connsiteY20" fmla="*/ 1312189 h 2364314"/>
                <a:gd name="connsiteX21" fmla="*/ 719 w 1422362"/>
                <a:gd name="connsiteY21" fmla="*/ 1011512 h 2364314"/>
                <a:gd name="connsiteX0" fmla="*/ 719 w 1422362"/>
                <a:gd name="connsiteY0" fmla="*/ 938672 h 2291474"/>
                <a:gd name="connsiteX1" fmla="*/ 140932 w 1422362"/>
                <a:gd name="connsiteY1" fmla="*/ 1334446 h 2291474"/>
                <a:gd name="connsiteX2" fmla="*/ 309182 w 1422362"/>
                <a:gd name="connsiteY2" fmla="*/ 1692891 h 2291474"/>
                <a:gd name="connsiteX3" fmla="*/ 548773 w 1422362"/>
                <a:gd name="connsiteY3" fmla="*/ 1917465 h 2291474"/>
                <a:gd name="connsiteX4" fmla="*/ 582370 w 1422362"/>
                <a:gd name="connsiteY4" fmla="*/ 2278359 h 2291474"/>
                <a:gd name="connsiteX5" fmla="*/ 1253027 w 1422362"/>
                <a:gd name="connsiteY5" fmla="*/ 2291474 h 2291474"/>
                <a:gd name="connsiteX6" fmla="*/ 1262460 w 1422362"/>
                <a:gd name="connsiteY6" fmla="*/ 1968201 h 2291474"/>
                <a:gd name="connsiteX7" fmla="*/ 1421092 w 1422362"/>
                <a:gd name="connsiteY7" fmla="*/ 1107675 h 2291474"/>
                <a:gd name="connsiteX8" fmla="*/ 1369124 w 1422362"/>
                <a:gd name="connsiteY8" fmla="*/ 681879 h 2291474"/>
                <a:gd name="connsiteX9" fmla="*/ 1176719 w 1422362"/>
                <a:gd name="connsiteY9" fmla="*/ 650210 h 2291474"/>
                <a:gd name="connsiteX10" fmla="*/ 1168953 w 1422362"/>
                <a:gd name="connsiteY10" fmla="*/ 949189 h 2291474"/>
                <a:gd name="connsiteX11" fmla="*/ 1156855 w 1422362"/>
                <a:gd name="connsiteY11" fmla="*/ 638460 h 2291474"/>
                <a:gd name="connsiteX12" fmla="*/ 927050 w 1422362"/>
                <a:gd name="connsiteY12" fmla="*/ 596083 h 2291474"/>
                <a:gd name="connsiteX13" fmla="*/ 957315 w 1422362"/>
                <a:gd name="connsiteY13" fmla="*/ 925297 h 2291474"/>
                <a:gd name="connsiteX14" fmla="*/ 905990 w 1422362"/>
                <a:gd name="connsiteY14" fmla="*/ 595041 h 2291474"/>
                <a:gd name="connsiteX15" fmla="*/ 711016 w 1422362"/>
                <a:gd name="connsiteY15" fmla="*/ 550747 h 2291474"/>
                <a:gd name="connsiteX16" fmla="*/ 729319 w 1422362"/>
                <a:gd name="connsiteY16" fmla="*/ 938954 h 2291474"/>
                <a:gd name="connsiteX17" fmla="*/ 673525 w 1422362"/>
                <a:gd name="connsiteY17" fmla="*/ 130688 h 2291474"/>
                <a:gd name="connsiteX18" fmla="*/ 471802 w 1422362"/>
                <a:gd name="connsiteY18" fmla="*/ 127084 h 2291474"/>
                <a:gd name="connsiteX19" fmla="*/ 473286 w 1422362"/>
                <a:gd name="connsiteY19" fmla="*/ 1293254 h 2291474"/>
                <a:gd name="connsiteX20" fmla="*/ 338442 w 1422362"/>
                <a:gd name="connsiteY20" fmla="*/ 1239349 h 2291474"/>
                <a:gd name="connsiteX21" fmla="*/ 719 w 1422362"/>
                <a:gd name="connsiteY21" fmla="*/ 938672 h 2291474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14198 h 2267000"/>
                <a:gd name="connsiteX1" fmla="*/ 140932 w 1422362"/>
                <a:gd name="connsiteY1" fmla="*/ 1309972 h 2267000"/>
                <a:gd name="connsiteX2" fmla="*/ 309182 w 1422362"/>
                <a:gd name="connsiteY2" fmla="*/ 1668417 h 2267000"/>
                <a:gd name="connsiteX3" fmla="*/ 548773 w 1422362"/>
                <a:gd name="connsiteY3" fmla="*/ 1892991 h 2267000"/>
                <a:gd name="connsiteX4" fmla="*/ 582370 w 1422362"/>
                <a:gd name="connsiteY4" fmla="*/ 2253885 h 2267000"/>
                <a:gd name="connsiteX5" fmla="*/ 1253027 w 1422362"/>
                <a:gd name="connsiteY5" fmla="*/ 2267000 h 2267000"/>
                <a:gd name="connsiteX6" fmla="*/ 1262460 w 1422362"/>
                <a:gd name="connsiteY6" fmla="*/ 1943727 h 2267000"/>
                <a:gd name="connsiteX7" fmla="*/ 1421092 w 1422362"/>
                <a:gd name="connsiteY7" fmla="*/ 1083201 h 2267000"/>
                <a:gd name="connsiteX8" fmla="*/ 1369124 w 1422362"/>
                <a:gd name="connsiteY8" fmla="*/ 657405 h 2267000"/>
                <a:gd name="connsiteX9" fmla="*/ 1176719 w 1422362"/>
                <a:gd name="connsiteY9" fmla="*/ 625736 h 2267000"/>
                <a:gd name="connsiteX10" fmla="*/ 1168953 w 1422362"/>
                <a:gd name="connsiteY10" fmla="*/ 924715 h 2267000"/>
                <a:gd name="connsiteX11" fmla="*/ 1156855 w 1422362"/>
                <a:gd name="connsiteY11" fmla="*/ 613986 h 2267000"/>
                <a:gd name="connsiteX12" fmla="*/ 927050 w 1422362"/>
                <a:gd name="connsiteY12" fmla="*/ 571609 h 2267000"/>
                <a:gd name="connsiteX13" fmla="*/ 957315 w 1422362"/>
                <a:gd name="connsiteY13" fmla="*/ 900823 h 2267000"/>
                <a:gd name="connsiteX14" fmla="*/ 905990 w 1422362"/>
                <a:gd name="connsiteY14" fmla="*/ 570567 h 2267000"/>
                <a:gd name="connsiteX15" fmla="*/ 711016 w 1422362"/>
                <a:gd name="connsiteY15" fmla="*/ 526273 h 2267000"/>
                <a:gd name="connsiteX16" fmla="*/ 714846 w 1422362"/>
                <a:gd name="connsiteY16" fmla="*/ 914480 h 2267000"/>
                <a:gd name="connsiteX17" fmla="*/ 673525 w 1422362"/>
                <a:gd name="connsiteY17" fmla="*/ 106214 h 2267000"/>
                <a:gd name="connsiteX18" fmla="*/ 486275 w 1422362"/>
                <a:gd name="connsiteY18" fmla="*/ 174974 h 2267000"/>
                <a:gd name="connsiteX19" fmla="*/ 473286 w 1422362"/>
                <a:gd name="connsiteY19" fmla="*/ 1268780 h 2267000"/>
                <a:gd name="connsiteX20" fmla="*/ 338442 w 1422362"/>
                <a:gd name="connsiteY20" fmla="*/ 1214875 h 2267000"/>
                <a:gd name="connsiteX21" fmla="*/ 719 w 1422362"/>
                <a:gd name="connsiteY21" fmla="*/ 914198 h 2267000"/>
                <a:gd name="connsiteX0" fmla="*/ 719 w 1422362"/>
                <a:gd name="connsiteY0" fmla="*/ 897709 h 2250511"/>
                <a:gd name="connsiteX1" fmla="*/ 140932 w 1422362"/>
                <a:gd name="connsiteY1" fmla="*/ 1293483 h 2250511"/>
                <a:gd name="connsiteX2" fmla="*/ 309182 w 1422362"/>
                <a:gd name="connsiteY2" fmla="*/ 1651928 h 2250511"/>
                <a:gd name="connsiteX3" fmla="*/ 548773 w 1422362"/>
                <a:gd name="connsiteY3" fmla="*/ 1876502 h 2250511"/>
                <a:gd name="connsiteX4" fmla="*/ 582370 w 1422362"/>
                <a:gd name="connsiteY4" fmla="*/ 2237396 h 2250511"/>
                <a:gd name="connsiteX5" fmla="*/ 1253027 w 1422362"/>
                <a:gd name="connsiteY5" fmla="*/ 2250511 h 2250511"/>
                <a:gd name="connsiteX6" fmla="*/ 1262460 w 1422362"/>
                <a:gd name="connsiteY6" fmla="*/ 1927238 h 2250511"/>
                <a:gd name="connsiteX7" fmla="*/ 1421092 w 1422362"/>
                <a:gd name="connsiteY7" fmla="*/ 1066712 h 2250511"/>
                <a:gd name="connsiteX8" fmla="*/ 1369124 w 1422362"/>
                <a:gd name="connsiteY8" fmla="*/ 640916 h 2250511"/>
                <a:gd name="connsiteX9" fmla="*/ 1176719 w 1422362"/>
                <a:gd name="connsiteY9" fmla="*/ 609247 h 2250511"/>
                <a:gd name="connsiteX10" fmla="*/ 1168953 w 1422362"/>
                <a:gd name="connsiteY10" fmla="*/ 908226 h 2250511"/>
                <a:gd name="connsiteX11" fmla="*/ 1156855 w 1422362"/>
                <a:gd name="connsiteY11" fmla="*/ 597497 h 2250511"/>
                <a:gd name="connsiteX12" fmla="*/ 927050 w 1422362"/>
                <a:gd name="connsiteY12" fmla="*/ 555120 h 2250511"/>
                <a:gd name="connsiteX13" fmla="*/ 957315 w 1422362"/>
                <a:gd name="connsiteY13" fmla="*/ 884334 h 2250511"/>
                <a:gd name="connsiteX14" fmla="*/ 905990 w 1422362"/>
                <a:gd name="connsiteY14" fmla="*/ 554078 h 2250511"/>
                <a:gd name="connsiteX15" fmla="*/ 711016 w 1422362"/>
                <a:gd name="connsiteY15" fmla="*/ 509784 h 2250511"/>
                <a:gd name="connsiteX16" fmla="*/ 714846 w 1422362"/>
                <a:gd name="connsiteY16" fmla="*/ 897991 h 2250511"/>
                <a:gd name="connsiteX17" fmla="*/ 683174 w 1422362"/>
                <a:gd name="connsiteY17" fmla="*/ 118671 h 2250511"/>
                <a:gd name="connsiteX18" fmla="*/ 486275 w 1422362"/>
                <a:gd name="connsiteY18" fmla="*/ 158485 h 2250511"/>
                <a:gd name="connsiteX19" fmla="*/ 473286 w 1422362"/>
                <a:gd name="connsiteY19" fmla="*/ 1252291 h 2250511"/>
                <a:gd name="connsiteX20" fmla="*/ 338442 w 1422362"/>
                <a:gd name="connsiteY20" fmla="*/ 1198386 h 2250511"/>
                <a:gd name="connsiteX21" fmla="*/ 719 w 1422362"/>
                <a:gd name="connsiteY21" fmla="*/ 897709 h 2250511"/>
                <a:gd name="connsiteX0" fmla="*/ 719 w 1422362"/>
                <a:gd name="connsiteY0" fmla="*/ 897709 h 2250511"/>
                <a:gd name="connsiteX1" fmla="*/ 140932 w 1422362"/>
                <a:gd name="connsiteY1" fmla="*/ 1293483 h 2250511"/>
                <a:gd name="connsiteX2" fmla="*/ 309182 w 1422362"/>
                <a:gd name="connsiteY2" fmla="*/ 1651928 h 2250511"/>
                <a:gd name="connsiteX3" fmla="*/ 548773 w 1422362"/>
                <a:gd name="connsiteY3" fmla="*/ 1876502 h 2250511"/>
                <a:gd name="connsiteX4" fmla="*/ 582370 w 1422362"/>
                <a:gd name="connsiteY4" fmla="*/ 2237396 h 2250511"/>
                <a:gd name="connsiteX5" fmla="*/ 1253027 w 1422362"/>
                <a:gd name="connsiteY5" fmla="*/ 2250511 h 2250511"/>
                <a:gd name="connsiteX6" fmla="*/ 1262460 w 1422362"/>
                <a:gd name="connsiteY6" fmla="*/ 1927238 h 2250511"/>
                <a:gd name="connsiteX7" fmla="*/ 1421092 w 1422362"/>
                <a:gd name="connsiteY7" fmla="*/ 1066712 h 2250511"/>
                <a:gd name="connsiteX8" fmla="*/ 1369124 w 1422362"/>
                <a:gd name="connsiteY8" fmla="*/ 640916 h 2250511"/>
                <a:gd name="connsiteX9" fmla="*/ 1176719 w 1422362"/>
                <a:gd name="connsiteY9" fmla="*/ 609247 h 2250511"/>
                <a:gd name="connsiteX10" fmla="*/ 1168953 w 1422362"/>
                <a:gd name="connsiteY10" fmla="*/ 908226 h 2250511"/>
                <a:gd name="connsiteX11" fmla="*/ 1156855 w 1422362"/>
                <a:gd name="connsiteY11" fmla="*/ 597497 h 2250511"/>
                <a:gd name="connsiteX12" fmla="*/ 927050 w 1422362"/>
                <a:gd name="connsiteY12" fmla="*/ 555120 h 2250511"/>
                <a:gd name="connsiteX13" fmla="*/ 957315 w 1422362"/>
                <a:gd name="connsiteY13" fmla="*/ 884334 h 2250511"/>
                <a:gd name="connsiteX14" fmla="*/ 905990 w 1422362"/>
                <a:gd name="connsiteY14" fmla="*/ 554078 h 2250511"/>
                <a:gd name="connsiteX15" fmla="*/ 711016 w 1422362"/>
                <a:gd name="connsiteY15" fmla="*/ 509784 h 2250511"/>
                <a:gd name="connsiteX16" fmla="*/ 714846 w 1422362"/>
                <a:gd name="connsiteY16" fmla="*/ 897991 h 2250511"/>
                <a:gd name="connsiteX17" fmla="*/ 683174 w 1422362"/>
                <a:gd name="connsiteY17" fmla="*/ 118671 h 2250511"/>
                <a:gd name="connsiteX18" fmla="*/ 486275 w 1422362"/>
                <a:gd name="connsiteY18" fmla="*/ 158485 h 2250511"/>
                <a:gd name="connsiteX19" fmla="*/ 473286 w 1422362"/>
                <a:gd name="connsiteY19" fmla="*/ 1252291 h 2250511"/>
                <a:gd name="connsiteX20" fmla="*/ 338442 w 1422362"/>
                <a:gd name="connsiteY20" fmla="*/ 1198386 h 2250511"/>
                <a:gd name="connsiteX21" fmla="*/ 719 w 1422362"/>
                <a:gd name="connsiteY21" fmla="*/ 897709 h 2250511"/>
                <a:gd name="connsiteX0" fmla="*/ 719 w 1422362"/>
                <a:gd name="connsiteY0" fmla="*/ 904644 h 2257446"/>
                <a:gd name="connsiteX1" fmla="*/ 140932 w 1422362"/>
                <a:gd name="connsiteY1" fmla="*/ 1300418 h 2257446"/>
                <a:gd name="connsiteX2" fmla="*/ 309182 w 1422362"/>
                <a:gd name="connsiteY2" fmla="*/ 1658863 h 2257446"/>
                <a:gd name="connsiteX3" fmla="*/ 548773 w 1422362"/>
                <a:gd name="connsiteY3" fmla="*/ 1883437 h 2257446"/>
                <a:gd name="connsiteX4" fmla="*/ 582370 w 1422362"/>
                <a:gd name="connsiteY4" fmla="*/ 2244331 h 2257446"/>
                <a:gd name="connsiteX5" fmla="*/ 1253027 w 1422362"/>
                <a:gd name="connsiteY5" fmla="*/ 2257446 h 2257446"/>
                <a:gd name="connsiteX6" fmla="*/ 1262460 w 1422362"/>
                <a:gd name="connsiteY6" fmla="*/ 1934173 h 2257446"/>
                <a:gd name="connsiteX7" fmla="*/ 1421092 w 1422362"/>
                <a:gd name="connsiteY7" fmla="*/ 1073647 h 2257446"/>
                <a:gd name="connsiteX8" fmla="*/ 1369124 w 1422362"/>
                <a:gd name="connsiteY8" fmla="*/ 647851 h 2257446"/>
                <a:gd name="connsiteX9" fmla="*/ 1176719 w 1422362"/>
                <a:gd name="connsiteY9" fmla="*/ 616182 h 2257446"/>
                <a:gd name="connsiteX10" fmla="*/ 1168953 w 1422362"/>
                <a:gd name="connsiteY10" fmla="*/ 915161 h 2257446"/>
                <a:gd name="connsiteX11" fmla="*/ 1156855 w 1422362"/>
                <a:gd name="connsiteY11" fmla="*/ 604432 h 2257446"/>
                <a:gd name="connsiteX12" fmla="*/ 927050 w 1422362"/>
                <a:gd name="connsiteY12" fmla="*/ 562055 h 2257446"/>
                <a:gd name="connsiteX13" fmla="*/ 957315 w 1422362"/>
                <a:gd name="connsiteY13" fmla="*/ 891269 h 2257446"/>
                <a:gd name="connsiteX14" fmla="*/ 905990 w 1422362"/>
                <a:gd name="connsiteY14" fmla="*/ 561013 h 2257446"/>
                <a:gd name="connsiteX15" fmla="*/ 711016 w 1422362"/>
                <a:gd name="connsiteY15" fmla="*/ 516719 h 2257446"/>
                <a:gd name="connsiteX16" fmla="*/ 714846 w 1422362"/>
                <a:gd name="connsiteY16" fmla="*/ 904926 h 2257446"/>
                <a:gd name="connsiteX17" fmla="*/ 683174 w 1422362"/>
                <a:gd name="connsiteY17" fmla="*/ 125606 h 2257446"/>
                <a:gd name="connsiteX18" fmla="*/ 486275 w 1422362"/>
                <a:gd name="connsiteY18" fmla="*/ 165420 h 2257446"/>
                <a:gd name="connsiteX19" fmla="*/ 473286 w 1422362"/>
                <a:gd name="connsiteY19" fmla="*/ 1259226 h 2257446"/>
                <a:gd name="connsiteX20" fmla="*/ 338442 w 1422362"/>
                <a:gd name="connsiteY20" fmla="*/ 1205321 h 2257446"/>
                <a:gd name="connsiteX21" fmla="*/ 719 w 1422362"/>
                <a:gd name="connsiteY21" fmla="*/ 904644 h 2257446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73286 w 1422362"/>
                <a:gd name="connsiteY19" fmla="*/ 1255537 h 2253757"/>
                <a:gd name="connsiteX20" fmla="*/ 338442 w 1422362"/>
                <a:gd name="connsiteY20" fmla="*/ 1201632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38442 w 1422362"/>
                <a:gd name="connsiteY20" fmla="*/ 1201632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436 w 1494443"/>
                <a:gd name="connsiteY0" fmla="*/ 886482 h 2253757"/>
                <a:gd name="connsiteX1" fmla="*/ 213013 w 1494443"/>
                <a:gd name="connsiteY1" fmla="*/ 1296729 h 2253757"/>
                <a:gd name="connsiteX2" fmla="*/ 381263 w 1494443"/>
                <a:gd name="connsiteY2" fmla="*/ 1655174 h 2253757"/>
                <a:gd name="connsiteX3" fmla="*/ 620854 w 1494443"/>
                <a:gd name="connsiteY3" fmla="*/ 1879748 h 2253757"/>
                <a:gd name="connsiteX4" fmla="*/ 654451 w 1494443"/>
                <a:gd name="connsiteY4" fmla="*/ 2240642 h 2253757"/>
                <a:gd name="connsiteX5" fmla="*/ 1325108 w 1494443"/>
                <a:gd name="connsiteY5" fmla="*/ 2253757 h 2253757"/>
                <a:gd name="connsiteX6" fmla="*/ 1334541 w 1494443"/>
                <a:gd name="connsiteY6" fmla="*/ 1930484 h 2253757"/>
                <a:gd name="connsiteX7" fmla="*/ 1493173 w 1494443"/>
                <a:gd name="connsiteY7" fmla="*/ 1069958 h 2253757"/>
                <a:gd name="connsiteX8" fmla="*/ 1441205 w 1494443"/>
                <a:gd name="connsiteY8" fmla="*/ 644162 h 2253757"/>
                <a:gd name="connsiteX9" fmla="*/ 1248800 w 1494443"/>
                <a:gd name="connsiteY9" fmla="*/ 612493 h 2253757"/>
                <a:gd name="connsiteX10" fmla="*/ 1241034 w 1494443"/>
                <a:gd name="connsiteY10" fmla="*/ 911472 h 2253757"/>
                <a:gd name="connsiteX11" fmla="*/ 1228936 w 1494443"/>
                <a:gd name="connsiteY11" fmla="*/ 600743 h 2253757"/>
                <a:gd name="connsiteX12" fmla="*/ 999131 w 1494443"/>
                <a:gd name="connsiteY12" fmla="*/ 558366 h 2253757"/>
                <a:gd name="connsiteX13" fmla="*/ 1029396 w 1494443"/>
                <a:gd name="connsiteY13" fmla="*/ 887580 h 2253757"/>
                <a:gd name="connsiteX14" fmla="*/ 978071 w 1494443"/>
                <a:gd name="connsiteY14" fmla="*/ 557324 h 2253757"/>
                <a:gd name="connsiteX15" fmla="*/ 783097 w 1494443"/>
                <a:gd name="connsiteY15" fmla="*/ 513030 h 2253757"/>
                <a:gd name="connsiteX16" fmla="*/ 786927 w 1494443"/>
                <a:gd name="connsiteY16" fmla="*/ 901237 h 2253757"/>
                <a:gd name="connsiteX17" fmla="*/ 755255 w 1494443"/>
                <a:gd name="connsiteY17" fmla="*/ 121917 h 2253757"/>
                <a:gd name="connsiteX18" fmla="*/ 558356 w 1494443"/>
                <a:gd name="connsiteY18" fmla="*/ 161731 h 2253757"/>
                <a:gd name="connsiteX19" fmla="*/ 535718 w 1494443"/>
                <a:gd name="connsiteY19" fmla="*/ 1183173 h 2253757"/>
                <a:gd name="connsiteX20" fmla="*/ 376753 w 1494443"/>
                <a:gd name="connsiteY20" fmla="*/ 1148565 h 2253757"/>
                <a:gd name="connsiteX21" fmla="*/ 436 w 1494443"/>
                <a:gd name="connsiteY21" fmla="*/ 886482 h 2253757"/>
                <a:gd name="connsiteX0" fmla="*/ 436 w 1494443"/>
                <a:gd name="connsiteY0" fmla="*/ 886482 h 2253757"/>
                <a:gd name="connsiteX1" fmla="*/ 213013 w 1494443"/>
                <a:gd name="connsiteY1" fmla="*/ 1296729 h 2253757"/>
                <a:gd name="connsiteX2" fmla="*/ 381263 w 1494443"/>
                <a:gd name="connsiteY2" fmla="*/ 1655174 h 2253757"/>
                <a:gd name="connsiteX3" fmla="*/ 620854 w 1494443"/>
                <a:gd name="connsiteY3" fmla="*/ 1879748 h 2253757"/>
                <a:gd name="connsiteX4" fmla="*/ 654451 w 1494443"/>
                <a:gd name="connsiteY4" fmla="*/ 2240642 h 2253757"/>
                <a:gd name="connsiteX5" fmla="*/ 1325108 w 1494443"/>
                <a:gd name="connsiteY5" fmla="*/ 2253757 h 2253757"/>
                <a:gd name="connsiteX6" fmla="*/ 1334541 w 1494443"/>
                <a:gd name="connsiteY6" fmla="*/ 1930484 h 2253757"/>
                <a:gd name="connsiteX7" fmla="*/ 1493173 w 1494443"/>
                <a:gd name="connsiteY7" fmla="*/ 1069958 h 2253757"/>
                <a:gd name="connsiteX8" fmla="*/ 1441205 w 1494443"/>
                <a:gd name="connsiteY8" fmla="*/ 644162 h 2253757"/>
                <a:gd name="connsiteX9" fmla="*/ 1248800 w 1494443"/>
                <a:gd name="connsiteY9" fmla="*/ 612493 h 2253757"/>
                <a:gd name="connsiteX10" fmla="*/ 1241034 w 1494443"/>
                <a:gd name="connsiteY10" fmla="*/ 911472 h 2253757"/>
                <a:gd name="connsiteX11" fmla="*/ 1228936 w 1494443"/>
                <a:gd name="connsiteY11" fmla="*/ 600743 h 2253757"/>
                <a:gd name="connsiteX12" fmla="*/ 999131 w 1494443"/>
                <a:gd name="connsiteY12" fmla="*/ 558366 h 2253757"/>
                <a:gd name="connsiteX13" fmla="*/ 1029396 w 1494443"/>
                <a:gd name="connsiteY13" fmla="*/ 887580 h 2253757"/>
                <a:gd name="connsiteX14" fmla="*/ 978071 w 1494443"/>
                <a:gd name="connsiteY14" fmla="*/ 557324 h 2253757"/>
                <a:gd name="connsiteX15" fmla="*/ 783097 w 1494443"/>
                <a:gd name="connsiteY15" fmla="*/ 513030 h 2253757"/>
                <a:gd name="connsiteX16" fmla="*/ 786927 w 1494443"/>
                <a:gd name="connsiteY16" fmla="*/ 901237 h 2253757"/>
                <a:gd name="connsiteX17" fmla="*/ 755255 w 1494443"/>
                <a:gd name="connsiteY17" fmla="*/ 121917 h 2253757"/>
                <a:gd name="connsiteX18" fmla="*/ 558356 w 1494443"/>
                <a:gd name="connsiteY18" fmla="*/ 161731 h 2253757"/>
                <a:gd name="connsiteX19" fmla="*/ 535718 w 1494443"/>
                <a:gd name="connsiteY19" fmla="*/ 1183173 h 2253757"/>
                <a:gd name="connsiteX20" fmla="*/ 376753 w 1494443"/>
                <a:gd name="connsiteY20" fmla="*/ 1148565 h 2253757"/>
                <a:gd name="connsiteX21" fmla="*/ 436 w 1494443"/>
                <a:gd name="connsiteY21" fmla="*/ 886482 h 2253757"/>
                <a:gd name="connsiteX0" fmla="*/ 0 w 1494007"/>
                <a:gd name="connsiteY0" fmla="*/ 886482 h 2253757"/>
                <a:gd name="connsiteX1" fmla="*/ 212577 w 1494007"/>
                <a:gd name="connsiteY1" fmla="*/ 1296729 h 2253757"/>
                <a:gd name="connsiteX2" fmla="*/ 380827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380827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115210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147622"/>
                <a:gd name="connsiteX1" fmla="*/ 202929 w 1494007"/>
                <a:gd name="connsiteY1" fmla="*/ 1320850 h 2147622"/>
                <a:gd name="connsiteX2" fmla="*/ 438719 w 1494007"/>
                <a:gd name="connsiteY2" fmla="*/ 1655174 h 2147622"/>
                <a:gd name="connsiteX3" fmla="*/ 620418 w 1494007"/>
                <a:gd name="connsiteY3" fmla="*/ 1879748 h 2147622"/>
                <a:gd name="connsiteX4" fmla="*/ 654015 w 1494007"/>
                <a:gd name="connsiteY4" fmla="*/ 2115210 h 2147622"/>
                <a:gd name="connsiteX5" fmla="*/ 1339145 w 1494007"/>
                <a:gd name="connsiteY5" fmla="*/ 2147622 h 2147622"/>
                <a:gd name="connsiteX6" fmla="*/ 1334105 w 1494007"/>
                <a:gd name="connsiteY6" fmla="*/ 1930484 h 2147622"/>
                <a:gd name="connsiteX7" fmla="*/ 1492737 w 1494007"/>
                <a:gd name="connsiteY7" fmla="*/ 1069958 h 2147622"/>
                <a:gd name="connsiteX8" fmla="*/ 1440769 w 1494007"/>
                <a:gd name="connsiteY8" fmla="*/ 644162 h 2147622"/>
                <a:gd name="connsiteX9" fmla="*/ 1248364 w 1494007"/>
                <a:gd name="connsiteY9" fmla="*/ 612493 h 2147622"/>
                <a:gd name="connsiteX10" fmla="*/ 1240598 w 1494007"/>
                <a:gd name="connsiteY10" fmla="*/ 911472 h 2147622"/>
                <a:gd name="connsiteX11" fmla="*/ 1228500 w 1494007"/>
                <a:gd name="connsiteY11" fmla="*/ 600743 h 2147622"/>
                <a:gd name="connsiteX12" fmla="*/ 998695 w 1494007"/>
                <a:gd name="connsiteY12" fmla="*/ 558366 h 2147622"/>
                <a:gd name="connsiteX13" fmla="*/ 1028960 w 1494007"/>
                <a:gd name="connsiteY13" fmla="*/ 887580 h 2147622"/>
                <a:gd name="connsiteX14" fmla="*/ 977635 w 1494007"/>
                <a:gd name="connsiteY14" fmla="*/ 557324 h 2147622"/>
                <a:gd name="connsiteX15" fmla="*/ 782661 w 1494007"/>
                <a:gd name="connsiteY15" fmla="*/ 513030 h 2147622"/>
                <a:gd name="connsiteX16" fmla="*/ 786491 w 1494007"/>
                <a:gd name="connsiteY16" fmla="*/ 901237 h 2147622"/>
                <a:gd name="connsiteX17" fmla="*/ 754819 w 1494007"/>
                <a:gd name="connsiteY17" fmla="*/ 121917 h 2147622"/>
                <a:gd name="connsiteX18" fmla="*/ 557920 w 1494007"/>
                <a:gd name="connsiteY18" fmla="*/ 161731 h 2147622"/>
                <a:gd name="connsiteX19" fmla="*/ 535282 w 1494007"/>
                <a:gd name="connsiteY19" fmla="*/ 1183173 h 2147622"/>
                <a:gd name="connsiteX20" fmla="*/ 376317 w 1494007"/>
                <a:gd name="connsiteY20" fmla="*/ 1148565 h 2147622"/>
                <a:gd name="connsiteX21" fmla="*/ 0 w 1494007"/>
                <a:gd name="connsiteY21" fmla="*/ 886482 h 2147622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95614 w 1494007"/>
                <a:gd name="connsiteY20" fmla="*/ 1153389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95614 w 1494007"/>
                <a:gd name="connsiteY20" fmla="*/ 1153389 h 2123500"/>
                <a:gd name="connsiteX21" fmla="*/ 0 w 1494007"/>
                <a:gd name="connsiteY21" fmla="*/ 886482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33149"/>
                <a:gd name="connsiteX1" fmla="*/ 227051 w 1518129"/>
                <a:gd name="connsiteY1" fmla="*/ 1320850 h 2133149"/>
                <a:gd name="connsiteX2" fmla="*/ 462841 w 1518129"/>
                <a:gd name="connsiteY2" fmla="*/ 1655174 h 2133149"/>
                <a:gd name="connsiteX3" fmla="*/ 644540 w 1518129"/>
                <a:gd name="connsiteY3" fmla="*/ 1879748 h 2133149"/>
                <a:gd name="connsiteX4" fmla="*/ 678137 w 1518129"/>
                <a:gd name="connsiteY4" fmla="*/ 2115210 h 2133149"/>
                <a:gd name="connsiteX5" fmla="*/ 1348794 w 1518129"/>
                <a:gd name="connsiteY5" fmla="*/ 2133149 h 2133149"/>
                <a:gd name="connsiteX6" fmla="*/ 1358227 w 1518129"/>
                <a:gd name="connsiteY6" fmla="*/ 1930484 h 2133149"/>
                <a:gd name="connsiteX7" fmla="*/ 1516859 w 1518129"/>
                <a:gd name="connsiteY7" fmla="*/ 1069958 h 2133149"/>
                <a:gd name="connsiteX8" fmla="*/ 1464891 w 1518129"/>
                <a:gd name="connsiteY8" fmla="*/ 644162 h 2133149"/>
                <a:gd name="connsiteX9" fmla="*/ 1272486 w 1518129"/>
                <a:gd name="connsiteY9" fmla="*/ 612493 h 2133149"/>
                <a:gd name="connsiteX10" fmla="*/ 1264720 w 1518129"/>
                <a:gd name="connsiteY10" fmla="*/ 911472 h 2133149"/>
                <a:gd name="connsiteX11" fmla="*/ 1252622 w 1518129"/>
                <a:gd name="connsiteY11" fmla="*/ 600743 h 2133149"/>
                <a:gd name="connsiteX12" fmla="*/ 1022817 w 1518129"/>
                <a:gd name="connsiteY12" fmla="*/ 558366 h 2133149"/>
                <a:gd name="connsiteX13" fmla="*/ 1053082 w 1518129"/>
                <a:gd name="connsiteY13" fmla="*/ 887580 h 2133149"/>
                <a:gd name="connsiteX14" fmla="*/ 1001757 w 1518129"/>
                <a:gd name="connsiteY14" fmla="*/ 557324 h 2133149"/>
                <a:gd name="connsiteX15" fmla="*/ 806783 w 1518129"/>
                <a:gd name="connsiteY15" fmla="*/ 513030 h 2133149"/>
                <a:gd name="connsiteX16" fmla="*/ 810613 w 1518129"/>
                <a:gd name="connsiteY16" fmla="*/ 901237 h 2133149"/>
                <a:gd name="connsiteX17" fmla="*/ 778941 w 1518129"/>
                <a:gd name="connsiteY17" fmla="*/ 121917 h 2133149"/>
                <a:gd name="connsiteX18" fmla="*/ 582042 w 1518129"/>
                <a:gd name="connsiteY18" fmla="*/ 161731 h 2133149"/>
                <a:gd name="connsiteX19" fmla="*/ 554580 w 1518129"/>
                <a:gd name="connsiteY19" fmla="*/ 1197645 h 2133149"/>
                <a:gd name="connsiteX20" fmla="*/ 419736 w 1518129"/>
                <a:gd name="connsiteY20" fmla="*/ 1153389 h 2133149"/>
                <a:gd name="connsiteX21" fmla="*/ 0 w 1518129"/>
                <a:gd name="connsiteY21" fmla="*/ 891306 h 2133149"/>
                <a:gd name="connsiteX0" fmla="*/ 0 w 1518129"/>
                <a:gd name="connsiteY0" fmla="*/ 891306 h 2115210"/>
                <a:gd name="connsiteX1" fmla="*/ 227051 w 1518129"/>
                <a:gd name="connsiteY1" fmla="*/ 1320850 h 2115210"/>
                <a:gd name="connsiteX2" fmla="*/ 462841 w 1518129"/>
                <a:gd name="connsiteY2" fmla="*/ 1655174 h 2115210"/>
                <a:gd name="connsiteX3" fmla="*/ 644540 w 1518129"/>
                <a:gd name="connsiteY3" fmla="*/ 1879748 h 2115210"/>
                <a:gd name="connsiteX4" fmla="*/ 678137 w 1518129"/>
                <a:gd name="connsiteY4" fmla="*/ 2115210 h 2115210"/>
                <a:gd name="connsiteX5" fmla="*/ 1339145 w 1518129"/>
                <a:gd name="connsiteY5" fmla="*/ 2113852 h 2115210"/>
                <a:gd name="connsiteX6" fmla="*/ 1358227 w 1518129"/>
                <a:gd name="connsiteY6" fmla="*/ 1930484 h 2115210"/>
                <a:gd name="connsiteX7" fmla="*/ 1516859 w 1518129"/>
                <a:gd name="connsiteY7" fmla="*/ 1069958 h 2115210"/>
                <a:gd name="connsiteX8" fmla="*/ 1464891 w 1518129"/>
                <a:gd name="connsiteY8" fmla="*/ 644162 h 2115210"/>
                <a:gd name="connsiteX9" fmla="*/ 1272486 w 1518129"/>
                <a:gd name="connsiteY9" fmla="*/ 612493 h 2115210"/>
                <a:gd name="connsiteX10" fmla="*/ 1264720 w 1518129"/>
                <a:gd name="connsiteY10" fmla="*/ 911472 h 2115210"/>
                <a:gd name="connsiteX11" fmla="*/ 1252622 w 1518129"/>
                <a:gd name="connsiteY11" fmla="*/ 600743 h 2115210"/>
                <a:gd name="connsiteX12" fmla="*/ 1022817 w 1518129"/>
                <a:gd name="connsiteY12" fmla="*/ 558366 h 2115210"/>
                <a:gd name="connsiteX13" fmla="*/ 1053082 w 1518129"/>
                <a:gd name="connsiteY13" fmla="*/ 887580 h 2115210"/>
                <a:gd name="connsiteX14" fmla="*/ 1001757 w 1518129"/>
                <a:gd name="connsiteY14" fmla="*/ 557324 h 2115210"/>
                <a:gd name="connsiteX15" fmla="*/ 806783 w 1518129"/>
                <a:gd name="connsiteY15" fmla="*/ 513030 h 2115210"/>
                <a:gd name="connsiteX16" fmla="*/ 810613 w 1518129"/>
                <a:gd name="connsiteY16" fmla="*/ 901237 h 2115210"/>
                <a:gd name="connsiteX17" fmla="*/ 778941 w 1518129"/>
                <a:gd name="connsiteY17" fmla="*/ 121917 h 2115210"/>
                <a:gd name="connsiteX18" fmla="*/ 582042 w 1518129"/>
                <a:gd name="connsiteY18" fmla="*/ 161731 h 2115210"/>
                <a:gd name="connsiteX19" fmla="*/ 554580 w 1518129"/>
                <a:gd name="connsiteY19" fmla="*/ 1197645 h 2115210"/>
                <a:gd name="connsiteX20" fmla="*/ 419736 w 1518129"/>
                <a:gd name="connsiteY20" fmla="*/ 1153389 h 2115210"/>
                <a:gd name="connsiteX21" fmla="*/ 0 w 1518129"/>
                <a:gd name="connsiteY21" fmla="*/ 891306 h 2115210"/>
                <a:gd name="connsiteX0" fmla="*/ 0 w 1518129"/>
                <a:gd name="connsiteY0" fmla="*/ 891306 h 2174861"/>
                <a:gd name="connsiteX1" fmla="*/ 227051 w 1518129"/>
                <a:gd name="connsiteY1" fmla="*/ 1320850 h 2174861"/>
                <a:gd name="connsiteX2" fmla="*/ 462841 w 1518129"/>
                <a:gd name="connsiteY2" fmla="*/ 1655174 h 2174861"/>
                <a:gd name="connsiteX3" fmla="*/ 644540 w 1518129"/>
                <a:gd name="connsiteY3" fmla="*/ 1879748 h 2174861"/>
                <a:gd name="connsiteX4" fmla="*/ 678137 w 1518129"/>
                <a:gd name="connsiteY4" fmla="*/ 2115210 h 2174861"/>
                <a:gd name="connsiteX5" fmla="*/ 1339145 w 1518129"/>
                <a:gd name="connsiteY5" fmla="*/ 2174859 h 2174861"/>
                <a:gd name="connsiteX6" fmla="*/ 1358227 w 1518129"/>
                <a:gd name="connsiteY6" fmla="*/ 1930484 h 2174861"/>
                <a:gd name="connsiteX7" fmla="*/ 1516859 w 1518129"/>
                <a:gd name="connsiteY7" fmla="*/ 1069958 h 2174861"/>
                <a:gd name="connsiteX8" fmla="*/ 1464891 w 1518129"/>
                <a:gd name="connsiteY8" fmla="*/ 644162 h 2174861"/>
                <a:gd name="connsiteX9" fmla="*/ 1272486 w 1518129"/>
                <a:gd name="connsiteY9" fmla="*/ 612493 h 2174861"/>
                <a:gd name="connsiteX10" fmla="*/ 1264720 w 1518129"/>
                <a:gd name="connsiteY10" fmla="*/ 911472 h 2174861"/>
                <a:gd name="connsiteX11" fmla="*/ 1252622 w 1518129"/>
                <a:gd name="connsiteY11" fmla="*/ 600743 h 2174861"/>
                <a:gd name="connsiteX12" fmla="*/ 1022817 w 1518129"/>
                <a:gd name="connsiteY12" fmla="*/ 558366 h 2174861"/>
                <a:gd name="connsiteX13" fmla="*/ 1053082 w 1518129"/>
                <a:gd name="connsiteY13" fmla="*/ 887580 h 2174861"/>
                <a:gd name="connsiteX14" fmla="*/ 1001757 w 1518129"/>
                <a:gd name="connsiteY14" fmla="*/ 557324 h 2174861"/>
                <a:gd name="connsiteX15" fmla="*/ 806783 w 1518129"/>
                <a:gd name="connsiteY15" fmla="*/ 513030 h 2174861"/>
                <a:gd name="connsiteX16" fmla="*/ 810613 w 1518129"/>
                <a:gd name="connsiteY16" fmla="*/ 901237 h 2174861"/>
                <a:gd name="connsiteX17" fmla="*/ 778941 w 1518129"/>
                <a:gd name="connsiteY17" fmla="*/ 121917 h 2174861"/>
                <a:gd name="connsiteX18" fmla="*/ 582042 w 1518129"/>
                <a:gd name="connsiteY18" fmla="*/ 161731 h 2174861"/>
                <a:gd name="connsiteX19" fmla="*/ 554580 w 1518129"/>
                <a:gd name="connsiteY19" fmla="*/ 1197645 h 2174861"/>
                <a:gd name="connsiteX20" fmla="*/ 419736 w 1518129"/>
                <a:gd name="connsiteY20" fmla="*/ 1153389 h 2174861"/>
                <a:gd name="connsiteX21" fmla="*/ 0 w 1518129"/>
                <a:gd name="connsiteY21" fmla="*/ 891306 h 2174861"/>
                <a:gd name="connsiteX0" fmla="*/ 0 w 1518129"/>
                <a:gd name="connsiteY0" fmla="*/ 891306 h 2116848"/>
                <a:gd name="connsiteX1" fmla="*/ 227051 w 1518129"/>
                <a:gd name="connsiteY1" fmla="*/ 1320850 h 2116848"/>
                <a:gd name="connsiteX2" fmla="*/ 462841 w 1518129"/>
                <a:gd name="connsiteY2" fmla="*/ 1655174 h 2116848"/>
                <a:gd name="connsiteX3" fmla="*/ 644540 w 1518129"/>
                <a:gd name="connsiteY3" fmla="*/ 1879748 h 2116848"/>
                <a:gd name="connsiteX4" fmla="*/ 678137 w 1518129"/>
                <a:gd name="connsiteY4" fmla="*/ 2115210 h 2116848"/>
                <a:gd name="connsiteX5" fmla="*/ 1358227 w 1518129"/>
                <a:gd name="connsiteY5" fmla="*/ 1930484 h 2116848"/>
                <a:gd name="connsiteX6" fmla="*/ 1516859 w 1518129"/>
                <a:gd name="connsiteY6" fmla="*/ 1069958 h 2116848"/>
                <a:gd name="connsiteX7" fmla="*/ 1464891 w 1518129"/>
                <a:gd name="connsiteY7" fmla="*/ 644162 h 2116848"/>
                <a:gd name="connsiteX8" fmla="*/ 1272486 w 1518129"/>
                <a:gd name="connsiteY8" fmla="*/ 612493 h 2116848"/>
                <a:gd name="connsiteX9" fmla="*/ 1264720 w 1518129"/>
                <a:gd name="connsiteY9" fmla="*/ 911472 h 2116848"/>
                <a:gd name="connsiteX10" fmla="*/ 1252622 w 1518129"/>
                <a:gd name="connsiteY10" fmla="*/ 600743 h 2116848"/>
                <a:gd name="connsiteX11" fmla="*/ 1022817 w 1518129"/>
                <a:gd name="connsiteY11" fmla="*/ 558366 h 2116848"/>
                <a:gd name="connsiteX12" fmla="*/ 1053082 w 1518129"/>
                <a:gd name="connsiteY12" fmla="*/ 887580 h 2116848"/>
                <a:gd name="connsiteX13" fmla="*/ 1001757 w 1518129"/>
                <a:gd name="connsiteY13" fmla="*/ 557324 h 2116848"/>
                <a:gd name="connsiteX14" fmla="*/ 806783 w 1518129"/>
                <a:gd name="connsiteY14" fmla="*/ 513030 h 2116848"/>
                <a:gd name="connsiteX15" fmla="*/ 810613 w 1518129"/>
                <a:gd name="connsiteY15" fmla="*/ 901237 h 2116848"/>
                <a:gd name="connsiteX16" fmla="*/ 778941 w 1518129"/>
                <a:gd name="connsiteY16" fmla="*/ 121917 h 2116848"/>
                <a:gd name="connsiteX17" fmla="*/ 582042 w 1518129"/>
                <a:gd name="connsiteY17" fmla="*/ 161731 h 2116848"/>
                <a:gd name="connsiteX18" fmla="*/ 554580 w 1518129"/>
                <a:gd name="connsiteY18" fmla="*/ 1197645 h 2116848"/>
                <a:gd name="connsiteX19" fmla="*/ 419736 w 1518129"/>
                <a:gd name="connsiteY19" fmla="*/ 1153389 h 2116848"/>
                <a:gd name="connsiteX20" fmla="*/ 0 w 1518129"/>
                <a:gd name="connsiteY20" fmla="*/ 891306 h 2116848"/>
                <a:gd name="connsiteX0" fmla="*/ 0 w 1518129"/>
                <a:gd name="connsiteY0" fmla="*/ 891306 h 1987766"/>
                <a:gd name="connsiteX1" fmla="*/ 227051 w 1518129"/>
                <a:gd name="connsiteY1" fmla="*/ 1320850 h 1987766"/>
                <a:gd name="connsiteX2" fmla="*/ 462841 w 1518129"/>
                <a:gd name="connsiteY2" fmla="*/ 1655174 h 1987766"/>
                <a:gd name="connsiteX3" fmla="*/ 644540 w 1518129"/>
                <a:gd name="connsiteY3" fmla="*/ 1879748 h 1987766"/>
                <a:gd name="connsiteX4" fmla="*/ 1358227 w 1518129"/>
                <a:gd name="connsiteY4" fmla="*/ 1930484 h 1987766"/>
                <a:gd name="connsiteX5" fmla="*/ 1516859 w 1518129"/>
                <a:gd name="connsiteY5" fmla="*/ 1069958 h 1987766"/>
                <a:gd name="connsiteX6" fmla="*/ 1464891 w 1518129"/>
                <a:gd name="connsiteY6" fmla="*/ 644162 h 1987766"/>
                <a:gd name="connsiteX7" fmla="*/ 1272486 w 1518129"/>
                <a:gd name="connsiteY7" fmla="*/ 612493 h 1987766"/>
                <a:gd name="connsiteX8" fmla="*/ 1264720 w 1518129"/>
                <a:gd name="connsiteY8" fmla="*/ 911472 h 1987766"/>
                <a:gd name="connsiteX9" fmla="*/ 1252622 w 1518129"/>
                <a:gd name="connsiteY9" fmla="*/ 600743 h 1987766"/>
                <a:gd name="connsiteX10" fmla="*/ 1022817 w 1518129"/>
                <a:gd name="connsiteY10" fmla="*/ 558366 h 1987766"/>
                <a:gd name="connsiteX11" fmla="*/ 1053082 w 1518129"/>
                <a:gd name="connsiteY11" fmla="*/ 887580 h 1987766"/>
                <a:gd name="connsiteX12" fmla="*/ 1001757 w 1518129"/>
                <a:gd name="connsiteY12" fmla="*/ 557324 h 1987766"/>
                <a:gd name="connsiteX13" fmla="*/ 806783 w 1518129"/>
                <a:gd name="connsiteY13" fmla="*/ 513030 h 1987766"/>
                <a:gd name="connsiteX14" fmla="*/ 810613 w 1518129"/>
                <a:gd name="connsiteY14" fmla="*/ 901237 h 1987766"/>
                <a:gd name="connsiteX15" fmla="*/ 778941 w 1518129"/>
                <a:gd name="connsiteY15" fmla="*/ 121917 h 1987766"/>
                <a:gd name="connsiteX16" fmla="*/ 582042 w 1518129"/>
                <a:gd name="connsiteY16" fmla="*/ 161731 h 1987766"/>
                <a:gd name="connsiteX17" fmla="*/ 554580 w 1518129"/>
                <a:gd name="connsiteY17" fmla="*/ 1197645 h 1987766"/>
                <a:gd name="connsiteX18" fmla="*/ 419736 w 1518129"/>
                <a:gd name="connsiteY18" fmla="*/ 1153389 h 1987766"/>
                <a:gd name="connsiteX19" fmla="*/ 0 w 1518129"/>
                <a:gd name="connsiteY19" fmla="*/ 891306 h 1987766"/>
                <a:gd name="connsiteX0" fmla="*/ 0 w 1518129"/>
                <a:gd name="connsiteY0" fmla="*/ 891306 h 1934599"/>
                <a:gd name="connsiteX1" fmla="*/ 227051 w 1518129"/>
                <a:gd name="connsiteY1" fmla="*/ 1320850 h 1934599"/>
                <a:gd name="connsiteX2" fmla="*/ 462841 w 1518129"/>
                <a:gd name="connsiteY2" fmla="*/ 1655174 h 1934599"/>
                <a:gd name="connsiteX3" fmla="*/ 644540 w 1518129"/>
                <a:gd name="connsiteY3" fmla="*/ 1879748 h 1934599"/>
                <a:gd name="connsiteX4" fmla="*/ 1358227 w 1518129"/>
                <a:gd name="connsiteY4" fmla="*/ 1930484 h 1934599"/>
                <a:gd name="connsiteX5" fmla="*/ 1516859 w 1518129"/>
                <a:gd name="connsiteY5" fmla="*/ 1069958 h 1934599"/>
                <a:gd name="connsiteX6" fmla="*/ 1464891 w 1518129"/>
                <a:gd name="connsiteY6" fmla="*/ 644162 h 1934599"/>
                <a:gd name="connsiteX7" fmla="*/ 1272486 w 1518129"/>
                <a:gd name="connsiteY7" fmla="*/ 612493 h 1934599"/>
                <a:gd name="connsiteX8" fmla="*/ 1264720 w 1518129"/>
                <a:gd name="connsiteY8" fmla="*/ 911472 h 1934599"/>
                <a:gd name="connsiteX9" fmla="*/ 1252622 w 1518129"/>
                <a:gd name="connsiteY9" fmla="*/ 600743 h 1934599"/>
                <a:gd name="connsiteX10" fmla="*/ 1022817 w 1518129"/>
                <a:gd name="connsiteY10" fmla="*/ 558366 h 1934599"/>
                <a:gd name="connsiteX11" fmla="*/ 1053082 w 1518129"/>
                <a:gd name="connsiteY11" fmla="*/ 887580 h 1934599"/>
                <a:gd name="connsiteX12" fmla="*/ 1001757 w 1518129"/>
                <a:gd name="connsiteY12" fmla="*/ 557324 h 1934599"/>
                <a:gd name="connsiteX13" fmla="*/ 806783 w 1518129"/>
                <a:gd name="connsiteY13" fmla="*/ 513030 h 1934599"/>
                <a:gd name="connsiteX14" fmla="*/ 810613 w 1518129"/>
                <a:gd name="connsiteY14" fmla="*/ 901237 h 1934599"/>
                <a:gd name="connsiteX15" fmla="*/ 778941 w 1518129"/>
                <a:gd name="connsiteY15" fmla="*/ 121917 h 1934599"/>
                <a:gd name="connsiteX16" fmla="*/ 582042 w 1518129"/>
                <a:gd name="connsiteY16" fmla="*/ 161731 h 1934599"/>
                <a:gd name="connsiteX17" fmla="*/ 554580 w 1518129"/>
                <a:gd name="connsiteY17" fmla="*/ 1197645 h 1934599"/>
                <a:gd name="connsiteX18" fmla="*/ 419736 w 1518129"/>
                <a:gd name="connsiteY18" fmla="*/ 1153389 h 1934599"/>
                <a:gd name="connsiteX19" fmla="*/ 0 w 1518129"/>
                <a:gd name="connsiteY19" fmla="*/ 891306 h 1934599"/>
                <a:gd name="connsiteX0" fmla="*/ 0 w 1518129"/>
                <a:gd name="connsiteY0" fmla="*/ 891306 h 1914832"/>
                <a:gd name="connsiteX1" fmla="*/ 227051 w 1518129"/>
                <a:gd name="connsiteY1" fmla="*/ 1320850 h 1914832"/>
                <a:gd name="connsiteX2" fmla="*/ 462841 w 1518129"/>
                <a:gd name="connsiteY2" fmla="*/ 1655174 h 1914832"/>
                <a:gd name="connsiteX3" fmla="*/ 644540 w 1518129"/>
                <a:gd name="connsiteY3" fmla="*/ 1879748 h 1914832"/>
                <a:gd name="connsiteX4" fmla="*/ 1366786 w 1518129"/>
                <a:gd name="connsiteY4" fmla="*/ 1904807 h 1914832"/>
                <a:gd name="connsiteX5" fmla="*/ 1516859 w 1518129"/>
                <a:gd name="connsiteY5" fmla="*/ 1069958 h 1914832"/>
                <a:gd name="connsiteX6" fmla="*/ 1464891 w 1518129"/>
                <a:gd name="connsiteY6" fmla="*/ 644162 h 1914832"/>
                <a:gd name="connsiteX7" fmla="*/ 1272486 w 1518129"/>
                <a:gd name="connsiteY7" fmla="*/ 612493 h 1914832"/>
                <a:gd name="connsiteX8" fmla="*/ 1264720 w 1518129"/>
                <a:gd name="connsiteY8" fmla="*/ 911472 h 1914832"/>
                <a:gd name="connsiteX9" fmla="*/ 1252622 w 1518129"/>
                <a:gd name="connsiteY9" fmla="*/ 600743 h 1914832"/>
                <a:gd name="connsiteX10" fmla="*/ 1022817 w 1518129"/>
                <a:gd name="connsiteY10" fmla="*/ 558366 h 1914832"/>
                <a:gd name="connsiteX11" fmla="*/ 1053082 w 1518129"/>
                <a:gd name="connsiteY11" fmla="*/ 887580 h 1914832"/>
                <a:gd name="connsiteX12" fmla="*/ 1001757 w 1518129"/>
                <a:gd name="connsiteY12" fmla="*/ 557324 h 1914832"/>
                <a:gd name="connsiteX13" fmla="*/ 806783 w 1518129"/>
                <a:gd name="connsiteY13" fmla="*/ 513030 h 1914832"/>
                <a:gd name="connsiteX14" fmla="*/ 810613 w 1518129"/>
                <a:gd name="connsiteY14" fmla="*/ 901237 h 1914832"/>
                <a:gd name="connsiteX15" fmla="*/ 778941 w 1518129"/>
                <a:gd name="connsiteY15" fmla="*/ 121917 h 1914832"/>
                <a:gd name="connsiteX16" fmla="*/ 582042 w 1518129"/>
                <a:gd name="connsiteY16" fmla="*/ 161731 h 1914832"/>
                <a:gd name="connsiteX17" fmla="*/ 554580 w 1518129"/>
                <a:gd name="connsiteY17" fmla="*/ 1197645 h 1914832"/>
                <a:gd name="connsiteX18" fmla="*/ 419736 w 1518129"/>
                <a:gd name="connsiteY18" fmla="*/ 1153389 h 1914832"/>
                <a:gd name="connsiteX19" fmla="*/ 0 w 1518129"/>
                <a:gd name="connsiteY19" fmla="*/ 891306 h 1914832"/>
                <a:gd name="connsiteX0" fmla="*/ 0 w 1518129"/>
                <a:gd name="connsiteY0" fmla="*/ 891306 h 1910129"/>
                <a:gd name="connsiteX1" fmla="*/ 227051 w 1518129"/>
                <a:gd name="connsiteY1" fmla="*/ 1320850 h 1910129"/>
                <a:gd name="connsiteX2" fmla="*/ 462841 w 1518129"/>
                <a:gd name="connsiteY2" fmla="*/ 1655174 h 1910129"/>
                <a:gd name="connsiteX3" fmla="*/ 644540 w 1518129"/>
                <a:gd name="connsiteY3" fmla="*/ 1879748 h 1910129"/>
                <a:gd name="connsiteX4" fmla="*/ 1366786 w 1518129"/>
                <a:gd name="connsiteY4" fmla="*/ 1904807 h 1910129"/>
                <a:gd name="connsiteX5" fmla="*/ 1516859 w 1518129"/>
                <a:gd name="connsiteY5" fmla="*/ 1069958 h 1910129"/>
                <a:gd name="connsiteX6" fmla="*/ 1464891 w 1518129"/>
                <a:gd name="connsiteY6" fmla="*/ 644162 h 1910129"/>
                <a:gd name="connsiteX7" fmla="*/ 1272486 w 1518129"/>
                <a:gd name="connsiteY7" fmla="*/ 612493 h 1910129"/>
                <a:gd name="connsiteX8" fmla="*/ 1264720 w 1518129"/>
                <a:gd name="connsiteY8" fmla="*/ 911472 h 1910129"/>
                <a:gd name="connsiteX9" fmla="*/ 1252622 w 1518129"/>
                <a:gd name="connsiteY9" fmla="*/ 600743 h 1910129"/>
                <a:gd name="connsiteX10" fmla="*/ 1022817 w 1518129"/>
                <a:gd name="connsiteY10" fmla="*/ 558366 h 1910129"/>
                <a:gd name="connsiteX11" fmla="*/ 1053082 w 1518129"/>
                <a:gd name="connsiteY11" fmla="*/ 887580 h 1910129"/>
                <a:gd name="connsiteX12" fmla="*/ 1001757 w 1518129"/>
                <a:gd name="connsiteY12" fmla="*/ 557324 h 1910129"/>
                <a:gd name="connsiteX13" fmla="*/ 806783 w 1518129"/>
                <a:gd name="connsiteY13" fmla="*/ 513030 h 1910129"/>
                <a:gd name="connsiteX14" fmla="*/ 810613 w 1518129"/>
                <a:gd name="connsiteY14" fmla="*/ 901237 h 1910129"/>
                <a:gd name="connsiteX15" fmla="*/ 778941 w 1518129"/>
                <a:gd name="connsiteY15" fmla="*/ 121917 h 1910129"/>
                <a:gd name="connsiteX16" fmla="*/ 582042 w 1518129"/>
                <a:gd name="connsiteY16" fmla="*/ 161731 h 1910129"/>
                <a:gd name="connsiteX17" fmla="*/ 554580 w 1518129"/>
                <a:gd name="connsiteY17" fmla="*/ 1197645 h 1910129"/>
                <a:gd name="connsiteX18" fmla="*/ 419736 w 1518129"/>
                <a:gd name="connsiteY18" fmla="*/ 1153389 h 1910129"/>
                <a:gd name="connsiteX19" fmla="*/ 0 w 1518129"/>
                <a:gd name="connsiteY19" fmla="*/ 891306 h 1910129"/>
                <a:gd name="connsiteX0" fmla="*/ 0 w 1518129"/>
                <a:gd name="connsiteY0" fmla="*/ 891306 h 1907268"/>
                <a:gd name="connsiteX1" fmla="*/ 227051 w 1518129"/>
                <a:gd name="connsiteY1" fmla="*/ 1320850 h 1907268"/>
                <a:gd name="connsiteX2" fmla="*/ 462841 w 1518129"/>
                <a:gd name="connsiteY2" fmla="*/ 1655174 h 1907268"/>
                <a:gd name="connsiteX3" fmla="*/ 644540 w 1518129"/>
                <a:gd name="connsiteY3" fmla="*/ 1879748 h 1907268"/>
                <a:gd name="connsiteX4" fmla="*/ 1366786 w 1518129"/>
                <a:gd name="connsiteY4" fmla="*/ 1899100 h 1907268"/>
                <a:gd name="connsiteX5" fmla="*/ 1516859 w 1518129"/>
                <a:gd name="connsiteY5" fmla="*/ 1069958 h 1907268"/>
                <a:gd name="connsiteX6" fmla="*/ 1464891 w 1518129"/>
                <a:gd name="connsiteY6" fmla="*/ 644162 h 1907268"/>
                <a:gd name="connsiteX7" fmla="*/ 1272486 w 1518129"/>
                <a:gd name="connsiteY7" fmla="*/ 612493 h 1907268"/>
                <a:gd name="connsiteX8" fmla="*/ 1264720 w 1518129"/>
                <a:gd name="connsiteY8" fmla="*/ 911472 h 1907268"/>
                <a:gd name="connsiteX9" fmla="*/ 1252622 w 1518129"/>
                <a:gd name="connsiteY9" fmla="*/ 600743 h 1907268"/>
                <a:gd name="connsiteX10" fmla="*/ 1022817 w 1518129"/>
                <a:gd name="connsiteY10" fmla="*/ 558366 h 1907268"/>
                <a:gd name="connsiteX11" fmla="*/ 1053082 w 1518129"/>
                <a:gd name="connsiteY11" fmla="*/ 887580 h 1907268"/>
                <a:gd name="connsiteX12" fmla="*/ 1001757 w 1518129"/>
                <a:gd name="connsiteY12" fmla="*/ 557324 h 1907268"/>
                <a:gd name="connsiteX13" fmla="*/ 806783 w 1518129"/>
                <a:gd name="connsiteY13" fmla="*/ 513030 h 1907268"/>
                <a:gd name="connsiteX14" fmla="*/ 810613 w 1518129"/>
                <a:gd name="connsiteY14" fmla="*/ 901237 h 1907268"/>
                <a:gd name="connsiteX15" fmla="*/ 778941 w 1518129"/>
                <a:gd name="connsiteY15" fmla="*/ 121917 h 1907268"/>
                <a:gd name="connsiteX16" fmla="*/ 582042 w 1518129"/>
                <a:gd name="connsiteY16" fmla="*/ 161731 h 1907268"/>
                <a:gd name="connsiteX17" fmla="*/ 554580 w 1518129"/>
                <a:gd name="connsiteY17" fmla="*/ 1197645 h 1907268"/>
                <a:gd name="connsiteX18" fmla="*/ 419736 w 1518129"/>
                <a:gd name="connsiteY18" fmla="*/ 1153389 h 1907268"/>
                <a:gd name="connsiteX19" fmla="*/ 0 w 1518129"/>
                <a:gd name="connsiteY19" fmla="*/ 891306 h 1907268"/>
                <a:gd name="connsiteX0" fmla="*/ 0 w 1518129"/>
                <a:gd name="connsiteY0" fmla="*/ 891306 h 1907268"/>
                <a:gd name="connsiteX1" fmla="*/ 227051 w 1518129"/>
                <a:gd name="connsiteY1" fmla="*/ 1320850 h 1907268"/>
                <a:gd name="connsiteX2" fmla="*/ 462841 w 1518129"/>
                <a:gd name="connsiteY2" fmla="*/ 1655174 h 1907268"/>
                <a:gd name="connsiteX3" fmla="*/ 644540 w 1518129"/>
                <a:gd name="connsiteY3" fmla="*/ 1879748 h 1907268"/>
                <a:gd name="connsiteX4" fmla="*/ 1366786 w 1518129"/>
                <a:gd name="connsiteY4" fmla="*/ 1899100 h 1907268"/>
                <a:gd name="connsiteX5" fmla="*/ 1516859 w 1518129"/>
                <a:gd name="connsiteY5" fmla="*/ 1069958 h 1907268"/>
                <a:gd name="connsiteX6" fmla="*/ 1464891 w 1518129"/>
                <a:gd name="connsiteY6" fmla="*/ 644162 h 1907268"/>
                <a:gd name="connsiteX7" fmla="*/ 1272486 w 1518129"/>
                <a:gd name="connsiteY7" fmla="*/ 612493 h 1907268"/>
                <a:gd name="connsiteX8" fmla="*/ 1264720 w 1518129"/>
                <a:gd name="connsiteY8" fmla="*/ 911472 h 1907268"/>
                <a:gd name="connsiteX9" fmla="*/ 1252622 w 1518129"/>
                <a:gd name="connsiteY9" fmla="*/ 600743 h 1907268"/>
                <a:gd name="connsiteX10" fmla="*/ 1022817 w 1518129"/>
                <a:gd name="connsiteY10" fmla="*/ 558366 h 1907268"/>
                <a:gd name="connsiteX11" fmla="*/ 1053082 w 1518129"/>
                <a:gd name="connsiteY11" fmla="*/ 887580 h 1907268"/>
                <a:gd name="connsiteX12" fmla="*/ 1001757 w 1518129"/>
                <a:gd name="connsiteY12" fmla="*/ 557324 h 1907268"/>
                <a:gd name="connsiteX13" fmla="*/ 806783 w 1518129"/>
                <a:gd name="connsiteY13" fmla="*/ 513030 h 1907268"/>
                <a:gd name="connsiteX14" fmla="*/ 810613 w 1518129"/>
                <a:gd name="connsiteY14" fmla="*/ 901237 h 1907268"/>
                <a:gd name="connsiteX15" fmla="*/ 778941 w 1518129"/>
                <a:gd name="connsiteY15" fmla="*/ 121917 h 1907268"/>
                <a:gd name="connsiteX16" fmla="*/ 582042 w 1518129"/>
                <a:gd name="connsiteY16" fmla="*/ 161731 h 1907268"/>
                <a:gd name="connsiteX17" fmla="*/ 554580 w 1518129"/>
                <a:gd name="connsiteY17" fmla="*/ 1197645 h 1907268"/>
                <a:gd name="connsiteX18" fmla="*/ 419736 w 1518129"/>
                <a:gd name="connsiteY18" fmla="*/ 1153389 h 1907268"/>
                <a:gd name="connsiteX19" fmla="*/ 0 w 1518129"/>
                <a:gd name="connsiteY19" fmla="*/ 891306 h 1907268"/>
                <a:gd name="connsiteX0" fmla="*/ 0 w 1518129"/>
                <a:gd name="connsiteY0" fmla="*/ 891306 h 1910576"/>
                <a:gd name="connsiteX1" fmla="*/ 227051 w 1518129"/>
                <a:gd name="connsiteY1" fmla="*/ 1320850 h 1910576"/>
                <a:gd name="connsiteX2" fmla="*/ 462841 w 1518129"/>
                <a:gd name="connsiteY2" fmla="*/ 1655174 h 1910576"/>
                <a:gd name="connsiteX3" fmla="*/ 655952 w 1518129"/>
                <a:gd name="connsiteY3" fmla="*/ 1885455 h 1910576"/>
                <a:gd name="connsiteX4" fmla="*/ 1366786 w 1518129"/>
                <a:gd name="connsiteY4" fmla="*/ 1899100 h 1910576"/>
                <a:gd name="connsiteX5" fmla="*/ 1516859 w 1518129"/>
                <a:gd name="connsiteY5" fmla="*/ 1069958 h 1910576"/>
                <a:gd name="connsiteX6" fmla="*/ 1464891 w 1518129"/>
                <a:gd name="connsiteY6" fmla="*/ 644162 h 1910576"/>
                <a:gd name="connsiteX7" fmla="*/ 1272486 w 1518129"/>
                <a:gd name="connsiteY7" fmla="*/ 612493 h 1910576"/>
                <a:gd name="connsiteX8" fmla="*/ 1264720 w 1518129"/>
                <a:gd name="connsiteY8" fmla="*/ 911472 h 1910576"/>
                <a:gd name="connsiteX9" fmla="*/ 1252622 w 1518129"/>
                <a:gd name="connsiteY9" fmla="*/ 600743 h 1910576"/>
                <a:gd name="connsiteX10" fmla="*/ 1022817 w 1518129"/>
                <a:gd name="connsiteY10" fmla="*/ 558366 h 1910576"/>
                <a:gd name="connsiteX11" fmla="*/ 1053082 w 1518129"/>
                <a:gd name="connsiteY11" fmla="*/ 887580 h 1910576"/>
                <a:gd name="connsiteX12" fmla="*/ 1001757 w 1518129"/>
                <a:gd name="connsiteY12" fmla="*/ 557324 h 1910576"/>
                <a:gd name="connsiteX13" fmla="*/ 806783 w 1518129"/>
                <a:gd name="connsiteY13" fmla="*/ 513030 h 1910576"/>
                <a:gd name="connsiteX14" fmla="*/ 810613 w 1518129"/>
                <a:gd name="connsiteY14" fmla="*/ 901237 h 1910576"/>
                <a:gd name="connsiteX15" fmla="*/ 778941 w 1518129"/>
                <a:gd name="connsiteY15" fmla="*/ 121917 h 1910576"/>
                <a:gd name="connsiteX16" fmla="*/ 582042 w 1518129"/>
                <a:gd name="connsiteY16" fmla="*/ 161731 h 1910576"/>
                <a:gd name="connsiteX17" fmla="*/ 554580 w 1518129"/>
                <a:gd name="connsiteY17" fmla="*/ 1197645 h 1910576"/>
                <a:gd name="connsiteX18" fmla="*/ 419736 w 1518129"/>
                <a:gd name="connsiteY18" fmla="*/ 1153389 h 1910576"/>
                <a:gd name="connsiteX19" fmla="*/ 0 w 1518129"/>
                <a:gd name="connsiteY19" fmla="*/ 891306 h 1910576"/>
                <a:gd name="connsiteX0" fmla="*/ 0 w 1518129"/>
                <a:gd name="connsiteY0" fmla="*/ 891306 h 1918220"/>
                <a:gd name="connsiteX1" fmla="*/ 227051 w 1518129"/>
                <a:gd name="connsiteY1" fmla="*/ 1320850 h 1918220"/>
                <a:gd name="connsiteX2" fmla="*/ 462841 w 1518129"/>
                <a:gd name="connsiteY2" fmla="*/ 1655174 h 1918220"/>
                <a:gd name="connsiteX3" fmla="*/ 670217 w 1518129"/>
                <a:gd name="connsiteY3" fmla="*/ 1896868 h 1918220"/>
                <a:gd name="connsiteX4" fmla="*/ 1366786 w 1518129"/>
                <a:gd name="connsiteY4" fmla="*/ 1899100 h 1918220"/>
                <a:gd name="connsiteX5" fmla="*/ 1516859 w 1518129"/>
                <a:gd name="connsiteY5" fmla="*/ 1069958 h 1918220"/>
                <a:gd name="connsiteX6" fmla="*/ 1464891 w 1518129"/>
                <a:gd name="connsiteY6" fmla="*/ 644162 h 1918220"/>
                <a:gd name="connsiteX7" fmla="*/ 1272486 w 1518129"/>
                <a:gd name="connsiteY7" fmla="*/ 612493 h 1918220"/>
                <a:gd name="connsiteX8" fmla="*/ 1264720 w 1518129"/>
                <a:gd name="connsiteY8" fmla="*/ 911472 h 1918220"/>
                <a:gd name="connsiteX9" fmla="*/ 1252622 w 1518129"/>
                <a:gd name="connsiteY9" fmla="*/ 600743 h 1918220"/>
                <a:gd name="connsiteX10" fmla="*/ 1022817 w 1518129"/>
                <a:gd name="connsiteY10" fmla="*/ 558366 h 1918220"/>
                <a:gd name="connsiteX11" fmla="*/ 1053082 w 1518129"/>
                <a:gd name="connsiteY11" fmla="*/ 887580 h 1918220"/>
                <a:gd name="connsiteX12" fmla="*/ 1001757 w 1518129"/>
                <a:gd name="connsiteY12" fmla="*/ 557324 h 1918220"/>
                <a:gd name="connsiteX13" fmla="*/ 806783 w 1518129"/>
                <a:gd name="connsiteY13" fmla="*/ 513030 h 1918220"/>
                <a:gd name="connsiteX14" fmla="*/ 810613 w 1518129"/>
                <a:gd name="connsiteY14" fmla="*/ 901237 h 1918220"/>
                <a:gd name="connsiteX15" fmla="*/ 778941 w 1518129"/>
                <a:gd name="connsiteY15" fmla="*/ 121917 h 1918220"/>
                <a:gd name="connsiteX16" fmla="*/ 582042 w 1518129"/>
                <a:gd name="connsiteY16" fmla="*/ 161731 h 1918220"/>
                <a:gd name="connsiteX17" fmla="*/ 554580 w 1518129"/>
                <a:gd name="connsiteY17" fmla="*/ 1197645 h 1918220"/>
                <a:gd name="connsiteX18" fmla="*/ 419736 w 1518129"/>
                <a:gd name="connsiteY18" fmla="*/ 1153389 h 1918220"/>
                <a:gd name="connsiteX19" fmla="*/ 0 w 1518129"/>
                <a:gd name="connsiteY19" fmla="*/ 891306 h 1918220"/>
                <a:gd name="connsiteX0" fmla="*/ 0 w 1518129"/>
                <a:gd name="connsiteY0" fmla="*/ 891306 h 1901925"/>
                <a:gd name="connsiteX1" fmla="*/ 227051 w 1518129"/>
                <a:gd name="connsiteY1" fmla="*/ 1320850 h 1901925"/>
                <a:gd name="connsiteX2" fmla="*/ 462841 w 1518129"/>
                <a:gd name="connsiteY2" fmla="*/ 1655174 h 1901925"/>
                <a:gd name="connsiteX3" fmla="*/ 670217 w 1518129"/>
                <a:gd name="connsiteY3" fmla="*/ 1896868 h 1901925"/>
                <a:gd name="connsiteX4" fmla="*/ 1366786 w 1518129"/>
                <a:gd name="connsiteY4" fmla="*/ 1899100 h 1901925"/>
                <a:gd name="connsiteX5" fmla="*/ 1516859 w 1518129"/>
                <a:gd name="connsiteY5" fmla="*/ 1069958 h 1901925"/>
                <a:gd name="connsiteX6" fmla="*/ 1464891 w 1518129"/>
                <a:gd name="connsiteY6" fmla="*/ 644162 h 1901925"/>
                <a:gd name="connsiteX7" fmla="*/ 1272486 w 1518129"/>
                <a:gd name="connsiteY7" fmla="*/ 612493 h 1901925"/>
                <a:gd name="connsiteX8" fmla="*/ 1264720 w 1518129"/>
                <a:gd name="connsiteY8" fmla="*/ 911472 h 1901925"/>
                <a:gd name="connsiteX9" fmla="*/ 1252622 w 1518129"/>
                <a:gd name="connsiteY9" fmla="*/ 600743 h 1901925"/>
                <a:gd name="connsiteX10" fmla="*/ 1022817 w 1518129"/>
                <a:gd name="connsiteY10" fmla="*/ 558366 h 1901925"/>
                <a:gd name="connsiteX11" fmla="*/ 1053082 w 1518129"/>
                <a:gd name="connsiteY11" fmla="*/ 887580 h 1901925"/>
                <a:gd name="connsiteX12" fmla="*/ 1001757 w 1518129"/>
                <a:gd name="connsiteY12" fmla="*/ 557324 h 1901925"/>
                <a:gd name="connsiteX13" fmla="*/ 806783 w 1518129"/>
                <a:gd name="connsiteY13" fmla="*/ 513030 h 1901925"/>
                <a:gd name="connsiteX14" fmla="*/ 810613 w 1518129"/>
                <a:gd name="connsiteY14" fmla="*/ 901237 h 1901925"/>
                <a:gd name="connsiteX15" fmla="*/ 778941 w 1518129"/>
                <a:gd name="connsiteY15" fmla="*/ 121917 h 1901925"/>
                <a:gd name="connsiteX16" fmla="*/ 582042 w 1518129"/>
                <a:gd name="connsiteY16" fmla="*/ 161731 h 1901925"/>
                <a:gd name="connsiteX17" fmla="*/ 554580 w 1518129"/>
                <a:gd name="connsiteY17" fmla="*/ 1197645 h 1901925"/>
                <a:gd name="connsiteX18" fmla="*/ 419736 w 1518129"/>
                <a:gd name="connsiteY18" fmla="*/ 1153389 h 1901925"/>
                <a:gd name="connsiteX19" fmla="*/ 0 w 1518129"/>
                <a:gd name="connsiteY19" fmla="*/ 891306 h 1901925"/>
                <a:gd name="connsiteX0" fmla="*/ 0 w 1518129"/>
                <a:gd name="connsiteY0" fmla="*/ 891306 h 1901925"/>
                <a:gd name="connsiteX1" fmla="*/ 227051 w 1518129"/>
                <a:gd name="connsiteY1" fmla="*/ 1320850 h 1901925"/>
                <a:gd name="connsiteX2" fmla="*/ 462841 w 1518129"/>
                <a:gd name="connsiteY2" fmla="*/ 1655174 h 1901925"/>
                <a:gd name="connsiteX3" fmla="*/ 670217 w 1518129"/>
                <a:gd name="connsiteY3" fmla="*/ 1896868 h 1901925"/>
                <a:gd name="connsiteX4" fmla="*/ 1366786 w 1518129"/>
                <a:gd name="connsiteY4" fmla="*/ 1899100 h 1901925"/>
                <a:gd name="connsiteX5" fmla="*/ 1516859 w 1518129"/>
                <a:gd name="connsiteY5" fmla="*/ 1069958 h 1901925"/>
                <a:gd name="connsiteX6" fmla="*/ 1464891 w 1518129"/>
                <a:gd name="connsiteY6" fmla="*/ 644162 h 1901925"/>
                <a:gd name="connsiteX7" fmla="*/ 1272486 w 1518129"/>
                <a:gd name="connsiteY7" fmla="*/ 612493 h 1901925"/>
                <a:gd name="connsiteX8" fmla="*/ 1264720 w 1518129"/>
                <a:gd name="connsiteY8" fmla="*/ 911472 h 1901925"/>
                <a:gd name="connsiteX9" fmla="*/ 1252622 w 1518129"/>
                <a:gd name="connsiteY9" fmla="*/ 600743 h 1901925"/>
                <a:gd name="connsiteX10" fmla="*/ 1022817 w 1518129"/>
                <a:gd name="connsiteY10" fmla="*/ 558366 h 1901925"/>
                <a:gd name="connsiteX11" fmla="*/ 1053082 w 1518129"/>
                <a:gd name="connsiteY11" fmla="*/ 887580 h 1901925"/>
                <a:gd name="connsiteX12" fmla="*/ 1001757 w 1518129"/>
                <a:gd name="connsiteY12" fmla="*/ 557324 h 1901925"/>
                <a:gd name="connsiteX13" fmla="*/ 806783 w 1518129"/>
                <a:gd name="connsiteY13" fmla="*/ 513030 h 1901925"/>
                <a:gd name="connsiteX14" fmla="*/ 810613 w 1518129"/>
                <a:gd name="connsiteY14" fmla="*/ 901237 h 1901925"/>
                <a:gd name="connsiteX15" fmla="*/ 778941 w 1518129"/>
                <a:gd name="connsiteY15" fmla="*/ 121917 h 1901925"/>
                <a:gd name="connsiteX16" fmla="*/ 582042 w 1518129"/>
                <a:gd name="connsiteY16" fmla="*/ 161731 h 1901925"/>
                <a:gd name="connsiteX17" fmla="*/ 554580 w 1518129"/>
                <a:gd name="connsiteY17" fmla="*/ 1197645 h 1901925"/>
                <a:gd name="connsiteX18" fmla="*/ 419736 w 1518129"/>
                <a:gd name="connsiteY18" fmla="*/ 1153389 h 1901925"/>
                <a:gd name="connsiteX19" fmla="*/ 0 w 1518129"/>
                <a:gd name="connsiteY19" fmla="*/ 891306 h 1901925"/>
                <a:gd name="connsiteX0" fmla="*/ 0 w 1518129"/>
                <a:gd name="connsiteY0" fmla="*/ 891306 h 1900789"/>
                <a:gd name="connsiteX1" fmla="*/ 227051 w 1518129"/>
                <a:gd name="connsiteY1" fmla="*/ 1320850 h 1900789"/>
                <a:gd name="connsiteX2" fmla="*/ 462841 w 1518129"/>
                <a:gd name="connsiteY2" fmla="*/ 1655174 h 1900789"/>
                <a:gd name="connsiteX3" fmla="*/ 670217 w 1518129"/>
                <a:gd name="connsiteY3" fmla="*/ 1896868 h 1900789"/>
                <a:gd name="connsiteX4" fmla="*/ 1366786 w 1518129"/>
                <a:gd name="connsiteY4" fmla="*/ 1899100 h 1900789"/>
                <a:gd name="connsiteX5" fmla="*/ 1516859 w 1518129"/>
                <a:gd name="connsiteY5" fmla="*/ 1069958 h 1900789"/>
                <a:gd name="connsiteX6" fmla="*/ 1464891 w 1518129"/>
                <a:gd name="connsiteY6" fmla="*/ 644162 h 1900789"/>
                <a:gd name="connsiteX7" fmla="*/ 1272486 w 1518129"/>
                <a:gd name="connsiteY7" fmla="*/ 612493 h 1900789"/>
                <a:gd name="connsiteX8" fmla="*/ 1264720 w 1518129"/>
                <a:gd name="connsiteY8" fmla="*/ 911472 h 1900789"/>
                <a:gd name="connsiteX9" fmla="*/ 1252622 w 1518129"/>
                <a:gd name="connsiteY9" fmla="*/ 600743 h 1900789"/>
                <a:gd name="connsiteX10" fmla="*/ 1022817 w 1518129"/>
                <a:gd name="connsiteY10" fmla="*/ 558366 h 1900789"/>
                <a:gd name="connsiteX11" fmla="*/ 1053082 w 1518129"/>
                <a:gd name="connsiteY11" fmla="*/ 887580 h 1900789"/>
                <a:gd name="connsiteX12" fmla="*/ 1001757 w 1518129"/>
                <a:gd name="connsiteY12" fmla="*/ 557324 h 1900789"/>
                <a:gd name="connsiteX13" fmla="*/ 806783 w 1518129"/>
                <a:gd name="connsiteY13" fmla="*/ 513030 h 1900789"/>
                <a:gd name="connsiteX14" fmla="*/ 810613 w 1518129"/>
                <a:gd name="connsiteY14" fmla="*/ 901237 h 1900789"/>
                <a:gd name="connsiteX15" fmla="*/ 778941 w 1518129"/>
                <a:gd name="connsiteY15" fmla="*/ 121917 h 1900789"/>
                <a:gd name="connsiteX16" fmla="*/ 582042 w 1518129"/>
                <a:gd name="connsiteY16" fmla="*/ 161731 h 1900789"/>
                <a:gd name="connsiteX17" fmla="*/ 554580 w 1518129"/>
                <a:gd name="connsiteY17" fmla="*/ 1197645 h 1900789"/>
                <a:gd name="connsiteX18" fmla="*/ 419736 w 1518129"/>
                <a:gd name="connsiteY18" fmla="*/ 1153389 h 1900789"/>
                <a:gd name="connsiteX19" fmla="*/ 0 w 1518129"/>
                <a:gd name="connsiteY19" fmla="*/ 891306 h 1900789"/>
                <a:gd name="connsiteX0" fmla="*/ 0 w 1518129"/>
                <a:gd name="connsiteY0" fmla="*/ 891306 h 1899182"/>
                <a:gd name="connsiteX1" fmla="*/ 227051 w 1518129"/>
                <a:gd name="connsiteY1" fmla="*/ 1320850 h 1899182"/>
                <a:gd name="connsiteX2" fmla="*/ 462841 w 1518129"/>
                <a:gd name="connsiteY2" fmla="*/ 1655174 h 1899182"/>
                <a:gd name="connsiteX3" fmla="*/ 670217 w 1518129"/>
                <a:gd name="connsiteY3" fmla="*/ 1896868 h 1899182"/>
                <a:gd name="connsiteX4" fmla="*/ 1366786 w 1518129"/>
                <a:gd name="connsiteY4" fmla="*/ 1899100 h 1899182"/>
                <a:gd name="connsiteX5" fmla="*/ 1516859 w 1518129"/>
                <a:gd name="connsiteY5" fmla="*/ 1069958 h 1899182"/>
                <a:gd name="connsiteX6" fmla="*/ 1464891 w 1518129"/>
                <a:gd name="connsiteY6" fmla="*/ 644162 h 1899182"/>
                <a:gd name="connsiteX7" fmla="*/ 1272486 w 1518129"/>
                <a:gd name="connsiteY7" fmla="*/ 612493 h 1899182"/>
                <a:gd name="connsiteX8" fmla="*/ 1264720 w 1518129"/>
                <a:gd name="connsiteY8" fmla="*/ 911472 h 1899182"/>
                <a:gd name="connsiteX9" fmla="*/ 1252622 w 1518129"/>
                <a:gd name="connsiteY9" fmla="*/ 600743 h 1899182"/>
                <a:gd name="connsiteX10" fmla="*/ 1022817 w 1518129"/>
                <a:gd name="connsiteY10" fmla="*/ 558366 h 1899182"/>
                <a:gd name="connsiteX11" fmla="*/ 1053082 w 1518129"/>
                <a:gd name="connsiteY11" fmla="*/ 887580 h 1899182"/>
                <a:gd name="connsiteX12" fmla="*/ 1001757 w 1518129"/>
                <a:gd name="connsiteY12" fmla="*/ 557324 h 1899182"/>
                <a:gd name="connsiteX13" fmla="*/ 806783 w 1518129"/>
                <a:gd name="connsiteY13" fmla="*/ 513030 h 1899182"/>
                <a:gd name="connsiteX14" fmla="*/ 810613 w 1518129"/>
                <a:gd name="connsiteY14" fmla="*/ 901237 h 1899182"/>
                <a:gd name="connsiteX15" fmla="*/ 778941 w 1518129"/>
                <a:gd name="connsiteY15" fmla="*/ 121917 h 1899182"/>
                <a:gd name="connsiteX16" fmla="*/ 582042 w 1518129"/>
                <a:gd name="connsiteY16" fmla="*/ 161731 h 1899182"/>
                <a:gd name="connsiteX17" fmla="*/ 554580 w 1518129"/>
                <a:gd name="connsiteY17" fmla="*/ 1197645 h 1899182"/>
                <a:gd name="connsiteX18" fmla="*/ 419736 w 1518129"/>
                <a:gd name="connsiteY18" fmla="*/ 1153389 h 1899182"/>
                <a:gd name="connsiteX19" fmla="*/ 0 w 1518129"/>
                <a:gd name="connsiteY19" fmla="*/ 891306 h 1899182"/>
                <a:gd name="connsiteX0" fmla="*/ 0 w 1518129"/>
                <a:gd name="connsiteY0" fmla="*/ 891306 h 1898397"/>
                <a:gd name="connsiteX1" fmla="*/ 227051 w 1518129"/>
                <a:gd name="connsiteY1" fmla="*/ 1320850 h 1898397"/>
                <a:gd name="connsiteX2" fmla="*/ 462841 w 1518129"/>
                <a:gd name="connsiteY2" fmla="*/ 1655174 h 1898397"/>
                <a:gd name="connsiteX3" fmla="*/ 670217 w 1518129"/>
                <a:gd name="connsiteY3" fmla="*/ 1896868 h 1898397"/>
                <a:gd name="connsiteX4" fmla="*/ 1366786 w 1518129"/>
                <a:gd name="connsiteY4" fmla="*/ 1893394 h 1898397"/>
                <a:gd name="connsiteX5" fmla="*/ 1516859 w 1518129"/>
                <a:gd name="connsiteY5" fmla="*/ 1069958 h 1898397"/>
                <a:gd name="connsiteX6" fmla="*/ 1464891 w 1518129"/>
                <a:gd name="connsiteY6" fmla="*/ 644162 h 1898397"/>
                <a:gd name="connsiteX7" fmla="*/ 1272486 w 1518129"/>
                <a:gd name="connsiteY7" fmla="*/ 612493 h 1898397"/>
                <a:gd name="connsiteX8" fmla="*/ 1264720 w 1518129"/>
                <a:gd name="connsiteY8" fmla="*/ 911472 h 1898397"/>
                <a:gd name="connsiteX9" fmla="*/ 1252622 w 1518129"/>
                <a:gd name="connsiteY9" fmla="*/ 600743 h 1898397"/>
                <a:gd name="connsiteX10" fmla="*/ 1022817 w 1518129"/>
                <a:gd name="connsiteY10" fmla="*/ 558366 h 1898397"/>
                <a:gd name="connsiteX11" fmla="*/ 1053082 w 1518129"/>
                <a:gd name="connsiteY11" fmla="*/ 887580 h 1898397"/>
                <a:gd name="connsiteX12" fmla="*/ 1001757 w 1518129"/>
                <a:gd name="connsiteY12" fmla="*/ 557324 h 1898397"/>
                <a:gd name="connsiteX13" fmla="*/ 806783 w 1518129"/>
                <a:gd name="connsiteY13" fmla="*/ 513030 h 1898397"/>
                <a:gd name="connsiteX14" fmla="*/ 810613 w 1518129"/>
                <a:gd name="connsiteY14" fmla="*/ 901237 h 1898397"/>
                <a:gd name="connsiteX15" fmla="*/ 778941 w 1518129"/>
                <a:gd name="connsiteY15" fmla="*/ 121917 h 1898397"/>
                <a:gd name="connsiteX16" fmla="*/ 582042 w 1518129"/>
                <a:gd name="connsiteY16" fmla="*/ 161731 h 1898397"/>
                <a:gd name="connsiteX17" fmla="*/ 554580 w 1518129"/>
                <a:gd name="connsiteY17" fmla="*/ 1197645 h 1898397"/>
                <a:gd name="connsiteX18" fmla="*/ 419736 w 1518129"/>
                <a:gd name="connsiteY18" fmla="*/ 1153389 h 1898397"/>
                <a:gd name="connsiteX19" fmla="*/ 0 w 1518129"/>
                <a:gd name="connsiteY19" fmla="*/ 891306 h 1898397"/>
                <a:gd name="connsiteX0" fmla="*/ 0 w 1518129"/>
                <a:gd name="connsiteY0" fmla="*/ 891306 h 2061944"/>
                <a:gd name="connsiteX1" fmla="*/ 227051 w 1518129"/>
                <a:gd name="connsiteY1" fmla="*/ 1320850 h 2061944"/>
                <a:gd name="connsiteX2" fmla="*/ 462841 w 1518129"/>
                <a:gd name="connsiteY2" fmla="*/ 1655174 h 2061944"/>
                <a:gd name="connsiteX3" fmla="*/ 704940 w 1518129"/>
                <a:gd name="connsiteY3" fmla="*/ 2061799 h 2061944"/>
                <a:gd name="connsiteX4" fmla="*/ 1366786 w 1518129"/>
                <a:gd name="connsiteY4" fmla="*/ 1893394 h 2061944"/>
                <a:gd name="connsiteX5" fmla="*/ 1516859 w 1518129"/>
                <a:gd name="connsiteY5" fmla="*/ 1069958 h 2061944"/>
                <a:gd name="connsiteX6" fmla="*/ 1464891 w 1518129"/>
                <a:gd name="connsiteY6" fmla="*/ 644162 h 2061944"/>
                <a:gd name="connsiteX7" fmla="*/ 1272486 w 1518129"/>
                <a:gd name="connsiteY7" fmla="*/ 612493 h 2061944"/>
                <a:gd name="connsiteX8" fmla="*/ 1264720 w 1518129"/>
                <a:gd name="connsiteY8" fmla="*/ 911472 h 2061944"/>
                <a:gd name="connsiteX9" fmla="*/ 1252622 w 1518129"/>
                <a:gd name="connsiteY9" fmla="*/ 600743 h 2061944"/>
                <a:gd name="connsiteX10" fmla="*/ 1022817 w 1518129"/>
                <a:gd name="connsiteY10" fmla="*/ 558366 h 2061944"/>
                <a:gd name="connsiteX11" fmla="*/ 1053082 w 1518129"/>
                <a:gd name="connsiteY11" fmla="*/ 887580 h 2061944"/>
                <a:gd name="connsiteX12" fmla="*/ 1001757 w 1518129"/>
                <a:gd name="connsiteY12" fmla="*/ 557324 h 2061944"/>
                <a:gd name="connsiteX13" fmla="*/ 806783 w 1518129"/>
                <a:gd name="connsiteY13" fmla="*/ 513030 h 2061944"/>
                <a:gd name="connsiteX14" fmla="*/ 810613 w 1518129"/>
                <a:gd name="connsiteY14" fmla="*/ 901237 h 2061944"/>
                <a:gd name="connsiteX15" fmla="*/ 778941 w 1518129"/>
                <a:gd name="connsiteY15" fmla="*/ 121917 h 2061944"/>
                <a:gd name="connsiteX16" fmla="*/ 582042 w 1518129"/>
                <a:gd name="connsiteY16" fmla="*/ 161731 h 2061944"/>
                <a:gd name="connsiteX17" fmla="*/ 554580 w 1518129"/>
                <a:gd name="connsiteY17" fmla="*/ 1197645 h 2061944"/>
                <a:gd name="connsiteX18" fmla="*/ 419736 w 1518129"/>
                <a:gd name="connsiteY18" fmla="*/ 1153389 h 2061944"/>
                <a:gd name="connsiteX19" fmla="*/ 0 w 1518129"/>
                <a:gd name="connsiteY19" fmla="*/ 891306 h 2061944"/>
                <a:gd name="connsiteX0" fmla="*/ 0 w 1518129"/>
                <a:gd name="connsiteY0" fmla="*/ 891306 h 2063328"/>
                <a:gd name="connsiteX1" fmla="*/ 227051 w 1518129"/>
                <a:gd name="connsiteY1" fmla="*/ 1320850 h 2063328"/>
                <a:gd name="connsiteX2" fmla="*/ 462841 w 1518129"/>
                <a:gd name="connsiteY2" fmla="*/ 1655174 h 2063328"/>
                <a:gd name="connsiteX3" fmla="*/ 704940 w 1518129"/>
                <a:gd name="connsiteY3" fmla="*/ 2061799 h 2063328"/>
                <a:gd name="connsiteX4" fmla="*/ 1358105 w 1518129"/>
                <a:gd name="connsiteY4" fmla="*/ 2058325 h 2063328"/>
                <a:gd name="connsiteX5" fmla="*/ 1516859 w 1518129"/>
                <a:gd name="connsiteY5" fmla="*/ 1069958 h 2063328"/>
                <a:gd name="connsiteX6" fmla="*/ 1464891 w 1518129"/>
                <a:gd name="connsiteY6" fmla="*/ 644162 h 2063328"/>
                <a:gd name="connsiteX7" fmla="*/ 1272486 w 1518129"/>
                <a:gd name="connsiteY7" fmla="*/ 612493 h 2063328"/>
                <a:gd name="connsiteX8" fmla="*/ 1264720 w 1518129"/>
                <a:gd name="connsiteY8" fmla="*/ 911472 h 2063328"/>
                <a:gd name="connsiteX9" fmla="*/ 1252622 w 1518129"/>
                <a:gd name="connsiteY9" fmla="*/ 600743 h 2063328"/>
                <a:gd name="connsiteX10" fmla="*/ 1022817 w 1518129"/>
                <a:gd name="connsiteY10" fmla="*/ 558366 h 2063328"/>
                <a:gd name="connsiteX11" fmla="*/ 1053082 w 1518129"/>
                <a:gd name="connsiteY11" fmla="*/ 887580 h 2063328"/>
                <a:gd name="connsiteX12" fmla="*/ 1001757 w 1518129"/>
                <a:gd name="connsiteY12" fmla="*/ 557324 h 2063328"/>
                <a:gd name="connsiteX13" fmla="*/ 806783 w 1518129"/>
                <a:gd name="connsiteY13" fmla="*/ 513030 h 2063328"/>
                <a:gd name="connsiteX14" fmla="*/ 810613 w 1518129"/>
                <a:gd name="connsiteY14" fmla="*/ 901237 h 2063328"/>
                <a:gd name="connsiteX15" fmla="*/ 778941 w 1518129"/>
                <a:gd name="connsiteY15" fmla="*/ 121917 h 2063328"/>
                <a:gd name="connsiteX16" fmla="*/ 582042 w 1518129"/>
                <a:gd name="connsiteY16" fmla="*/ 161731 h 2063328"/>
                <a:gd name="connsiteX17" fmla="*/ 554580 w 1518129"/>
                <a:gd name="connsiteY17" fmla="*/ 1197645 h 2063328"/>
                <a:gd name="connsiteX18" fmla="*/ 419736 w 1518129"/>
                <a:gd name="connsiteY18" fmla="*/ 1153389 h 2063328"/>
                <a:gd name="connsiteX19" fmla="*/ 0 w 1518129"/>
                <a:gd name="connsiteY19" fmla="*/ 891306 h 2063328"/>
                <a:gd name="connsiteX0" fmla="*/ 0 w 1518129"/>
                <a:gd name="connsiteY0" fmla="*/ 891306 h 2063328"/>
                <a:gd name="connsiteX1" fmla="*/ 227051 w 1518129"/>
                <a:gd name="connsiteY1" fmla="*/ 1320850 h 2063328"/>
                <a:gd name="connsiteX2" fmla="*/ 462841 w 1518129"/>
                <a:gd name="connsiteY2" fmla="*/ 1655174 h 2063328"/>
                <a:gd name="connsiteX3" fmla="*/ 704940 w 1518129"/>
                <a:gd name="connsiteY3" fmla="*/ 2061799 h 2063328"/>
                <a:gd name="connsiteX4" fmla="*/ 1358105 w 1518129"/>
                <a:gd name="connsiteY4" fmla="*/ 2058325 h 2063328"/>
                <a:gd name="connsiteX5" fmla="*/ 1516859 w 1518129"/>
                <a:gd name="connsiteY5" fmla="*/ 1069958 h 2063328"/>
                <a:gd name="connsiteX6" fmla="*/ 1464891 w 1518129"/>
                <a:gd name="connsiteY6" fmla="*/ 644162 h 2063328"/>
                <a:gd name="connsiteX7" fmla="*/ 1272486 w 1518129"/>
                <a:gd name="connsiteY7" fmla="*/ 612493 h 2063328"/>
                <a:gd name="connsiteX8" fmla="*/ 1264720 w 1518129"/>
                <a:gd name="connsiteY8" fmla="*/ 911472 h 2063328"/>
                <a:gd name="connsiteX9" fmla="*/ 1252622 w 1518129"/>
                <a:gd name="connsiteY9" fmla="*/ 600743 h 2063328"/>
                <a:gd name="connsiteX10" fmla="*/ 1022817 w 1518129"/>
                <a:gd name="connsiteY10" fmla="*/ 558366 h 2063328"/>
                <a:gd name="connsiteX11" fmla="*/ 1053082 w 1518129"/>
                <a:gd name="connsiteY11" fmla="*/ 887580 h 2063328"/>
                <a:gd name="connsiteX12" fmla="*/ 1001757 w 1518129"/>
                <a:gd name="connsiteY12" fmla="*/ 557324 h 2063328"/>
                <a:gd name="connsiteX13" fmla="*/ 806783 w 1518129"/>
                <a:gd name="connsiteY13" fmla="*/ 513030 h 2063328"/>
                <a:gd name="connsiteX14" fmla="*/ 810613 w 1518129"/>
                <a:gd name="connsiteY14" fmla="*/ 901237 h 2063328"/>
                <a:gd name="connsiteX15" fmla="*/ 778941 w 1518129"/>
                <a:gd name="connsiteY15" fmla="*/ 121917 h 2063328"/>
                <a:gd name="connsiteX16" fmla="*/ 582042 w 1518129"/>
                <a:gd name="connsiteY16" fmla="*/ 161731 h 2063328"/>
                <a:gd name="connsiteX17" fmla="*/ 554580 w 1518129"/>
                <a:gd name="connsiteY17" fmla="*/ 1197645 h 2063328"/>
                <a:gd name="connsiteX18" fmla="*/ 419736 w 1518129"/>
                <a:gd name="connsiteY18" fmla="*/ 1153389 h 2063328"/>
                <a:gd name="connsiteX19" fmla="*/ 0 w 1518129"/>
                <a:gd name="connsiteY19" fmla="*/ 891306 h 2063328"/>
                <a:gd name="connsiteX0" fmla="*/ 0 w 1518129"/>
                <a:gd name="connsiteY0" fmla="*/ 891306 h 2063328"/>
                <a:gd name="connsiteX1" fmla="*/ 227051 w 1518129"/>
                <a:gd name="connsiteY1" fmla="*/ 1320850 h 2063328"/>
                <a:gd name="connsiteX2" fmla="*/ 462841 w 1518129"/>
                <a:gd name="connsiteY2" fmla="*/ 1655174 h 2063328"/>
                <a:gd name="connsiteX3" fmla="*/ 704940 w 1518129"/>
                <a:gd name="connsiteY3" fmla="*/ 2061799 h 2063328"/>
                <a:gd name="connsiteX4" fmla="*/ 1358105 w 1518129"/>
                <a:gd name="connsiteY4" fmla="*/ 2058325 h 2063328"/>
                <a:gd name="connsiteX5" fmla="*/ 1516859 w 1518129"/>
                <a:gd name="connsiteY5" fmla="*/ 1069958 h 2063328"/>
                <a:gd name="connsiteX6" fmla="*/ 1464891 w 1518129"/>
                <a:gd name="connsiteY6" fmla="*/ 644162 h 2063328"/>
                <a:gd name="connsiteX7" fmla="*/ 1272486 w 1518129"/>
                <a:gd name="connsiteY7" fmla="*/ 612493 h 2063328"/>
                <a:gd name="connsiteX8" fmla="*/ 1264720 w 1518129"/>
                <a:gd name="connsiteY8" fmla="*/ 911472 h 2063328"/>
                <a:gd name="connsiteX9" fmla="*/ 1252622 w 1518129"/>
                <a:gd name="connsiteY9" fmla="*/ 600743 h 2063328"/>
                <a:gd name="connsiteX10" fmla="*/ 1022817 w 1518129"/>
                <a:gd name="connsiteY10" fmla="*/ 558366 h 2063328"/>
                <a:gd name="connsiteX11" fmla="*/ 1053082 w 1518129"/>
                <a:gd name="connsiteY11" fmla="*/ 887580 h 2063328"/>
                <a:gd name="connsiteX12" fmla="*/ 1001757 w 1518129"/>
                <a:gd name="connsiteY12" fmla="*/ 557324 h 2063328"/>
                <a:gd name="connsiteX13" fmla="*/ 806783 w 1518129"/>
                <a:gd name="connsiteY13" fmla="*/ 513030 h 2063328"/>
                <a:gd name="connsiteX14" fmla="*/ 810613 w 1518129"/>
                <a:gd name="connsiteY14" fmla="*/ 901237 h 2063328"/>
                <a:gd name="connsiteX15" fmla="*/ 778941 w 1518129"/>
                <a:gd name="connsiteY15" fmla="*/ 121917 h 2063328"/>
                <a:gd name="connsiteX16" fmla="*/ 582042 w 1518129"/>
                <a:gd name="connsiteY16" fmla="*/ 161731 h 2063328"/>
                <a:gd name="connsiteX17" fmla="*/ 554580 w 1518129"/>
                <a:gd name="connsiteY17" fmla="*/ 1197645 h 2063328"/>
                <a:gd name="connsiteX18" fmla="*/ 419736 w 1518129"/>
                <a:gd name="connsiteY18" fmla="*/ 1153389 h 2063328"/>
                <a:gd name="connsiteX19" fmla="*/ 0 w 1518129"/>
                <a:gd name="connsiteY19" fmla="*/ 891306 h 2063328"/>
                <a:gd name="connsiteX0" fmla="*/ 0 w 1518129"/>
                <a:gd name="connsiteY0" fmla="*/ 891306 h 2063328"/>
                <a:gd name="connsiteX1" fmla="*/ 227051 w 1518129"/>
                <a:gd name="connsiteY1" fmla="*/ 1320850 h 2063328"/>
                <a:gd name="connsiteX2" fmla="*/ 462841 w 1518129"/>
                <a:gd name="connsiteY2" fmla="*/ 1655174 h 2063328"/>
                <a:gd name="connsiteX3" fmla="*/ 704940 w 1518129"/>
                <a:gd name="connsiteY3" fmla="*/ 2061799 h 2063328"/>
                <a:gd name="connsiteX4" fmla="*/ 1358105 w 1518129"/>
                <a:gd name="connsiteY4" fmla="*/ 2058325 h 2063328"/>
                <a:gd name="connsiteX5" fmla="*/ 1516859 w 1518129"/>
                <a:gd name="connsiteY5" fmla="*/ 1069958 h 2063328"/>
                <a:gd name="connsiteX6" fmla="*/ 1464891 w 1518129"/>
                <a:gd name="connsiteY6" fmla="*/ 644162 h 2063328"/>
                <a:gd name="connsiteX7" fmla="*/ 1272486 w 1518129"/>
                <a:gd name="connsiteY7" fmla="*/ 612493 h 2063328"/>
                <a:gd name="connsiteX8" fmla="*/ 1264720 w 1518129"/>
                <a:gd name="connsiteY8" fmla="*/ 911472 h 2063328"/>
                <a:gd name="connsiteX9" fmla="*/ 1252622 w 1518129"/>
                <a:gd name="connsiteY9" fmla="*/ 600743 h 2063328"/>
                <a:gd name="connsiteX10" fmla="*/ 1022817 w 1518129"/>
                <a:gd name="connsiteY10" fmla="*/ 558366 h 2063328"/>
                <a:gd name="connsiteX11" fmla="*/ 1053082 w 1518129"/>
                <a:gd name="connsiteY11" fmla="*/ 887580 h 2063328"/>
                <a:gd name="connsiteX12" fmla="*/ 1001757 w 1518129"/>
                <a:gd name="connsiteY12" fmla="*/ 557324 h 2063328"/>
                <a:gd name="connsiteX13" fmla="*/ 806783 w 1518129"/>
                <a:gd name="connsiteY13" fmla="*/ 513030 h 2063328"/>
                <a:gd name="connsiteX14" fmla="*/ 810613 w 1518129"/>
                <a:gd name="connsiteY14" fmla="*/ 901237 h 2063328"/>
                <a:gd name="connsiteX15" fmla="*/ 778941 w 1518129"/>
                <a:gd name="connsiteY15" fmla="*/ 121917 h 2063328"/>
                <a:gd name="connsiteX16" fmla="*/ 582042 w 1518129"/>
                <a:gd name="connsiteY16" fmla="*/ 161731 h 2063328"/>
                <a:gd name="connsiteX17" fmla="*/ 554580 w 1518129"/>
                <a:gd name="connsiteY17" fmla="*/ 1197645 h 2063328"/>
                <a:gd name="connsiteX18" fmla="*/ 419736 w 1518129"/>
                <a:gd name="connsiteY18" fmla="*/ 1153389 h 2063328"/>
                <a:gd name="connsiteX19" fmla="*/ 0 w 1518129"/>
                <a:gd name="connsiteY19" fmla="*/ 891306 h 2063328"/>
                <a:gd name="connsiteX0" fmla="*/ 0 w 1518129"/>
                <a:gd name="connsiteY0" fmla="*/ 891306 h 2058325"/>
                <a:gd name="connsiteX1" fmla="*/ 227051 w 1518129"/>
                <a:gd name="connsiteY1" fmla="*/ 1320850 h 2058325"/>
                <a:gd name="connsiteX2" fmla="*/ 462841 w 1518129"/>
                <a:gd name="connsiteY2" fmla="*/ 1655174 h 2058325"/>
                <a:gd name="connsiteX3" fmla="*/ 661537 w 1518129"/>
                <a:gd name="connsiteY3" fmla="*/ 2053119 h 2058325"/>
                <a:gd name="connsiteX4" fmla="*/ 1358105 w 1518129"/>
                <a:gd name="connsiteY4" fmla="*/ 2058325 h 2058325"/>
                <a:gd name="connsiteX5" fmla="*/ 1516859 w 1518129"/>
                <a:gd name="connsiteY5" fmla="*/ 1069958 h 2058325"/>
                <a:gd name="connsiteX6" fmla="*/ 1464891 w 1518129"/>
                <a:gd name="connsiteY6" fmla="*/ 644162 h 2058325"/>
                <a:gd name="connsiteX7" fmla="*/ 1272486 w 1518129"/>
                <a:gd name="connsiteY7" fmla="*/ 612493 h 2058325"/>
                <a:gd name="connsiteX8" fmla="*/ 1264720 w 1518129"/>
                <a:gd name="connsiteY8" fmla="*/ 911472 h 2058325"/>
                <a:gd name="connsiteX9" fmla="*/ 1252622 w 1518129"/>
                <a:gd name="connsiteY9" fmla="*/ 600743 h 2058325"/>
                <a:gd name="connsiteX10" fmla="*/ 1022817 w 1518129"/>
                <a:gd name="connsiteY10" fmla="*/ 558366 h 2058325"/>
                <a:gd name="connsiteX11" fmla="*/ 1053082 w 1518129"/>
                <a:gd name="connsiteY11" fmla="*/ 887580 h 2058325"/>
                <a:gd name="connsiteX12" fmla="*/ 1001757 w 1518129"/>
                <a:gd name="connsiteY12" fmla="*/ 557324 h 2058325"/>
                <a:gd name="connsiteX13" fmla="*/ 806783 w 1518129"/>
                <a:gd name="connsiteY13" fmla="*/ 513030 h 2058325"/>
                <a:gd name="connsiteX14" fmla="*/ 810613 w 1518129"/>
                <a:gd name="connsiteY14" fmla="*/ 901237 h 2058325"/>
                <a:gd name="connsiteX15" fmla="*/ 778941 w 1518129"/>
                <a:gd name="connsiteY15" fmla="*/ 121917 h 2058325"/>
                <a:gd name="connsiteX16" fmla="*/ 582042 w 1518129"/>
                <a:gd name="connsiteY16" fmla="*/ 161731 h 2058325"/>
                <a:gd name="connsiteX17" fmla="*/ 554580 w 1518129"/>
                <a:gd name="connsiteY17" fmla="*/ 1197645 h 2058325"/>
                <a:gd name="connsiteX18" fmla="*/ 419736 w 1518129"/>
                <a:gd name="connsiteY18" fmla="*/ 1153389 h 2058325"/>
                <a:gd name="connsiteX19" fmla="*/ 0 w 1518129"/>
                <a:gd name="connsiteY19" fmla="*/ 891306 h 2058325"/>
                <a:gd name="connsiteX0" fmla="*/ 0 w 1518129"/>
                <a:gd name="connsiteY0" fmla="*/ 891306 h 2058325"/>
                <a:gd name="connsiteX1" fmla="*/ 227051 w 1518129"/>
                <a:gd name="connsiteY1" fmla="*/ 1320850 h 2058325"/>
                <a:gd name="connsiteX2" fmla="*/ 462841 w 1518129"/>
                <a:gd name="connsiteY2" fmla="*/ 1707258 h 2058325"/>
                <a:gd name="connsiteX3" fmla="*/ 661537 w 1518129"/>
                <a:gd name="connsiteY3" fmla="*/ 2053119 h 2058325"/>
                <a:gd name="connsiteX4" fmla="*/ 1358105 w 1518129"/>
                <a:gd name="connsiteY4" fmla="*/ 2058325 h 2058325"/>
                <a:gd name="connsiteX5" fmla="*/ 1516859 w 1518129"/>
                <a:gd name="connsiteY5" fmla="*/ 1069958 h 2058325"/>
                <a:gd name="connsiteX6" fmla="*/ 1464891 w 1518129"/>
                <a:gd name="connsiteY6" fmla="*/ 644162 h 2058325"/>
                <a:gd name="connsiteX7" fmla="*/ 1272486 w 1518129"/>
                <a:gd name="connsiteY7" fmla="*/ 612493 h 2058325"/>
                <a:gd name="connsiteX8" fmla="*/ 1264720 w 1518129"/>
                <a:gd name="connsiteY8" fmla="*/ 911472 h 2058325"/>
                <a:gd name="connsiteX9" fmla="*/ 1252622 w 1518129"/>
                <a:gd name="connsiteY9" fmla="*/ 600743 h 2058325"/>
                <a:gd name="connsiteX10" fmla="*/ 1022817 w 1518129"/>
                <a:gd name="connsiteY10" fmla="*/ 558366 h 2058325"/>
                <a:gd name="connsiteX11" fmla="*/ 1053082 w 1518129"/>
                <a:gd name="connsiteY11" fmla="*/ 887580 h 2058325"/>
                <a:gd name="connsiteX12" fmla="*/ 1001757 w 1518129"/>
                <a:gd name="connsiteY12" fmla="*/ 557324 h 2058325"/>
                <a:gd name="connsiteX13" fmla="*/ 806783 w 1518129"/>
                <a:gd name="connsiteY13" fmla="*/ 513030 h 2058325"/>
                <a:gd name="connsiteX14" fmla="*/ 810613 w 1518129"/>
                <a:gd name="connsiteY14" fmla="*/ 901237 h 2058325"/>
                <a:gd name="connsiteX15" fmla="*/ 778941 w 1518129"/>
                <a:gd name="connsiteY15" fmla="*/ 121917 h 2058325"/>
                <a:gd name="connsiteX16" fmla="*/ 582042 w 1518129"/>
                <a:gd name="connsiteY16" fmla="*/ 161731 h 2058325"/>
                <a:gd name="connsiteX17" fmla="*/ 554580 w 1518129"/>
                <a:gd name="connsiteY17" fmla="*/ 1197645 h 2058325"/>
                <a:gd name="connsiteX18" fmla="*/ 419736 w 1518129"/>
                <a:gd name="connsiteY18" fmla="*/ 1153389 h 2058325"/>
                <a:gd name="connsiteX19" fmla="*/ 0 w 1518129"/>
                <a:gd name="connsiteY19" fmla="*/ 891306 h 2058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18129" h="2058325">
                  <a:moveTo>
                    <a:pt x="0" y="891306"/>
                  </a:moveTo>
                  <a:cubicBezTo>
                    <a:pt x="124742" y="1042097"/>
                    <a:pt x="180313" y="1188925"/>
                    <a:pt x="227051" y="1320850"/>
                  </a:cubicBezTo>
                  <a:cubicBezTo>
                    <a:pt x="283134" y="1440332"/>
                    <a:pt x="360533" y="1558830"/>
                    <a:pt x="462841" y="1707258"/>
                  </a:cubicBezTo>
                  <a:cubicBezTo>
                    <a:pt x="565096" y="1853074"/>
                    <a:pt x="560763" y="1906764"/>
                    <a:pt x="661537" y="2053119"/>
                  </a:cubicBezTo>
                  <a:cubicBezTo>
                    <a:pt x="864977" y="2059061"/>
                    <a:pt x="1062335" y="2054157"/>
                    <a:pt x="1358105" y="2058325"/>
                  </a:cubicBezTo>
                  <a:cubicBezTo>
                    <a:pt x="1487137" y="1727973"/>
                    <a:pt x="1516858" y="1179685"/>
                    <a:pt x="1516859" y="1069958"/>
                  </a:cubicBezTo>
                  <a:cubicBezTo>
                    <a:pt x="1522576" y="857179"/>
                    <a:pt x="1509640" y="720406"/>
                    <a:pt x="1464891" y="644162"/>
                  </a:cubicBezTo>
                  <a:cubicBezTo>
                    <a:pt x="1396021" y="572742"/>
                    <a:pt x="1370976" y="579197"/>
                    <a:pt x="1272486" y="612493"/>
                  </a:cubicBezTo>
                  <a:cubicBezTo>
                    <a:pt x="1306205" y="707004"/>
                    <a:pt x="1275123" y="829781"/>
                    <a:pt x="1264720" y="911472"/>
                  </a:cubicBezTo>
                  <a:cubicBezTo>
                    <a:pt x="1250153" y="907906"/>
                    <a:pt x="1292939" y="659594"/>
                    <a:pt x="1252622" y="600743"/>
                  </a:cubicBezTo>
                  <a:cubicBezTo>
                    <a:pt x="1202656" y="541892"/>
                    <a:pt x="1107533" y="508148"/>
                    <a:pt x="1022817" y="558366"/>
                  </a:cubicBezTo>
                  <a:cubicBezTo>
                    <a:pt x="1086811" y="668103"/>
                    <a:pt x="1058849" y="793697"/>
                    <a:pt x="1053082" y="887580"/>
                  </a:cubicBezTo>
                  <a:cubicBezTo>
                    <a:pt x="1041532" y="883386"/>
                    <a:pt x="1071753" y="653519"/>
                    <a:pt x="1001757" y="557324"/>
                  </a:cubicBezTo>
                  <a:cubicBezTo>
                    <a:pt x="946234" y="504548"/>
                    <a:pt x="915026" y="504758"/>
                    <a:pt x="806783" y="513030"/>
                  </a:cubicBezTo>
                  <a:cubicBezTo>
                    <a:pt x="816055" y="653003"/>
                    <a:pt x="822837" y="732256"/>
                    <a:pt x="810613" y="901237"/>
                  </a:cubicBezTo>
                  <a:cubicBezTo>
                    <a:pt x="782414" y="451352"/>
                    <a:pt x="784675" y="276900"/>
                    <a:pt x="778941" y="121917"/>
                  </a:cubicBezTo>
                  <a:cubicBezTo>
                    <a:pt x="774616" y="-32693"/>
                    <a:pt x="569584" y="-61779"/>
                    <a:pt x="582042" y="161731"/>
                  </a:cubicBezTo>
                  <a:cubicBezTo>
                    <a:pt x="570378" y="380417"/>
                    <a:pt x="623442" y="1132875"/>
                    <a:pt x="554580" y="1197645"/>
                  </a:cubicBezTo>
                  <a:cubicBezTo>
                    <a:pt x="495024" y="1230412"/>
                    <a:pt x="496393" y="1222363"/>
                    <a:pt x="419736" y="1153389"/>
                  </a:cubicBezTo>
                  <a:cubicBezTo>
                    <a:pt x="331744" y="1046414"/>
                    <a:pt x="197603" y="767201"/>
                    <a:pt x="0" y="89130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EF7701D-49DC-46C5-8F7E-BBE861E9B71A}"/>
              </a:ext>
            </a:extLst>
          </p:cNvPr>
          <p:cNvGrpSpPr/>
          <p:nvPr/>
        </p:nvGrpSpPr>
        <p:grpSpPr>
          <a:xfrm>
            <a:off x="9925334" y="869244"/>
            <a:ext cx="1931212" cy="2269838"/>
            <a:chOff x="7360444" y="1777277"/>
            <a:chExt cx="4030387" cy="4737091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2F610B4D-778F-4035-B37A-2444AB2D6359}"/>
                </a:ext>
              </a:extLst>
            </p:cNvPr>
            <p:cNvGrpSpPr/>
            <p:nvPr/>
          </p:nvGrpSpPr>
          <p:grpSpPr>
            <a:xfrm>
              <a:off x="7360444" y="1777277"/>
              <a:ext cx="4030387" cy="3816424"/>
              <a:chOff x="6077987" y="3903821"/>
              <a:chExt cx="2429050" cy="2300098"/>
            </a:xfrm>
          </p:grpSpPr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B58EEC96-9815-4344-9002-E8142F19F88F}"/>
                  </a:ext>
                </a:extLst>
              </p:cNvPr>
              <p:cNvGrpSpPr/>
              <p:nvPr/>
            </p:nvGrpSpPr>
            <p:grpSpPr>
              <a:xfrm>
                <a:off x="6077987" y="3903821"/>
                <a:ext cx="2018835" cy="2300098"/>
                <a:chOff x="6444208" y="2937378"/>
                <a:chExt cx="2699792" cy="3075926"/>
              </a:xfrm>
            </p:grpSpPr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6A3FCE6C-0D99-42CC-9617-4EAB120C1F81}"/>
                    </a:ext>
                  </a:extLst>
                </p:cNvPr>
                <p:cNvSpPr/>
                <p:nvPr/>
              </p:nvSpPr>
              <p:spPr>
                <a:xfrm>
                  <a:off x="6444208" y="3881706"/>
                  <a:ext cx="2681090" cy="1516843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56" name="Right Triangle 55">
                  <a:extLst>
                    <a:ext uri="{FF2B5EF4-FFF2-40B4-BE49-F238E27FC236}">
                      <a16:creationId xmlns:a16="http://schemas.microsoft.com/office/drawing/2014/main" id="{71BB2882-AD4D-400D-BE41-0128B11F2479}"/>
                    </a:ext>
                  </a:extLst>
                </p:cNvPr>
                <p:cNvSpPr/>
                <p:nvPr/>
              </p:nvSpPr>
              <p:spPr>
                <a:xfrm rot="8100000">
                  <a:off x="6825200" y="2937378"/>
                  <a:ext cx="1905463" cy="1905463"/>
                </a:xfrm>
                <a:prstGeom prst="rtTriangl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BF1783FD-7D5A-49AA-8B64-AA407B873C82}"/>
                    </a:ext>
                  </a:extLst>
                </p:cNvPr>
                <p:cNvSpPr/>
                <p:nvPr/>
              </p:nvSpPr>
              <p:spPr>
                <a:xfrm>
                  <a:off x="6723224" y="3012357"/>
                  <a:ext cx="2141760" cy="295520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58" name="Trapezoid 57">
                  <a:extLst>
                    <a:ext uri="{FF2B5EF4-FFF2-40B4-BE49-F238E27FC236}">
                      <a16:creationId xmlns:a16="http://schemas.microsoft.com/office/drawing/2014/main" id="{CC682501-81D8-4258-9E5B-7F22DC84C6EE}"/>
                    </a:ext>
                  </a:extLst>
                </p:cNvPr>
                <p:cNvSpPr/>
                <p:nvPr/>
              </p:nvSpPr>
              <p:spPr>
                <a:xfrm>
                  <a:off x="6444208" y="4800600"/>
                  <a:ext cx="2699792" cy="1212704"/>
                </a:xfrm>
                <a:prstGeom prst="trapezoid">
                  <a:avLst>
                    <a:gd name="adj" fmla="val 59461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59" name="Isosceles Triangle 58">
                  <a:extLst>
                    <a:ext uri="{FF2B5EF4-FFF2-40B4-BE49-F238E27FC236}">
                      <a16:creationId xmlns:a16="http://schemas.microsoft.com/office/drawing/2014/main" id="{D379F2F3-8CB8-4CE8-BE74-26E071E3A04B}"/>
                    </a:ext>
                  </a:extLst>
                </p:cNvPr>
                <p:cNvSpPr/>
                <p:nvPr/>
              </p:nvSpPr>
              <p:spPr>
                <a:xfrm rot="5400000">
                  <a:off x="5737292" y="4575557"/>
                  <a:ext cx="2152504" cy="722990"/>
                </a:xfrm>
                <a:prstGeom prst="triangle">
                  <a:avLst>
                    <a:gd name="adj" fmla="val 44691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60" name="Isosceles Triangle 59">
                  <a:extLst>
                    <a:ext uri="{FF2B5EF4-FFF2-40B4-BE49-F238E27FC236}">
                      <a16:creationId xmlns:a16="http://schemas.microsoft.com/office/drawing/2014/main" id="{ACF91F05-1889-4D51-BFBA-3BD34695D71E}"/>
                    </a:ext>
                  </a:extLst>
                </p:cNvPr>
                <p:cNvSpPr/>
                <p:nvPr/>
              </p:nvSpPr>
              <p:spPr>
                <a:xfrm rot="16200000">
                  <a:off x="7687550" y="4575557"/>
                  <a:ext cx="2152504" cy="722990"/>
                </a:xfrm>
                <a:prstGeom prst="triangle">
                  <a:avLst>
                    <a:gd name="adj" fmla="val 55311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cs typeface="B Nazanin" panose="00000400000000000000" pitchFamily="2" charset="-78"/>
                  </a:endParaRPr>
                </a:p>
              </p:txBody>
            </p:sp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2252C2EC-5A42-4521-9A75-9C8085A2F6F7}"/>
                  </a:ext>
                </a:extLst>
              </p:cNvPr>
              <p:cNvGrpSpPr/>
              <p:nvPr/>
            </p:nvGrpSpPr>
            <p:grpSpPr>
              <a:xfrm>
                <a:off x="6348905" y="4100168"/>
                <a:ext cx="2158132" cy="821159"/>
                <a:chOff x="6715125" y="3133725"/>
                <a:chExt cx="2886075" cy="1098138"/>
              </a:xfrm>
            </p:grpSpPr>
            <p:sp>
              <p:nvSpPr>
                <p:cNvPr id="50" name="Freeform 59">
                  <a:extLst>
                    <a:ext uri="{FF2B5EF4-FFF2-40B4-BE49-F238E27FC236}">
                      <a16:creationId xmlns:a16="http://schemas.microsoft.com/office/drawing/2014/main" id="{6DC3BFF6-BA2A-4080-B486-3BCFA2528BC4}"/>
                    </a:ext>
                  </a:extLst>
                </p:cNvPr>
                <p:cNvSpPr/>
                <p:nvPr/>
              </p:nvSpPr>
              <p:spPr>
                <a:xfrm>
                  <a:off x="6715125" y="3133725"/>
                  <a:ext cx="2886075" cy="1066800"/>
                </a:xfrm>
                <a:custGeom>
                  <a:avLst/>
                  <a:gdLst>
                    <a:gd name="connsiteX0" fmla="*/ 0 w 2886075"/>
                    <a:gd name="connsiteY0" fmla="*/ 1066800 h 1066800"/>
                    <a:gd name="connsiteX1" fmla="*/ 561975 w 2886075"/>
                    <a:gd name="connsiteY1" fmla="*/ 571500 h 1066800"/>
                    <a:gd name="connsiteX2" fmla="*/ 981075 w 2886075"/>
                    <a:gd name="connsiteY2" fmla="*/ 1047750 h 1066800"/>
                    <a:gd name="connsiteX3" fmla="*/ 1504950 w 2886075"/>
                    <a:gd name="connsiteY3" fmla="*/ 295275 h 1066800"/>
                    <a:gd name="connsiteX4" fmla="*/ 1838325 w 2886075"/>
                    <a:gd name="connsiteY4" fmla="*/ 695325 h 1066800"/>
                    <a:gd name="connsiteX5" fmla="*/ 2886075 w 2886075"/>
                    <a:gd name="connsiteY5" fmla="*/ 0 h 1066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86075" h="1066800">
                      <a:moveTo>
                        <a:pt x="0" y="1066800"/>
                      </a:moveTo>
                      <a:lnTo>
                        <a:pt x="561975" y="571500"/>
                      </a:lnTo>
                      <a:lnTo>
                        <a:pt x="981075" y="1047750"/>
                      </a:lnTo>
                      <a:lnTo>
                        <a:pt x="1504950" y="295275"/>
                      </a:lnTo>
                      <a:lnTo>
                        <a:pt x="1838325" y="695325"/>
                      </a:lnTo>
                      <a:lnTo>
                        <a:pt x="2886075" y="0"/>
                      </a:lnTo>
                    </a:path>
                  </a:pathLst>
                </a:custGeom>
                <a:ln w="381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F13171E1-25BF-4D85-8BFD-1DC343B11E6D}"/>
                    </a:ext>
                  </a:extLst>
                </p:cNvPr>
                <p:cNvSpPr/>
                <p:nvPr/>
              </p:nvSpPr>
              <p:spPr>
                <a:xfrm>
                  <a:off x="7179700" y="3644816"/>
                  <a:ext cx="144016" cy="144016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E09D1644-71FE-47C8-9038-B1DEB7FAAE73}"/>
                    </a:ext>
                  </a:extLst>
                </p:cNvPr>
                <p:cNvSpPr/>
                <p:nvPr/>
              </p:nvSpPr>
              <p:spPr>
                <a:xfrm>
                  <a:off x="7633915" y="4087847"/>
                  <a:ext cx="144016" cy="144016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352C257A-41DB-4992-8C76-4540B885AA85}"/>
                    </a:ext>
                  </a:extLst>
                </p:cNvPr>
                <p:cNvSpPr/>
                <p:nvPr/>
              </p:nvSpPr>
              <p:spPr>
                <a:xfrm>
                  <a:off x="8153399" y="3387877"/>
                  <a:ext cx="144016" cy="144016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54" name="Oval 53">
                  <a:extLst>
                    <a:ext uri="{FF2B5EF4-FFF2-40B4-BE49-F238E27FC236}">
                      <a16:creationId xmlns:a16="http://schemas.microsoft.com/office/drawing/2014/main" id="{70E61825-D7E7-4543-A35A-512F4A50B3AA}"/>
                    </a:ext>
                  </a:extLst>
                </p:cNvPr>
                <p:cNvSpPr/>
                <p:nvPr/>
              </p:nvSpPr>
              <p:spPr>
                <a:xfrm>
                  <a:off x="8520283" y="3746093"/>
                  <a:ext cx="144016" cy="144016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cs typeface="B Nazanin" panose="00000400000000000000" pitchFamily="2" charset="-78"/>
                  </a:endParaRPr>
                </a:p>
              </p:txBody>
            </p:sp>
          </p:grp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FFABA763-40A7-4591-ACA1-BC32B2AC0E27}"/>
                </a:ext>
              </a:extLst>
            </p:cNvPr>
            <p:cNvGrpSpPr/>
            <p:nvPr/>
          </p:nvGrpSpPr>
          <p:grpSpPr>
            <a:xfrm>
              <a:off x="8472688" y="3573017"/>
              <a:ext cx="1750634" cy="2483590"/>
              <a:chOff x="5563086" y="2852936"/>
              <a:chExt cx="646663" cy="917408"/>
            </a:xfrm>
            <a:solidFill>
              <a:srgbClr val="E62601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Rectangle 10">
                <a:extLst>
                  <a:ext uri="{FF2B5EF4-FFF2-40B4-BE49-F238E27FC236}">
                    <a16:creationId xmlns:a16="http://schemas.microsoft.com/office/drawing/2014/main" id="{644A21ED-39BE-4C65-AA06-D3F438F09FA6}"/>
                  </a:ext>
                </a:extLst>
              </p:cNvPr>
              <p:cNvSpPr/>
              <p:nvPr/>
            </p:nvSpPr>
            <p:spPr>
              <a:xfrm>
                <a:off x="5563086" y="2852936"/>
                <a:ext cx="646663" cy="676077"/>
              </a:xfrm>
              <a:custGeom>
                <a:avLst/>
                <a:gdLst>
                  <a:gd name="connsiteX0" fmla="*/ 324036 w 648072"/>
                  <a:gd name="connsiteY0" fmla="*/ 0 h 671314"/>
                  <a:gd name="connsiteX1" fmla="*/ 646309 w 648072"/>
                  <a:gd name="connsiteY1" fmla="*/ 306546 h 671314"/>
                  <a:gd name="connsiteX2" fmla="*/ 647214 w 648072"/>
                  <a:gd name="connsiteY2" fmla="*/ 306507 h 671314"/>
                  <a:gd name="connsiteX3" fmla="*/ 646549 w 648072"/>
                  <a:gd name="connsiteY3" fmla="*/ 308923 h 671314"/>
                  <a:gd name="connsiteX4" fmla="*/ 648072 w 648072"/>
                  <a:gd name="connsiteY4" fmla="*/ 324036 h 671314"/>
                  <a:gd name="connsiteX5" fmla="*/ 642386 w 648072"/>
                  <a:gd name="connsiteY5" fmla="*/ 324036 h 671314"/>
                  <a:gd name="connsiteX6" fmla="*/ 403374 w 648072"/>
                  <a:gd name="connsiteY6" fmla="*/ 586679 h 671314"/>
                  <a:gd name="connsiteX7" fmla="*/ 403374 w 648072"/>
                  <a:gd name="connsiteY7" fmla="*/ 671314 h 671314"/>
                  <a:gd name="connsiteX8" fmla="*/ 240670 w 648072"/>
                  <a:gd name="connsiteY8" fmla="*/ 671314 h 671314"/>
                  <a:gd name="connsiteX9" fmla="*/ 234782 w 648072"/>
                  <a:gd name="connsiteY9" fmla="*/ 596067 h 671314"/>
                  <a:gd name="connsiteX10" fmla="*/ 486035 w 648072"/>
                  <a:gd name="connsiteY10" fmla="*/ 323939 h 671314"/>
                  <a:gd name="connsiteX11" fmla="*/ 324036 w 648072"/>
                  <a:gd name="connsiteY11" fmla="*/ 162018 h 671314"/>
                  <a:gd name="connsiteX12" fmla="*/ 162018 w 648072"/>
                  <a:gd name="connsiteY12" fmla="*/ 324036 h 671314"/>
                  <a:gd name="connsiteX13" fmla="*/ 0 w 648072"/>
                  <a:gd name="connsiteY13" fmla="*/ 324036 h 671314"/>
                  <a:gd name="connsiteX14" fmla="*/ 324036 w 648072"/>
                  <a:gd name="connsiteY14" fmla="*/ 0 h 671314"/>
                  <a:gd name="connsiteX0" fmla="*/ 324036 w 648072"/>
                  <a:gd name="connsiteY0" fmla="*/ 0 h 671314"/>
                  <a:gd name="connsiteX1" fmla="*/ 646309 w 648072"/>
                  <a:gd name="connsiteY1" fmla="*/ 306546 h 671314"/>
                  <a:gd name="connsiteX2" fmla="*/ 647214 w 648072"/>
                  <a:gd name="connsiteY2" fmla="*/ 306507 h 671314"/>
                  <a:gd name="connsiteX3" fmla="*/ 646549 w 648072"/>
                  <a:gd name="connsiteY3" fmla="*/ 308923 h 671314"/>
                  <a:gd name="connsiteX4" fmla="*/ 648072 w 648072"/>
                  <a:gd name="connsiteY4" fmla="*/ 324036 h 671314"/>
                  <a:gd name="connsiteX5" fmla="*/ 642386 w 648072"/>
                  <a:gd name="connsiteY5" fmla="*/ 324036 h 671314"/>
                  <a:gd name="connsiteX6" fmla="*/ 403374 w 648072"/>
                  <a:gd name="connsiteY6" fmla="*/ 586679 h 671314"/>
                  <a:gd name="connsiteX7" fmla="*/ 403374 w 648072"/>
                  <a:gd name="connsiteY7" fmla="*/ 671314 h 671314"/>
                  <a:gd name="connsiteX8" fmla="*/ 240670 w 648072"/>
                  <a:gd name="connsiteY8" fmla="*/ 671314 h 671314"/>
                  <a:gd name="connsiteX9" fmla="*/ 234782 w 648072"/>
                  <a:gd name="connsiteY9" fmla="*/ 596067 h 671314"/>
                  <a:gd name="connsiteX10" fmla="*/ 486035 w 648072"/>
                  <a:gd name="connsiteY10" fmla="*/ 323939 h 671314"/>
                  <a:gd name="connsiteX11" fmla="*/ 324036 w 648072"/>
                  <a:gd name="connsiteY11" fmla="*/ 162018 h 671314"/>
                  <a:gd name="connsiteX12" fmla="*/ 162018 w 648072"/>
                  <a:gd name="connsiteY12" fmla="*/ 324036 h 671314"/>
                  <a:gd name="connsiteX13" fmla="*/ 0 w 648072"/>
                  <a:gd name="connsiteY13" fmla="*/ 324036 h 671314"/>
                  <a:gd name="connsiteX14" fmla="*/ 324036 w 648072"/>
                  <a:gd name="connsiteY14" fmla="*/ 0 h 671314"/>
                  <a:gd name="connsiteX0" fmla="*/ 324036 w 661348"/>
                  <a:gd name="connsiteY0" fmla="*/ 0 h 671314"/>
                  <a:gd name="connsiteX1" fmla="*/ 646309 w 661348"/>
                  <a:gd name="connsiteY1" fmla="*/ 306546 h 671314"/>
                  <a:gd name="connsiteX2" fmla="*/ 647214 w 661348"/>
                  <a:gd name="connsiteY2" fmla="*/ 306507 h 671314"/>
                  <a:gd name="connsiteX3" fmla="*/ 646549 w 661348"/>
                  <a:gd name="connsiteY3" fmla="*/ 308923 h 671314"/>
                  <a:gd name="connsiteX4" fmla="*/ 642386 w 661348"/>
                  <a:gd name="connsiteY4" fmla="*/ 324036 h 671314"/>
                  <a:gd name="connsiteX5" fmla="*/ 403374 w 661348"/>
                  <a:gd name="connsiteY5" fmla="*/ 586679 h 671314"/>
                  <a:gd name="connsiteX6" fmla="*/ 403374 w 661348"/>
                  <a:gd name="connsiteY6" fmla="*/ 671314 h 671314"/>
                  <a:gd name="connsiteX7" fmla="*/ 240670 w 661348"/>
                  <a:gd name="connsiteY7" fmla="*/ 671314 h 671314"/>
                  <a:gd name="connsiteX8" fmla="*/ 234782 w 661348"/>
                  <a:gd name="connsiteY8" fmla="*/ 596067 h 671314"/>
                  <a:gd name="connsiteX9" fmla="*/ 486035 w 661348"/>
                  <a:gd name="connsiteY9" fmla="*/ 323939 h 671314"/>
                  <a:gd name="connsiteX10" fmla="*/ 324036 w 661348"/>
                  <a:gd name="connsiteY10" fmla="*/ 162018 h 671314"/>
                  <a:gd name="connsiteX11" fmla="*/ 162018 w 661348"/>
                  <a:gd name="connsiteY11" fmla="*/ 324036 h 671314"/>
                  <a:gd name="connsiteX12" fmla="*/ 0 w 661348"/>
                  <a:gd name="connsiteY12" fmla="*/ 324036 h 671314"/>
                  <a:gd name="connsiteX13" fmla="*/ 324036 w 661348"/>
                  <a:gd name="connsiteY13" fmla="*/ 0 h 671314"/>
                  <a:gd name="connsiteX0" fmla="*/ 324036 w 647214"/>
                  <a:gd name="connsiteY0" fmla="*/ 0 h 671314"/>
                  <a:gd name="connsiteX1" fmla="*/ 646309 w 647214"/>
                  <a:gd name="connsiteY1" fmla="*/ 306546 h 671314"/>
                  <a:gd name="connsiteX2" fmla="*/ 647214 w 647214"/>
                  <a:gd name="connsiteY2" fmla="*/ 306507 h 671314"/>
                  <a:gd name="connsiteX3" fmla="*/ 646549 w 647214"/>
                  <a:gd name="connsiteY3" fmla="*/ 308923 h 671314"/>
                  <a:gd name="connsiteX4" fmla="*/ 403374 w 647214"/>
                  <a:gd name="connsiteY4" fmla="*/ 586679 h 671314"/>
                  <a:gd name="connsiteX5" fmla="*/ 403374 w 647214"/>
                  <a:gd name="connsiteY5" fmla="*/ 671314 h 671314"/>
                  <a:gd name="connsiteX6" fmla="*/ 240670 w 647214"/>
                  <a:gd name="connsiteY6" fmla="*/ 671314 h 671314"/>
                  <a:gd name="connsiteX7" fmla="*/ 234782 w 647214"/>
                  <a:gd name="connsiteY7" fmla="*/ 596067 h 671314"/>
                  <a:gd name="connsiteX8" fmla="*/ 486035 w 647214"/>
                  <a:gd name="connsiteY8" fmla="*/ 323939 h 671314"/>
                  <a:gd name="connsiteX9" fmla="*/ 324036 w 647214"/>
                  <a:gd name="connsiteY9" fmla="*/ 162018 h 671314"/>
                  <a:gd name="connsiteX10" fmla="*/ 162018 w 647214"/>
                  <a:gd name="connsiteY10" fmla="*/ 324036 h 671314"/>
                  <a:gd name="connsiteX11" fmla="*/ 0 w 647214"/>
                  <a:gd name="connsiteY11" fmla="*/ 324036 h 671314"/>
                  <a:gd name="connsiteX12" fmla="*/ 324036 w 647214"/>
                  <a:gd name="connsiteY12" fmla="*/ 0 h 671314"/>
                  <a:gd name="connsiteX0" fmla="*/ 324036 w 647214"/>
                  <a:gd name="connsiteY0" fmla="*/ 0 h 671314"/>
                  <a:gd name="connsiteX1" fmla="*/ 646309 w 647214"/>
                  <a:gd name="connsiteY1" fmla="*/ 306546 h 671314"/>
                  <a:gd name="connsiteX2" fmla="*/ 647214 w 647214"/>
                  <a:gd name="connsiteY2" fmla="*/ 306507 h 671314"/>
                  <a:gd name="connsiteX3" fmla="*/ 403374 w 647214"/>
                  <a:gd name="connsiteY3" fmla="*/ 586679 h 671314"/>
                  <a:gd name="connsiteX4" fmla="*/ 403374 w 647214"/>
                  <a:gd name="connsiteY4" fmla="*/ 671314 h 671314"/>
                  <a:gd name="connsiteX5" fmla="*/ 240670 w 647214"/>
                  <a:gd name="connsiteY5" fmla="*/ 671314 h 671314"/>
                  <a:gd name="connsiteX6" fmla="*/ 234782 w 647214"/>
                  <a:gd name="connsiteY6" fmla="*/ 596067 h 671314"/>
                  <a:gd name="connsiteX7" fmla="*/ 486035 w 647214"/>
                  <a:gd name="connsiteY7" fmla="*/ 323939 h 671314"/>
                  <a:gd name="connsiteX8" fmla="*/ 324036 w 647214"/>
                  <a:gd name="connsiteY8" fmla="*/ 162018 h 671314"/>
                  <a:gd name="connsiteX9" fmla="*/ 162018 w 647214"/>
                  <a:gd name="connsiteY9" fmla="*/ 324036 h 671314"/>
                  <a:gd name="connsiteX10" fmla="*/ 0 w 647214"/>
                  <a:gd name="connsiteY10" fmla="*/ 324036 h 671314"/>
                  <a:gd name="connsiteX11" fmla="*/ 324036 w 647214"/>
                  <a:gd name="connsiteY11" fmla="*/ 0 h 671314"/>
                  <a:gd name="connsiteX0" fmla="*/ 324036 w 647214"/>
                  <a:gd name="connsiteY0" fmla="*/ 0 h 671314"/>
                  <a:gd name="connsiteX1" fmla="*/ 646309 w 647214"/>
                  <a:gd name="connsiteY1" fmla="*/ 306546 h 671314"/>
                  <a:gd name="connsiteX2" fmla="*/ 647214 w 647214"/>
                  <a:gd name="connsiteY2" fmla="*/ 306507 h 671314"/>
                  <a:gd name="connsiteX3" fmla="*/ 403374 w 647214"/>
                  <a:gd name="connsiteY3" fmla="*/ 586679 h 671314"/>
                  <a:gd name="connsiteX4" fmla="*/ 403374 w 647214"/>
                  <a:gd name="connsiteY4" fmla="*/ 671314 h 671314"/>
                  <a:gd name="connsiteX5" fmla="*/ 240670 w 647214"/>
                  <a:gd name="connsiteY5" fmla="*/ 671314 h 671314"/>
                  <a:gd name="connsiteX6" fmla="*/ 234782 w 647214"/>
                  <a:gd name="connsiteY6" fmla="*/ 596067 h 671314"/>
                  <a:gd name="connsiteX7" fmla="*/ 486035 w 647214"/>
                  <a:gd name="connsiteY7" fmla="*/ 323939 h 671314"/>
                  <a:gd name="connsiteX8" fmla="*/ 324036 w 647214"/>
                  <a:gd name="connsiteY8" fmla="*/ 162018 h 671314"/>
                  <a:gd name="connsiteX9" fmla="*/ 162018 w 647214"/>
                  <a:gd name="connsiteY9" fmla="*/ 324036 h 671314"/>
                  <a:gd name="connsiteX10" fmla="*/ 0 w 647214"/>
                  <a:gd name="connsiteY10" fmla="*/ 324036 h 671314"/>
                  <a:gd name="connsiteX11" fmla="*/ 324036 w 647214"/>
                  <a:gd name="connsiteY11" fmla="*/ 0 h 671314"/>
                  <a:gd name="connsiteX0" fmla="*/ 324036 w 647214"/>
                  <a:gd name="connsiteY0" fmla="*/ 0 h 671314"/>
                  <a:gd name="connsiteX1" fmla="*/ 646309 w 647214"/>
                  <a:gd name="connsiteY1" fmla="*/ 306546 h 671314"/>
                  <a:gd name="connsiteX2" fmla="*/ 647214 w 647214"/>
                  <a:gd name="connsiteY2" fmla="*/ 306507 h 671314"/>
                  <a:gd name="connsiteX3" fmla="*/ 403374 w 647214"/>
                  <a:gd name="connsiteY3" fmla="*/ 586679 h 671314"/>
                  <a:gd name="connsiteX4" fmla="*/ 403374 w 647214"/>
                  <a:gd name="connsiteY4" fmla="*/ 671314 h 671314"/>
                  <a:gd name="connsiteX5" fmla="*/ 240670 w 647214"/>
                  <a:gd name="connsiteY5" fmla="*/ 671314 h 671314"/>
                  <a:gd name="connsiteX6" fmla="*/ 234782 w 647214"/>
                  <a:gd name="connsiteY6" fmla="*/ 596067 h 671314"/>
                  <a:gd name="connsiteX7" fmla="*/ 486035 w 647214"/>
                  <a:gd name="connsiteY7" fmla="*/ 323939 h 671314"/>
                  <a:gd name="connsiteX8" fmla="*/ 324036 w 647214"/>
                  <a:gd name="connsiteY8" fmla="*/ 162018 h 671314"/>
                  <a:gd name="connsiteX9" fmla="*/ 162018 w 647214"/>
                  <a:gd name="connsiteY9" fmla="*/ 324036 h 671314"/>
                  <a:gd name="connsiteX10" fmla="*/ 0 w 647214"/>
                  <a:gd name="connsiteY10" fmla="*/ 324036 h 671314"/>
                  <a:gd name="connsiteX11" fmla="*/ 324036 w 647214"/>
                  <a:gd name="connsiteY11" fmla="*/ 0 h 671314"/>
                  <a:gd name="connsiteX0" fmla="*/ 324036 w 647233"/>
                  <a:gd name="connsiteY0" fmla="*/ 0 h 671314"/>
                  <a:gd name="connsiteX1" fmla="*/ 646309 w 647233"/>
                  <a:gd name="connsiteY1" fmla="*/ 306546 h 671314"/>
                  <a:gd name="connsiteX2" fmla="*/ 647214 w 647233"/>
                  <a:gd name="connsiteY2" fmla="*/ 306507 h 671314"/>
                  <a:gd name="connsiteX3" fmla="*/ 403374 w 647233"/>
                  <a:gd name="connsiteY3" fmla="*/ 586679 h 671314"/>
                  <a:gd name="connsiteX4" fmla="*/ 403374 w 647233"/>
                  <a:gd name="connsiteY4" fmla="*/ 671314 h 671314"/>
                  <a:gd name="connsiteX5" fmla="*/ 240670 w 647233"/>
                  <a:gd name="connsiteY5" fmla="*/ 671314 h 671314"/>
                  <a:gd name="connsiteX6" fmla="*/ 234782 w 647233"/>
                  <a:gd name="connsiteY6" fmla="*/ 596067 h 671314"/>
                  <a:gd name="connsiteX7" fmla="*/ 486035 w 647233"/>
                  <a:gd name="connsiteY7" fmla="*/ 323939 h 671314"/>
                  <a:gd name="connsiteX8" fmla="*/ 324036 w 647233"/>
                  <a:gd name="connsiteY8" fmla="*/ 162018 h 671314"/>
                  <a:gd name="connsiteX9" fmla="*/ 162018 w 647233"/>
                  <a:gd name="connsiteY9" fmla="*/ 324036 h 671314"/>
                  <a:gd name="connsiteX10" fmla="*/ 0 w 647233"/>
                  <a:gd name="connsiteY10" fmla="*/ 324036 h 671314"/>
                  <a:gd name="connsiteX11" fmla="*/ 324036 w 647233"/>
                  <a:gd name="connsiteY11" fmla="*/ 0 h 671314"/>
                  <a:gd name="connsiteX0" fmla="*/ 324036 w 646309"/>
                  <a:gd name="connsiteY0" fmla="*/ 0 h 671314"/>
                  <a:gd name="connsiteX1" fmla="*/ 646309 w 646309"/>
                  <a:gd name="connsiteY1" fmla="*/ 306546 h 671314"/>
                  <a:gd name="connsiteX2" fmla="*/ 403374 w 646309"/>
                  <a:gd name="connsiteY2" fmla="*/ 586679 h 671314"/>
                  <a:gd name="connsiteX3" fmla="*/ 403374 w 646309"/>
                  <a:gd name="connsiteY3" fmla="*/ 671314 h 671314"/>
                  <a:gd name="connsiteX4" fmla="*/ 240670 w 646309"/>
                  <a:gd name="connsiteY4" fmla="*/ 671314 h 671314"/>
                  <a:gd name="connsiteX5" fmla="*/ 234782 w 646309"/>
                  <a:gd name="connsiteY5" fmla="*/ 596067 h 671314"/>
                  <a:gd name="connsiteX6" fmla="*/ 486035 w 646309"/>
                  <a:gd name="connsiteY6" fmla="*/ 323939 h 671314"/>
                  <a:gd name="connsiteX7" fmla="*/ 324036 w 646309"/>
                  <a:gd name="connsiteY7" fmla="*/ 162018 h 671314"/>
                  <a:gd name="connsiteX8" fmla="*/ 162018 w 646309"/>
                  <a:gd name="connsiteY8" fmla="*/ 324036 h 671314"/>
                  <a:gd name="connsiteX9" fmla="*/ 0 w 646309"/>
                  <a:gd name="connsiteY9" fmla="*/ 324036 h 671314"/>
                  <a:gd name="connsiteX10" fmla="*/ 324036 w 646309"/>
                  <a:gd name="connsiteY10" fmla="*/ 0 h 671314"/>
                  <a:gd name="connsiteX0" fmla="*/ 324036 w 646408"/>
                  <a:gd name="connsiteY0" fmla="*/ 0 h 671314"/>
                  <a:gd name="connsiteX1" fmla="*/ 646309 w 646408"/>
                  <a:gd name="connsiteY1" fmla="*/ 306546 h 671314"/>
                  <a:gd name="connsiteX2" fmla="*/ 403374 w 646408"/>
                  <a:gd name="connsiteY2" fmla="*/ 586679 h 671314"/>
                  <a:gd name="connsiteX3" fmla="*/ 403374 w 646408"/>
                  <a:gd name="connsiteY3" fmla="*/ 671314 h 671314"/>
                  <a:gd name="connsiteX4" fmla="*/ 240670 w 646408"/>
                  <a:gd name="connsiteY4" fmla="*/ 671314 h 671314"/>
                  <a:gd name="connsiteX5" fmla="*/ 234782 w 646408"/>
                  <a:gd name="connsiteY5" fmla="*/ 596067 h 671314"/>
                  <a:gd name="connsiteX6" fmla="*/ 486035 w 646408"/>
                  <a:gd name="connsiteY6" fmla="*/ 323939 h 671314"/>
                  <a:gd name="connsiteX7" fmla="*/ 324036 w 646408"/>
                  <a:gd name="connsiteY7" fmla="*/ 162018 h 671314"/>
                  <a:gd name="connsiteX8" fmla="*/ 162018 w 646408"/>
                  <a:gd name="connsiteY8" fmla="*/ 324036 h 671314"/>
                  <a:gd name="connsiteX9" fmla="*/ 0 w 646408"/>
                  <a:gd name="connsiteY9" fmla="*/ 324036 h 671314"/>
                  <a:gd name="connsiteX10" fmla="*/ 324036 w 646408"/>
                  <a:gd name="connsiteY10" fmla="*/ 0 h 671314"/>
                  <a:gd name="connsiteX0" fmla="*/ 324036 w 646379"/>
                  <a:gd name="connsiteY0" fmla="*/ 0 h 671314"/>
                  <a:gd name="connsiteX1" fmla="*/ 646309 w 646379"/>
                  <a:gd name="connsiteY1" fmla="*/ 306546 h 671314"/>
                  <a:gd name="connsiteX2" fmla="*/ 403374 w 646379"/>
                  <a:gd name="connsiteY2" fmla="*/ 586679 h 671314"/>
                  <a:gd name="connsiteX3" fmla="*/ 403374 w 646379"/>
                  <a:gd name="connsiteY3" fmla="*/ 671314 h 671314"/>
                  <a:gd name="connsiteX4" fmla="*/ 240670 w 646379"/>
                  <a:gd name="connsiteY4" fmla="*/ 671314 h 671314"/>
                  <a:gd name="connsiteX5" fmla="*/ 234782 w 646379"/>
                  <a:gd name="connsiteY5" fmla="*/ 596067 h 671314"/>
                  <a:gd name="connsiteX6" fmla="*/ 486035 w 646379"/>
                  <a:gd name="connsiteY6" fmla="*/ 323939 h 671314"/>
                  <a:gd name="connsiteX7" fmla="*/ 324036 w 646379"/>
                  <a:gd name="connsiteY7" fmla="*/ 162018 h 671314"/>
                  <a:gd name="connsiteX8" fmla="*/ 162018 w 646379"/>
                  <a:gd name="connsiteY8" fmla="*/ 324036 h 671314"/>
                  <a:gd name="connsiteX9" fmla="*/ 0 w 646379"/>
                  <a:gd name="connsiteY9" fmla="*/ 324036 h 671314"/>
                  <a:gd name="connsiteX10" fmla="*/ 324036 w 646379"/>
                  <a:gd name="connsiteY10" fmla="*/ 0 h 671314"/>
                  <a:gd name="connsiteX0" fmla="*/ 324036 w 646379"/>
                  <a:gd name="connsiteY0" fmla="*/ 0 h 671314"/>
                  <a:gd name="connsiteX1" fmla="*/ 646309 w 646379"/>
                  <a:gd name="connsiteY1" fmla="*/ 306546 h 671314"/>
                  <a:gd name="connsiteX2" fmla="*/ 403374 w 646379"/>
                  <a:gd name="connsiteY2" fmla="*/ 586679 h 671314"/>
                  <a:gd name="connsiteX3" fmla="*/ 403374 w 646379"/>
                  <a:gd name="connsiteY3" fmla="*/ 671314 h 671314"/>
                  <a:gd name="connsiteX4" fmla="*/ 240670 w 646379"/>
                  <a:gd name="connsiteY4" fmla="*/ 671314 h 671314"/>
                  <a:gd name="connsiteX5" fmla="*/ 234782 w 646379"/>
                  <a:gd name="connsiteY5" fmla="*/ 596067 h 671314"/>
                  <a:gd name="connsiteX6" fmla="*/ 486035 w 646379"/>
                  <a:gd name="connsiteY6" fmla="*/ 323939 h 671314"/>
                  <a:gd name="connsiteX7" fmla="*/ 324036 w 646379"/>
                  <a:gd name="connsiteY7" fmla="*/ 162018 h 671314"/>
                  <a:gd name="connsiteX8" fmla="*/ 162018 w 646379"/>
                  <a:gd name="connsiteY8" fmla="*/ 324036 h 671314"/>
                  <a:gd name="connsiteX9" fmla="*/ 0 w 646379"/>
                  <a:gd name="connsiteY9" fmla="*/ 324036 h 671314"/>
                  <a:gd name="connsiteX10" fmla="*/ 324036 w 646379"/>
                  <a:gd name="connsiteY10" fmla="*/ 0 h 671314"/>
                  <a:gd name="connsiteX0" fmla="*/ 324036 w 646379"/>
                  <a:gd name="connsiteY0" fmla="*/ 0 h 671314"/>
                  <a:gd name="connsiteX1" fmla="*/ 646309 w 646379"/>
                  <a:gd name="connsiteY1" fmla="*/ 306546 h 671314"/>
                  <a:gd name="connsiteX2" fmla="*/ 403374 w 646379"/>
                  <a:gd name="connsiteY2" fmla="*/ 586679 h 671314"/>
                  <a:gd name="connsiteX3" fmla="*/ 403374 w 646379"/>
                  <a:gd name="connsiteY3" fmla="*/ 671314 h 671314"/>
                  <a:gd name="connsiteX4" fmla="*/ 240670 w 646379"/>
                  <a:gd name="connsiteY4" fmla="*/ 671314 h 671314"/>
                  <a:gd name="connsiteX5" fmla="*/ 234782 w 646379"/>
                  <a:gd name="connsiteY5" fmla="*/ 596067 h 671314"/>
                  <a:gd name="connsiteX6" fmla="*/ 486035 w 646379"/>
                  <a:gd name="connsiteY6" fmla="*/ 323939 h 671314"/>
                  <a:gd name="connsiteX7" fmla="*/ 324036 w 646379"/>
                  <a:gd name="connsiteY7" fmla="*/ 162018 h 671314"/>
                  <a:gd name="connsiteX8" fmla="*/ 162018 w 646379"/>
                  <a:gd name="connsiteY8" fmla="*/ 324036 h 671314"/>
                  <a:gd name="connsiteX9" fmla="*/ 0 w 646379"/>
                  <a:gd name="connsiteY9" fmla="*/ 324036 h 671314"/>
                  <a:gd name="connsiteX10" fmla="*/ 324036 w 646379"/>
                  <a:gd name="connsiteY10" fmla="*/ 0 h 671314"/>
                  <a:gd name="connsiteX0" fmla="*/ 324036 w 646379"/>
                  <a:gd name="connsiteY0" fmla="*/ 0 h 671314"/>
                  <a:gd name="connsiteX1" fmla="*/ 646309 w 646379"/>
                  <a:gd name="connsiteY1" fmla="*/ 306546 h 671314"/>
                  <a:gd name="connsiteX2" fmla="*/ 403374 w 646379"/>
                  <a:gd name="connsiteY2" fmla="*/ 586679 h 671314"/>
                  <a:gd name="connsiteX3" fmla="*/ 403374 w 646379"/>
                  <a:gd name="connsiteY3" fmla="*/ 671314 h 671314"/>
                  <a:gd name="connsiteX4" fmla="*/ 240670 w 646379"/>
                  <a:gd name="connsiteY4" fmla="*/ 671314 h 671314"/>
                  <a:gd name="connsiteX5" fmla="*/ 234782 w 646379"/>
                  <a:gd name="connsiteY5" fmla="*/ 596067 h 671314"/>
                  <a:gd name="connsiteX6" fmla="*/ 486035 w 646379"/>
                  <a:gd name="connsiteY6" fmla="*/ 323939 h 671314"/>
                  <a:gd name="connsiteX7" fmla="*/ 324036 w 646379"/>
                  <a:gd name="connsiteY7" fmla="*/ 162018 h 671314"/>
                  <a:gd name="connsiteX8" fmla="*/ 162018 w 646379"/>
                  <a:gd name="connsiteY8" fmla="*/ 324036 h 671314"/>
                  <a:gd name="connsiteX9" fmla="*/ 0 w 646379"/>
                  <a:gd name="connsiteY9" fmla="*/ 324036 h 671314"/>
                  <a:gd name="connsiteX10" fmla="*/ 324036 w 646379"/>
                  <a:gd name="connsiteY10" fmla="*/ 0 h 671314"/>
                  <a:gd name="connsiteX0" fmla="*/ 324036 w 646379"/>
                  <a:gd name="connsiteY0" fmla="*/ 0 h 676077"/>
                  <a:gd name="connsiteX1" fmla="*/ 646309 w 646379"/>
                  <a:gd name="connsiteY1" fmla="*/ 306546 h 676077"/>
                  <a:gd name="connsiteX2" fmla="*/ 403374 w 646379"/>
                  <a:gd name="connsiteY2" fmla="*/ 586679 h 676077"/>
                  <a:gd name="connsiteX3" fmla="*/ 403374 w 646379"/>
                  <a:gd name="connsiteY3" fmla="*/ 671314 h 676077"/>
                  <a:gd name="connsiteX4" fmla="*/ 243051 w 646379"/>
                  <a:gd name="connsiteY4" fmla="*/ 676077 h 676077"/>
                  <a:gd name="connsiteX5" fmla="*/ 234782 w 646379"/>
                  <a:gd name="connsiteY5" fmla="*/ 596067 h 676077"/>
                  <a:gd name="connsiteX6" fmla="*/ 486035 w 646379"/>
                  <a:gd name="connsiteY6" fmla="*/ 323939 h 676077"/>
                  <a:gd name="connsiteX7" fmla="*/ 324036 w 646379"/>
                  <a:gd name="connsiteY7" fmla="*/ 162018 h 676077"/>
                  <a:gd name="connsiteX8" fmla="*/ 162018 w 646379"/>
                  <a:gd name="connsiteY8" fmla="*/ 324036 h 676077"/>
                  <a:gd name="connsiteX9" fmla="*/ 0 w 646379"/>
                  <a:gd name="connsiteY9" fmla="*/ 324036 h 676077"/>
                  <a:gd name="connsiteX10" fmla="*/ 324036 w 646379"/>
                  <a:gd name="connsiteY10" fmla="*/ 0 h 676077"/>
                  <a:gd name="connsiteX0" fmla="*/ 324036 w 646379"/>
                  <a:gd name="connsiteY0" fmla="*/ 0 h 676077"/>
                  <a:gd name="connsiteX1" fmla="*/ 646309 w 646379"/>
                  <a:gd name="connsiteY1" fmla="*/ 306546 h 676077"/>
                  <a:gd name="connsiteX2" fmla="*/ 403374 w 646379"/>
                  <a:gd name="connsiteY2" fmla="*/ 586679 h 676077"/>
                  <a:gd name="connsiteX3" fmla="*/ 403374 w 646379"/>
                  <a:gd name="connsiteY3" fmla="*/ 671314 h 676077"/>
                  <a:gd name="connsiteX4" fmla="*/ 243051 w 646379"/>
                  <a:gd name="connsiteY4" fmla="*/ 676077 h 676077"/>
                  <a:gd name="connsiteX5" fmla="*/ 234782 w 646379"/>
                  <a:gd name="connsiteY5" fmla="*/ 596067 h 676077"/>
                  <a:gd name="connsiteX6" fmla="*/ 486035 w 646379"/>
                  <a:gd name="connsiteY6" fmla="*/ 323939 h 676077"/>
                  <a:gd name="connsiteX7" fmla="*/ 324036 w 646379"/>
                  <a:gd name="connsiteY7" fmla="*/ 162018 h 676077"/>
                  <a:gd name="connsiteX8" fmla="*/ 162018 w 646379"/>
                  <a:gd name="connsiteY8" fmla="*/ 324036 h 676077"/>
                  <a:gd name="connsiteX9" fmla="*/ 0 w 646379"/>
                  <a:gd name="connsiteY9" fmla="*/ 324036 h 676077"/>
                  <a:gd name="connsiteX10" fmla="*/ 324036 w 646379"/>
                  <a:gd name="connsiteY10" fmla="*/ 0 h 676077"/>
                  <a:gd name="connsiteX0" fmla="*/ 324036 w 646379"/>
                  <a:gd name="connsiteY0" fmla="*/ 0 h 676077"/>
                  <a:gd name="connsiteX1" fmla="*/ 646309 w 646379"/>
                  <a:gd name="connsiteY1" fmla="*/ 306546 h 676077"/>
                  <a:gd name="connsiteX2" fmla="*/ 403374 w 646379"/>
                  <a:gd name="connsiteY2" fmla="*/ 586679 h 676077"/>
                  <a:gd name="connsiteX3" fmla="*/ 403374 w 646379"/>
                  <a:gd name="connsiteY3" fmla="*/ 671314 h 676077"/>
                  <a:gd name="connsiteX4" fmla="*/ 243051 w 646379"/>
                  <a:gd name="connsiteY4" fmla="*/ 676077 h 676077"/>
                  <a:gd name="connsiteX5" fmla="*/ 234782 w 646379"/>
                  <a:gd name="connsiteY5" fmla="*/ 596067 h 676077"/>
                  <a:gd name="connsiteX6" fmla="*/ 486035 w 646379"/>
                  <a:gd name="connsiteY6" fmla="*/ 323939 h 676077"/>
                  <a:gd name="connsiteX7" fmla="*/ 324036 w 646379"/>
                  <a:gd name="connsiteY7" fmla="*/ 162018 h 676077"/>
                  <a:gd name="connsiteX8" fmla="*/ 162018 w 646379"/>
                  <a:gd name="connsiteY8" fmla="*/ 324036 h 676077"/>
                  <a:gd name="connsiteX9" fmla="*/ 0 w 646379"/>
                  <a:gd name="connsiteY9" fmla="*/ 324036 h 676077"/>
                  <a:gd name="connsiteX10" fmla="*/ 324036 w 646379"/>
                  <a:gd name="connsiteY10" fmla="*/ 0 h 676077"/>
                  <a:gd name="connsiteX0" fmla="*/ 324036 w 646379"/>
                  <a:gd name="connsiteY0" fmla="*/ 0 h 676077"/>
                  <a:gd name="connsiteX1" fmla="*/ 646309 w 646379"/>
                  <a:gd name="connsiteY1" fmla="*/ 306546 h 676077"/>
                  <a:gd name="connsiteX2" fmla="*/ 403374 w 646379"/>
                  <a:gd name="connsiteY2" fmla="*/ 586679 h 676077"/>
                  <a:gd name="connsiteX3" fmla="*/ 403374 w 646379"/>
                  <a:gd name="connsiteY3" fmla="*/ 671314 h 676077"/>
                  <a:gd name="connsiteX4" fmla="*/ 243051 w 646379"/>
                  <a:gd name="connsiteY4" fmla="*/ 676077 h 676077"/>
                  <a:gd name="connsiteX5" fmla="*/ 244307 w 646379"/>
                  <a:gd name="connsiteY5" fmla="*/ 593686 h 676077"/>
                  <a:gd name="connsiteX6" fmla="*/ 486035 w 646379"/>
                  <a:gd name="connsiteY6" fmla="*/ 323939 h 676077"/>
                  <a:gd name="connsiteX7" fmla="*/ 324036 w 646379"/>
                  <a:gd name="connsiteY7" fmla="*/ 162018 h 676077"/>
                  <a:gd name="connsiteX8" fmla="*/ 162018 w 646379"/>
                  <a:gd name="connsiteY8" fmla="*/ 324036 h 676077"/>
                  <a:gd name="connsiteX9" fmla="*/ 0 w 646379"/>
                  <a:gd name="connsiteY9" fmla="*/ 324036 h 676077"/>
                  <a:gd name="connsiteX10" fmla="*/ 324036 w 646379"/>
                  <a:gd name="connsiteY10" fmla="*/ 0 h 676077"/>
                  <a:gd name="connsiteX0" fmla="*/ 324036 w 646379"/>
                  <a:gd name="connsiteY0" fmla="*/ 0 h 676077"/>
                  <a:gd name="connsiteX1" fmla="*/ 646309 w 646379"/>
                  <a:gd name="connsiteY1" fmla="*/ 306546 h 676077"/>
                  <a:gd name="connsiteX2" fmla="*/ 403374 w 646379"/>
                  <a:gd name="connsiteY2" fmla="*/ 586679 h 676077"/>
                  <a:gd name="connsiteX3" fmla="*/ 403374 w 646379"/>
                  <a:gd name="connsiteY3" fmla="*/ 671314 h 676077"/>
                  <a:gd name="connsiteX4" fmla="*/ 243051 w 646379"/>
                  <a:gd name="connsiteY4" fmla="*/ 676077 h 676077"/>
                  <a:gd name="connsiteX5" fmla="*/ 244307 w 646379"/>
                  <a:gd name="connsiteY5" fmla="*/ 593686 h 676077"/>
                  <a:gd name="connsiteX6" fmla="*/ 486035 w 646379"/>
                  <a:gd name="connsiteY6" fmla="*/ 323939 h 676077"/>
                  <a:gd name="connsiteX7" fmla="*/ 324036 w 646379"/>
                  <a:gd name="connsiteY7" fmla="*/ 162018 h 676077"/>
                  <a:gd name="connsiteX8" fmla="*/ 162018 w 646379"/>
                  <a:gd name="connsiteY8" fmla="*/ 324036 h 676077"/>
                  <a:gd name="connsiteX9" fmla="*/ 0 w 646379"/>
                  <a:gd name="connsiteY9" fmla="*/ 324036 h 676077"/>
                  <a:gd name="connsiteX10" fmla="*/ 324036 w 646379"/>
                  <a:gd name="connsiteY10" fmla="*/ 0 h 676077"/>
                  <a:gd name="connsiteX0" fmla="*/ 324036 w 646379"/>
                  <a:gd name="connsiteY0" fmla="*/ 0 h 676077"/>
                  <a:gd name="connsiteX1" fmla="*/ 646309 w 646379"/>
                  <a:gd name="connsiteY1" fmla="*/ 306546 h 676077"/>
                  <a:gd name="connsiteX2" fmla="*/ 403374 w 646379"/>
                  <a:gd name="connsiteY2" fmla="*/ 586679 h 676077"/>
                  <a:gd name="connsiteX3" fmla="*/ 403374 w 646379"/>
                  <a:gd name="connsiteY3" fmla="*/ 671314 h 676077"/>
                  <a:gd name="connsiteX4" fmla="*/ 243051 w 646379"/>
                  <a:gd name="connsiteY4" fmla="*/ 676077 h 676077"/>
                  <a:gd name="connsiteX5" fmla="*/ 244307 w 646379"/>
                  <a:gd name="connsiteY5" fmla="*/ 593686 h 676077"/>
                  <a:gd name="connsiteX6" fmla="*/ 483654 w 646379"/>
                  <a:gd name="connsiteY6" fmla="*/ 297745 h 676077"/>
                  <a:gd name="connsiteX7" fmla="*/ 324036 w 646379"/>
                  <a:gd name="connsiteY7" fmla="*/ 162018 h 676077"/>
                  <a:gd name="connsiteX8" fmla="*/ 162018 w 646379"/>
                  <a:gd name="connsiteY8" fmla="*/ 324036 h 676077"/>
                  <a:gd name="connsiteX9" fmla="*/ 0 w 646379"/>
                  <a:gd name="connsiteY9" fmla="*/ 324036 h 676077"/>
                  <a:gd name="connsiteX10" fmla="*/ 324036 w 646379"/>
                  <a:gd name="connsiteY10" fmla="*/ 0 h 676077"/>
                  <a:gd name="connsiteX0" fmla="*/ 324036 w 646379"/>
                  <a:gd name="connsiteY0" fmla="*/ 0 h 676077"/>
                  <a:gd name="connsiteX1" fmla="*/ 646309 w 646379"/>
                  <a:gd name="connsiteY1" fmla="*/ 306546 h 676077"/>
                  <a:gd name="connsiteX2" fmla="*/ 403374 w 646379"/>
                  <a:gd name="connsiteY2" fmla="*/ 586679 h 676077"/>
                  <a:gd name="connsiteX3" fmla="*/ 403374 w 646379"/>
                  <a:gd name="connsiteY3" fmla="*/ 671314 h 676077"/>
                  <a:gd name="connsiteX4" fmla="*/ 243051 w 646379"/>
                  <a:gd name="connsiteY4" fmla="*/ 676077 h 676077"/>
                  <a:gd name="connsiteX5" fmla="*/ 244307 w 646379"/>
                  <a:gd name="connsiteY5" fmla="*/ 593686 h 676077"/>
                  <a:gd name="connsiteX6" fmla="*/ 483654 w 646379"/>
                  <a:gd name="connsiteY6" fmla="*/ 297745 h 676077"/>
                  <a:gd name="connsiteX7" fmla="*/ 324036 w 646379"/>
                  <a:gd name="connsiteY7" fmla="*/ 162018 h 676077"/>
                  <a:gd name="connsiteX8" fmla="*/ 162018 w 646379"/>
                  <a:gd name="connsiteY8" fmla="*/ 324036 h 676077"/>
                  <a:gd name="connsiteX9" fmla="*/ 0 w 646379"/>
                  <a:gd name="connsiteY9" fmla="*/ 324036 h 676077"/>
                  <a:gd name="connsiteX10" fmla="*/ 324036 w 646379"/>
                  <a:gd name="connsiteY10" fmla="*/ 0 h 676077"/>
                  <a:gd name="connsiteX0" fmla="*/ 324036 w 646379"/>
                  <a:gd name="connsiteY0" fmla="*/ 0 h 676077"/>
                  <a:gd name="connsiteX1" fmla="*/ 646309 w 646379"/>
                  <a:gd name="connsiteY1" fmla="*/ 306546 h 676077"/>
                  <a:gd name="connsiteX2" fmla="*/ 403374 w 646379"/>
                  <a:gd name="connsiteY2" fmla="*/ 586679 h 676077"/>
                  <a:gd name="connsiteX3" fmla="*/ 403374 w 646379"/>
                  <a:gd name="connsiteY3" fmla="*/ 671314 h 676077"/>
                  <a:gd name="connsiteX4" fmla="*/ 243051 w 646379"/>
                  <a:gd name="connsiteY4" fmla="*/ 676077 h 676077"/>
                  <a:gd name="connsiteX5" fmla="*/ 244307 w 646379"/>
                  <a:gd name="connsiteY5" fmla="*/ 593686 h 676077"/>
                  <a:gd name="connsiteX6" fmla="*/ 483654 w 646379"/>
                  <a:gd name="connsiteY6" fmla="*/ 297745 h 676077"/>
                  <a:gd name="connsiteX7" fmla="*/ 324036 w 646379"/>
                  <a:gd name="connsiteY7" fmla="*/ 162018 h 676077"/>
                  <a:gd name="connsiteX8" fmla="*/ 162018 w 646379"/>
                  <a:gd name="connsiteY8" fmla="*/ 324036 h 676077"/>
                  <a:gd name="connsiteX9" fmla="*/ 0 w 646379"/>
                  <a:gd name="connsiteY9" fmla="*/ 324036 h 676077"/>
                  <a:gd name="connsiteX10" fmla="*/ 324036 w 646379"/>
                  <a:gd name="connsiteY10" fmla="*/ 0 h 676077"/>
                  <a:gd name="connsiteX0" fmla="*/ 324036 w 646309"/>
                  <a:gd name="connsiteY0" fmla="*/ 0 h 676077"/>
                  <a:gd name="connsiteX1" fmla="*/ 646309 w 646309"/>
                  <a:gd name="connsiteY1" fmla="*/ 306546 h 676077"/>
                  <a:gd name="connsiteX2" fmla="*/ 403374 w 646309"/>
                  <a:gd name="connsiteY2" fmla="*/ 586679 h 676077"/>
                  <a:gd name="connsiteX3" fmla="*/ 403374 w 646309"/>
                  <a:gd name="connsiteY3" fmla="*/ 671314 h 676077"/>
                  <a:gd name="connsiteX4" fmla="*/ 243051 w 646309"/>
                  <a:gd name="connsiteY4" fmla="*/ 676077 h 676077"/>
                  <a:gd name="connsiteX5" fmla="*/ 244307 w 646309"/>
                  <a:gd name="connsiteY5" fmla="*/ 593686 h 676077"/>
                  <a:gd name="connsiteX6" fmla="*/ 483654 w 646309"/>
                  <a:gd name="connsiteY6" fmla="*/ 297745 h 676077"/>
                  <a:gd name="connsiteX7" fmla="*/ 324036 w 646309"/>
                  <a:gd name="connsiteY7" fmla="*/ 162018 h 676077"/>
                  <a:gd name="connsiteX8" fmla="*/ 162018 w 646309"/>
                  <a:gd name="connsiteY8" fmla="*/ 324036 h 676077"/>
                  <a:gd name="connsiteX9" fmla="*/ 0 w 646309"/>
                  <a:gd name="connsiteY9" fmla="*/ 324036 h 676077"/>
                  <a:gd name="connsiteX10" fmla="*/ 324036 w 646309"/>
                  <a:gd name="connsiteY10" fmla="*/ 0 h 676077"/>
                  <a:gd name="connsiteX0" fmla="*/ 324036 w 646309"/>
                  <a:gd name="connsiteY0" fmla="*/ 0 h 676077"/>
                  <a:gd name="connsiteX1" fmla="*/ 646309 w 646309"/>
                  <a:gd name="connsiteY1" fmla="*/ 306546 h 676077"/>
                  <a:gd name="connsiteX2" fmla="*/ 403374 w 646309"/>
                  <a:gd name="connsiteY2" fmla="*/ 586679 h 676077"/>
                  <a:gd name="connsiteX3" fmla="*/ 403374 w 646309"/>
                  <a:gd name="connsiteY3" fmla="*/ 671314 h 676077"/>
                  <a:gd name="connsiteX4" fmla="*/ 243051 w 646309"/>
                  <a:gd name="connsiteY4" fmla="*/ 676077 h 676077"/>
                  <a:gd name="connsiteX5" fmla="*/ 244307 w 646309"/>
                  <a:gd name="connsiteY5" fmla="*/ 593686 h 676077"/>
                  <a:gd name="connsiteX6" fmla="*/ 483654 w 646309"/>
                  <a:gd name="connsiteY6" fmla="*/ 297745 h 676077"/>
                  <a:gd name="connsiteX7" fmla="*/ 324036 w 646309"/>
                  <a:gd name="connsiteY7" fmla="*/ 162018 h 676077"/>
                  <a:gd name="connsiteX8" fmla="*/ 162018 w 646309"/>
                  <a:gd name="connsiteY8" fmla="*/ 324036 h 676077"/>
                  <a:gd name="connsiteX9" fmla="*/ 0 w 646309"/>
                  <a:gd name="connsiteY9" fmla="*/ 324036 h 676077"/>
                  <a:gd name="connsiteX10" fmla="*/ 324036 w 646309"/>
                  <a:gd name="connsiteY10" fmla="*/ 0 h 676077"/>
                  <a:gd name="connsiteX0" fmla="*/ 324036 w 646309"/>
                  <a:gd name="connsiteY0" fmla="*/ 0 h 676077"/>
                  <a:gd name="connsiteX1" fmla="*/ 646309 w 646309"/>
                  <a:gd name="connsiteY1" fmla="*/ 306546 h 676077"/>
                  <a:gd name="connsiteX2" fmla="*/ 403374 w 646309"/>
                  <a:gd name="connsiteY2" fmla="*/ 586679 h 676077"/>
                  <a:gd name="connsiteX3" fmla="*/ 403374 w 646309"/>
                  <a:gd name="connsiteY3" fmla="*/ 671314 h 676077"/>
                  <a:gd name="connsiteX4" fmla="*/ 243051 w 646309"/>
                  <a:gd name="connsiteY4" fmla="*/ 676077 h 676077"/>
                  <a:gd name="connsiteX5" fmla="*/ 244307 w 646309"/>
                  <a:gd name="connsiteY5" fmla="*/ 593686 h 676077"/>
                  <a:gd name="connsiteX6" fmla="*/ 483654 w 646309"/>
                  <a:gd name="connsiteY6" fmla="*/ 297745 h 676077"/>
                  <a:gd name="connsiteX7" fmla="*/ 324036 w 646309"/>
                  <a:gd name="connsiteY7" fmla="*/ 162018 h 676077"/>
                  <a:gd name="connsiteX8" fmla="*/ 162018 w 646309"/>
                  <a:gd name="connsiteY8" fmla="*/ 324036 h 676077"/>
                  <a:gd name="connsiteX9" fmla="*/ 0 w 646309"/>
                  <a:gd name="connsiteY9" fmla="*/ 324036 h 676077"/>
                  <a:gd name="connsiteX10" fmla="*/ 324036 w 646309"/>
                  <a:gd name="connsiteY10" fmla="*/ 0 h 676077"/>
                  <a:gd name="connsiteX0" fmla="*/ 324036 w 646309"/>
                  <a:gd name="connsiteY0" fmla="*/ 0 h 676077"/>
                  <a:gd name="connsiteX1" fmla="*/ 646309 w 646309"/>
                  <a:gd name="connsiteY1" fmla="*/ 306546 h 676077"/>
                  <a:gd name="connsiteX2" fmla="*/ 403374 w 646309"/>
                  <a:gd name="connsiteY2" fmla="*/ 586679 h 676077"/>
                  <a:gd name="connsiteX3" fmla="*/ 403374 w 646309"/>
                  <a:gd name="connsiteY3" fmla="*/ 671314 h 676077"/>
                  <a:gd name="connsiteX4" fmla="*/ 243051 w 646309"/>
                  <a:gd name="connsiteY4" fmla="*/ 676077 h 676077"/>
                  <a:gd name="connsiteX5" fmla="*/ 244307 w 646309"/>
                  <a:gd name="connsiteY5" fmla="*/ 593686 h 676077"/>
                  <a:gd name="connsiteX6" fmla="*/ 483654 w 646309"/>
                  <a:gd name="connsiteY6" fmla="*/ 297745 h 676077"/>
                  <a:gd name="connsiteX7" fmla="*/ 324036 w 646309"/>
                  <a:gd name="connsiteY7" fmla="*/ 162018 h 676077"/>
                  <a:gd name="connsiteX8" fmla="*/ 162018 w 646309"/>
                  <a:gd name="connsiteY8" fmla="*/ 324036 h 676077"/>
                  <a:gd name="connsiteX9" fmla="*/ 0 w 646309"/>
                  <a:gd name="connsiteY9" fmla="*/ 324036 h 676077"/>
                  <a:gd name="connsiteX10" fmla="*/ 324036 w 646309"/>
                  <a:gd name="connsiteY10" fmla="*/ 0 h 676077"/>
                  <a:gd name="connsiteX0" fmla="*/ 324036 w 646309"/>
                  <a:gd name="connsiteY0" fmla="*/ 0 h 676077"/>
                  <a:gd name="connsiteX1" fmla="*/ 646309 w 646309"/>
                  <a:gd name="connsiteY1" fmla="*/ 306546 h 676077"/>
                  <a:gd name="connsiteX2" fmla="*/ 403374 w 646309"/>
                  <a:gd name="connsiteY2" fmla="*/ 586679 h 676077"/>
                  <a:gd name="connsiteX3" fmla="*/ 403374 w 646309"/>
                  <a:gd name="connsiteY3" fmla="*/ 671314 h 676077"/>
                  <a:gd name="connsiteX4" fmla="*/ 243051 w 646309"/>
                  <a:gd name="connsiteY4" fmla="*/ 676077 h 676077"/>
                  <a:gd name="connsiteX5" fmla="*/ 244307 w 646309"/>
                  <a:gd name="connsiteY5" fmla="*/ 593686 h 676077"/>
                  <a:gd name="connsiteX6" fmla="*/ 483654 w 646309"/>
                  <a:gd name="connsiteY6" fmla="*/ 297745 h 676077"/>
                  <a:gd name="connsiteX7" fmla="*/ 324036 w 646309"/>
                  <a:gd name="connsiteY7" fmla="*/ 162018 h 676077"/>
                  <a:gd name="connsiteX8" fmla="*/ 162018 w 646309"/>
                  <a:gd name="connsiteY8" fmla="*/ 324036 h 676077"/>
                  <a:gd name="connsiteX9" fmla="*/ 0 w 646309"/>
                  <a:gd name="connsiteY9" fmla="*/ 324036 h 676077"/>
                  <a:gd name="connsiteX10" fmla="*/ 324036 w 646309"/>
                  <a:gd name="connsiteY10" fmla="*/ 0 h 676077"/>
                  <a:gd name="connsiteX0" fmla="*/ 324036 w 646309"/>
                  <a:gd name="connsiteY0" fmla="*/ 0 h 676077"/>
                  <a:gd name="connsiteX1" fmla="*/ 646309 w 646309"/>
                  <a:gd name="connsiteY1" fmla="*/ 306546 h 676077"/>
                  <a:gd name="connsiteX2" fmla="*/ 403374 w 646309"/>
                  <a:gd name="connsiteY2" fmla="*/ 586679 h 676077"/>
                  <a:gd name="connsiteX3" fmla="*/ 403374 w 646309"/>
                  <a:gd name="connsiteY3" fmla="*/ 671314 h 676077"/>
                  <a:gd name="connsiteX4" fmla="*/ 243051 w 646309"/>
                  <a:gd name="connsiteY4" fmla="*/ 676077 h 676077"/>
                  <a:gd name="connsiteX5" fmla="*/ 244307 w 646309"/>
                  <a:gd name="connsiteY5" fmla="*/ 593686 h 676077"/>
                  <a:gd name="connsiteX6" fmla="*/ 483654 w 646309"/>
                  <a:gd name="connsiteY6" fmla="*/ 297745 h 676077"/>
                  <a:gd name="connsiteX7" fmla="*/ 324036 w 646309"/>
                  <a:gd name="connsiteY7" fmla="*/ 162018 h 676077"/>
                  <a:gd name="connsiteX8" fmla="*/ 162018 w 646309"/>
                  <a:gd name="connsiteY8" fmla="*/ 324036 h 676077"/>
                  <a:gd name="connsiteX9" fmla="*/ 0 w 646309"/>
                  <a:gd name="connsiteY9" fmla="*/ 324036 h 676077"/>
                  <a:gd name="connsiteX10" fmla="*/ 324036 w 646309"/>
                  <a:gd name="connsiteY10" fmla="*/ 0 h 676077"/>
                  <a:gd name="connsiteX0" fmla="*/ 324036 w 646309"/>
                  <a:gd name="connsiteY0" fmla="*/ 0 h 676077"/>
                  <a:gd name="connsiteX1" fmla="*/ 646309 w 646309"/>
                  <a:gd name="connsiteY1" fmla="*/ 306546 h 676077"/>
                  <a:gd name="connsiteX2" fmla="*/ 403374 w 646309"/>
                  <a:gd name="connsiteY2" fmla="*/ 586679 h 676077"/>
                  <a:gd name="connsiteX3" fmla="*/ 403374 w 646309"/>
                  <a:gd name="connsiteY3" fmla="*/ 671314 h 676077"/>
                  <a:gd name="connsiteX4" fmla="*/ 243051 w 646309"/>
                  <a:gd name="connsiteY4" fmla="*/ 676077 h 676077"/>
                  <a:gd name="connsiteX5" fmla="*/ 244307 w 646309"/>
                  <a:gd name="connsiteY5" fmla="*/ 593686 h 676077"/>
                  <a:gd name="connsiteX6" fmla="*/ 483654 w 646309"/>
                  <a:gd name="connsiteY6" fmla="*/ 297745 h 676077"/>
                  <a:gd name="connsiteX7" fmla="*/ 324036 w 646309"/>
                  <a:gd name="connsiteY7" fmla="*/ 162018 h 676077"/>
                  <a:gd name="connsiteX8" fmla="*/ 162018 w 646309"/>
                  <a:gd name="connsiteY8" fmla="*/ 324036 h 676077"/>
                  <a:gd name="connsiteX9" fmla="*/ 0 w 646309"/>
                  <a:gd name="connsiteY9" fmla="*/ 324036 h 676077"/>
                  <a:gd name="connsiteX10" fmla="*/ 324036 w 646309"/>
                  <a:gd name="connsiteY10" fmla="*/ 0 h 676077"/>
                  <a:gd name="connsiteX0" fmla="*/ 324036 w 646309"/>
                  <a:gd name="connsiteY0" fmla="*/ 0 h 676077"/>
                  <a:gd name="connsiteX1" fmla="*/ 646309 w 646309"/>
                  <a:gd name="connsiteY1" fmla="*/ 306546 h 676077"/>
                  <a:gd name="connsiteX2" fmla="*/ 403374 w 646309"/>
                  <a:gd name="connsiteY2" fmla="*/ 586679 h 676077"/>
                  <a:gd name="connsiteX3" fmla="*/ 403374 w 646309"/>
                  <a:gd name="connsiteY3" fmla="*/ 671314 h 676077"/>
                  <a:gd name="connsiteX4" fmla="*/ 243051 w 646309"/>
                  <a:gd name="connsiteY4" fmla="*/ 676077 h 676077"/>
                  <a:gd name="connsiteX5" fmla="*/ 244307 w 646309"/>
                  <a:gd name="connsiteY5" fmla="*/ 593686 h 676077"/>
                  <a:gd name="connsiteX6" fmla="*/ 483654 w 646309"/>
                  <a:gd name="connsiteY6" fmla="*/ 297745 h 676077"/>
                  <a:gd name="connsiteX7" fmla="*/ 324036 w 646309"/>
                  <a:gd name="connsiteY7" fmla="*/ 162018 h 676077"/>
                  <a:gd name="connsiteX8" fmla="*/ 162018 w 646309"/>
                  <a:gd name="connsiteY8" fmla="*/ 324036 h 676077"/>
                  <a:gd name="connsiteX9" fmla="*/ 0 w 646309"/>
                  <a:gd name="connsiteY9" fmla="*/ 324036 h 676077"/>
                  <a:gd name="connsiteX10" fmla="*/ 324036 w 646309"/>
                  <a:gd name="connsiteY10" fmla="*/ 0 h 676077"/>
                  <a:gd name="connsiteX0" fmla="*/ 324036 w 646309"/>
                  <a:gd name="connsiteY0" fmla="*/ 0 h 676077"/>
                  <a:gd name="connsiteX1" fmla="*/ 646309 w 646309"/>
                  <a:gd name="connsiteY1" fmla="*/ 306546 h 676077"/>
                  <a:gd name="connsiteX2" fmla="*/ 403374 w 646309"/>
                  <a:gd name="connsiteY2" fmla="*/ 586679 h 676077"/>
                  <a:gd name="connsiteX3" fmla="*/ 403374 w 646309"/>
                  <a:gd name="connsiteY3" fmla="*/ 671314 h 676077"/>
                  <a:gd name="connsiteX4" fmla="*/ 243051 w 646309"/>
                  <a:gd name="connsiteY4" fmla="*/ 676077 h 676077"/>
                  <a:gd name="connsiteX5" fmla="*/ 244307 w 646309"/>
                  <a:gd name="connsiteY5" fmla="*/ 593686 h 676077"/>
                  <a:gd name="connsiteX6" fmla="*/ 483654 w 646309"/>
                  <a:gd name="connsiteY6" fmla="*/ 297745 h 676077"/>
                  <a:gd name="connsiteX7" fmla="*/ 324036 w 646309"/>
                  <a:gd name="connsiteY7" fmla="*/ 162018 h 676077"/>
                  <a:gd name="connsiteX8" fmla="*/ 162018 w 646309"/>
                  <a:gd name="connsiteY8" fmla="*/ 324036 h 676077"/>
                  <a:gd name="connsiteX9" fmla="*/ 0 w 646309"/>
                  <a:gd name="connsiteY9" fmla="*/ 324036 h 676077"/>
                  <a:gd name="connsiteX10" fmla="*/ 324036 w 646309"/>
                  <a:gd name="connsiteY10" fmla="*/ 0 h 676077"/>
                  <a:gd name="connsiteX0" fmla="*/ 324036 w 646309"/>
                  <a:gd name="connsiteY0" fmla="*/ 0 h 676077"/>
                  <a:gd name="connsiteX1" fmla="*/ 646309 w 646309"/>
                  <a:gd name="connsiteY1" fmla="*/ 306546 h 676077"/>
                  <a:gd name="connsiteX2" fmla="*/ 403374 w 646309"/>
                  <a:gd name="connsiteY2" fmla="*/ 586679 h 676077"/>
                  <a:gd name="connsiteX3" fmla="*/ 403374 w 646309"/>
                  <a:gd name="connsiteY3" fmla="*/ 671314 h 676077"/>
                  <a:gd name="connsiteX4" fmla="*/ 243051 w 646309"/>
                  <a:gd name="connsiteY4" fmla="*/ 676077 h 676077"/>
                  <a:gd name="connsiteX5" fmla="*/ 244307 w 646309"/>
                  <a:gd name="connsiteY5" fmla="*/ 593686 h 676077"/>
                  <a:gd name="connsiteX6" fmla="*/ 483654 w 646309"/>
                  <a:gd name="connsiteY6" fmla="*/ 297745 h 676077"/>
                  <a:gd name="connsiteX7" fmla="*/ 324036 w 646309"/>
                  <a:gd name="connsiteY7" fmla="*/ 162018 h 676077"/>
                  <a:gd name="connsiteX8" fmla="*/ 162018 w 646309"/>
                  <a:gd name="connsiteY8" fmla="*/ 324036 h 676077"/>
                  <a:gd name="connsiteX9" fmla="*/ 0 w 646309"/>
                  <a:gd name="connsiteY9" fmla="*/ 324036 h 676077"/>
                  <a:gd name="connsiteX10" fmla="*/ 324036 w 646309"/>
                  <a:gd name="connsiteY10" fmla="*/ 0 h 676077"/>
                  <a:gd name="connsiteX0" fmla="*/ 324036 w 646663"/>
                  <a:gd name="connsiteY0" fmla="*/ 0 h 676077"/>
                  <a:gd name="connsiteX1" fmla="*/ 646309 w 646663"/>
                  <a:gd name="connsiteY1" fmla="*/ 306546 h 676077"/>
                  <a:gd name="connsiteX2" fmla="*/ 403374 w 646663"/>
                  <a:gd name="connsiteY2" fmla="*/ 586679 h 676077"/>
                  <a:gd name="connsiteX3" fmla="*/ 403374 w 646663"/>
                  <a:gd name="connsiteY3" fmla="*/ 671314 h 676077"/>
                  <a:gd name="connsiteX4" fmla="*/ 243051 w 646663"/>
                  <a:gd name="connsiteY4" fmla="*/ 676077 h 676077"/>
                  <a:gd name="connsiteX5" fmla="*/ 244307 w 646663"/>
                  <a:gd name="connsiteY5" fmla="*/ 593686 h 676077"/>
                  <a:gd name="connsiteX6" fmla="*/ 483654 w 646663"/>
                  <a:gd name="connsiteY6" fmla="*/ 297745 h 676077"/>
                  <a:gd name="connsiteX7" fmla="*/ 324036 w 646663"/>
                  <a:gd name="connsiteY7" fmla="*/ 162018 h 676077"/>
                  <a:gd name="connsiteX8" fmla="*/ 162018 w 646663"/>
                  <a:gd name="connsiteY8" fmla="*/ 324036 h 676077"/>
                  <a:gd name="connsiteX9" fmla="*/ 0 w 646663"/>
                  <a:gd name="connsiteY9" fmla="*/ 324036 h 676077"/>
                  <a:gd name="connsiteX10" fmla="*/ 324036 w 646663"/>
                  <a:gd name="connsiteY10" fmla="*/ 0 h 676077"/>
                  <a:gd name="connsiteX0" fmla="*/ 324036 w 646663"/>
                  <a:gd name="connsiteY0" fmla="*/ 0 h 676077"/>
                  <a:gd name="connsiteX1" fmla="*/ 646309 w 646663"/>
                  <a:gd name="connsiteY1" fmla="*/ 306546 h 676077"/>
                  <a:gd name="connsiteX2" fmla="*/ 403374 w 646663"/>
                  <a:gd name="connsiteY2" fmla="*/ 586679 h 676077"/>
                  <a:gd name="connsiteX3" fmla="*/ 403374 w 646663"/>
                  <a:gd name="connsiteY3" fmla="*/ 671314 h 676077"/>
                  <a:gd name="connsiteX4" fmla="*/ 243051 w 646663"/>
                  <a:gd name="connsiteY4" fmla="*/ 676077 h 676077"/>
                  <a:gd name="connsiteX5" fmla="*/ 244307 w 646663"/>
                  <a:gd name="connsiteY5" fmla="*/ 593686 h 676077"/>
                  <a:gd name="connsiteX6" fmla="*/ 483654 w 646663"/>
                  <a:gd name="connsiteY6" fmla="*/ 297745 h 676077"/>
                  <a:gd name="connsiteX7" fmla="*/ 324036 w 646663"/>
                  <a:gd name="connsiteY7" fmla="*/ 162018 h 676077"/>
                  <a:gd name="connsiteX8" fmla="*/ 162018 w 646663"/>
                  <a:gd name="connsiteY8" fmla="*/ 324036 h 676077"/>
                  <a:gd name="connsiteX9" fmla="*/ 0 w 646663"/>
                  <a:gd name="connsiteY9" fmla="*/ 324036 h 676077"/>
                  <a:gd name="connsiteX10" fmla="*/ 324036 w 646663"/>
                  <a:gd name="connsiteY10" fmla="*/ 0 h 676077"/>
                  <a:gd name="connsiteX0" fmla="*/ 324036 w 646663"/>
                  <a:gd name="connsiteY0" fmla="*/ 0 h 676077"/>
                  <a:gd name="connsiteX1" fmla="*/ 646309 w 646663"/>
                  <a:gd name="connsiteY1" fmla="*/ 306546 h 676077"/>
                  <a:gd name="connsiteX2" fmla="*/ 403374 w 646663"/>
                  <a:gd name="connsiteY2" fmla="*/ 586679 h 676077"/>
                  <a:gd name="connsiteX3" fmla="*/ 403374 w 646663"/>
                  <a:gd name="connsiteY3" fmla="*/ 671314 h 676077"/>
                  <a:gd name="connsiteX4" fmla="*/ 243051 w 646663"/>
                  <a:gd name="connsiteY4" fmla="*/ 676077 h 676077"/>
                  <a:gd name="connsiteX5" fmla="*/ 244307 w 646663"/>
                  <a:gd name="connsiteY5" fmla="*/ 593686 h 676077"/>
                  <a:gd name="connsiteX6" fmla="*/ 483654 w 646663"/>
                  <a:gd name="connsiteY6" fmla="*/ 297745 h 676077"/>
                  <a:gd name="connsiteX7" fmla="*/ 324036 w 646663"/>
                  <a:gd name="connsiteY7" fmla="*/ 162018 h 676077"/>
                  <a:gd name="connsiteX8" fmla="*/ 162018 w 646663"/>
                  <a:gd name="connsiteY8" fmla="*/ 324036 h 676077"/>
                  <a:gd name="connsiteX9" fmla="*/ 0 w 646663"/>
                  <a:gd name="connsiteY9" fmla="*/ 324036 h 676077"/>
                  <a:gd name="connsiteX10" fmla="*/ 324036 w 646663"/>
                  <a:gd name="connsiteY10" fmla="*/ 0 h 676077"/>
                  <a:gd name="connsiteX0" fmla="*/ 324036 w 646663"/>
                  <a:gd name="connsiteY0" fmla="*/ 0 h 676077"/>
                  <a:gd name="connsiteX1" fmla="*/ 646309 w 646663"/>
                  <a:gd name="connsiteY1" fmla="*/ 306546 h 676077"/>
                  <a:gd name="connsiteX2" fmla="*/ 403374 w 646663"/>
                  <a:gd name="connsiteY2" fmla="*/ 586679 h 676077"/>
                  <a:gd name="connsiteX3" fmla="*/ 403374 w 646663"/>
                  <a:gd name="connsiteY3" fmla="*/ 671314 h 676077"/>
                  <a:gd name="connsiteX4" fmla="*/ 243051 w 646663"/>
                  <a:gd name="connsiteY4" fmla="*/ 676077 h 676077"/>
                  <a:gd name="connsiteX5" fmla="*/ 244307 w 646663"/>
                  <a:gd name="connsiteY5" fmla="*/ 593686 h 676077"/>
                  <a:gd name="connsiteX6" fmla="*/ 483654 w 646663"/>
                  <a:gd name="connsiteY6" fmla="*/ 297745 h 676077"/>
                  <a:gd name="connsiteX7" fmla="*/ 324036 w 646663"/>
                  <a:gd name="connsiteY7" fmla="*/ 162018 h 676077"/>
                  <a:gd name="connsiteX8" fmla="*/ 162018 w 646663"/>
                  <a:gd name="connsiteY8" fmla="*/ 324036 h 676077"/>
                  <a:gd name="connsiteX9" fmla="*/ 0 w 646663"/>
                  <a:gd name="connsiteY9" fmla="*/ 324036 h 676077"/>
                  <a:gd name="connsiteX10" fmla="*/ 324036 w 646663"/>
                  <a:gd name="connsiteY10" fmla="*/ 0 h 676077"/>
                  <a:gd name="connsiteX0" fmla="*/ 324036 w 646663"/>
                  <a:gd name="connsiteY0" fmla="*/ 0 h 676077"/>
                  <a:gd name="connsiteX1" fmla="*/ 646309 w 646663"/>
                  <a:gd name="connsiteY1" fmla="*/ 306546 h 676077"/>
                  <a:gd name="connsiteX2" fmla="*/ 403374 w 646663"/>
                  <a:gd name="connsiteY2" fmla="*/ 586679 h 676077"/>
                  <a:gd name="connsiteX3" fmla="*/ 403374 w 646663"/>
                  <a:gd name="connsiteY3" fmla="*/ 671314 h 676077"/>
                  <a:gd name="connsiteX4" fmla="*/ 243051 w 646663"/>
                  <a:gd name="connsiteY4" fmla="*/ 676077 h 676077"/>
                  <a:gd name="connsiteX5" fmla="*/ 244307 w 646663"/>
                  <a:gd name="connsiteY5" fmla="*/ 593686 h 676077"/>
                  <a:gd name="connsiteX6" fmla="*/ 483654 w 646663"/>
                  <a:gd name="connsiteY6" fmla="*/ 297745 h 676077"/>
                  <a:gd name="connsiteX7" fmla="*/ 324036 w 646663"/>
                  <a:gd name="connsiteY7" fmla="*/ 162018 h 676077"/>
                  <a:gd name="connsiteX8" fmla="*/ 162018 w 646663"/>
                  <a:gd name="connsiteY8" fmla="*/ 324036 h 676077"/>
                  <a:gd name="connsiteX9" fmla="*/ 0 w 646663"/>
                  <a:gd name="connsiteY9" fmla="*/ 324036 h 676077"/>
                  <a:gd name="connsiteX10" fmla="*/ 324036 w 646663"/>
                  <a:gd name="connsiteY10" fmla="*/ 0 h 676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46663" h="676077">
                    <a:moveTo>
                      <a:pt x="324036" y="0"/>
                    </a:moveTo>
                    <a:cubicBezTo>
                      <a:pt x="497105" y="0"/>
                      <a:pt x="655153" y="90439"/>
                      <a:pt x="646309" y="306546"/>
                    </a:cubicBezTo>
                    <a:cubicBezTo>
                      <a:pt x="624862" y="449930"/>
                      <a:pt x="405773" y="495682"/>
                      <a:pt x="403374" y="586679"/>
                    </a:cubicBezTo>
                    <a:lnTo>
                      <a:pt x="403374" y="671314"/>
                    </a:lnTo>
                    <a:lnTo>
                      <a:pt x="243051" y="676077"/>
                    </a:lnTo>
                    <a:cubicBezTo>
                      <a:pt x="243470" y="648613"/>
                      <a:pt x="243888" y="621150"/>
                      <a:pt x="244307" y="593686"/>
                    </a:cubicBezTo>
                    <a:cubicBezTo>
                      <a:pt x="253833" y="433696"/>
                      <a:pt x="475381" y="376021"/>
                      <a:pt x="483654" y="297745"/>
                    </a:cubicBezTo>
                    <a:cubicBezTo>
                      <a:pt x="483620" y="186880"/>
                      <a:pt x="377642" y="157636"/>
                      <a:pt x="324036" y="162018"/>
                    </a:cubicBezTo>
                    <a:cubicBezTo>
                      <a:pt x="270430" y="166400"/>
                      <a:pt x="162018" y="234556"/>
                      <a:pt x="162018" y="324036"/>
                    </a:cubicBezTo>
                    <a:lnTo>
                      <a:pt x="0" y="324036"/>
                    </a:lnTo>
                    <a:cubicBezTo>
                      <a:pt x="0" y="145076"/>
                      <a:pt x="145076" y="0"/>
                      <a:pt x="32403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A3964CDA-C696-4B8F-A263-D18DE03C8E55}"/>
                  </a:ext>
                </a:extLst>
              </p:cNvPr>
              <p:cNvSpPr/>
              <p:nvPr/>
            </p:nvSpPr>
            <p:spPr>
              <a:xfrm>
                <a:off x="5805770" y="3581400"/>
                <a:ext cx="162704" cy="188944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4E2C23FC-BE3B-46B4-BDC5-2E01B6DD4968}"/>
                </a:ext>
              </a:extLst>
            </p:cNvPr>
            <p:cNvGrpSpPr/>
            <p:nvPr/>
          </p:nvGrpSpPr>
          <p:grpSpPr>
            <a:xfrm>
              <a:off x="9433559" y="4420099"/>
              <a:ext cx="1586375" cy="2094269"/>
              <a:chOff x="4020203" y="419231"/>
              <a:chExt cx="4367084" cy="5765249"/>
            </a:xfrm>
            <a:solidFill>
              <a:schemeClr val="bg1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44" name="Rectangle 36">
                <a:extLst>
                  <a:ext uri="{FF2B5EF4-FFF2-40B4-BE49-F238E27FC236}">
                    <a16:creationId xmlns:a16="http://schemas.microsoft.com/office/drawing/2014/main" id="{0A0FB314-88DB-4A19-9F0C-CE629E0F9D87}"/>
                  </a:ext>
                </a:extLst>
              </p:cNvPr>
              <p:cNvSpPr/>
              <p:nvPr/>
            </p:nvSpPr>
            <p:spPr>
              <a:xfrm>
                <a:off x="4045205" y="619882"/>
                <a:ext cx="4294509" cy="5398073"/>
              </a:xfrm>
              <a:custGeom>
                <a:avLst/>
                <a:gdLst/>
                <a:ahLst/>
                <a:cxnLst/>
                <a:rect l="l" t="t" r="r" b="b"/>
                <a:pathLst>
                  <a:path w="4294511" h="5398073">
                    <a:moveTo>
                      <a:pt x="1162213" y="0"/>
                    </a:moveTo>
                    <a:lnTo>
                      <a:pt x="1680726" y="0"/>
                    </a:lnTo>
                    <a:lnTo>
                      <a:pt x="1680726" y="2407824"/>
                    </a:lnTo>
                    <a:lnTo>
                      <a:pt x="1881378" y="2407824"/>
                    </a:lnTo>
                    <a:lnTo>
                      <a:pt x="1881378" y="1306295"/>
                    </a:lnTo>
                    <a:lnTo>
                      <a:pt x="2508555" y="1306295"/>
                    </a:lnTo>
                    <a:lnTo>
                      <a:pt x="2508555" y="2407824"/>
                    </a:lnTo>
                    <a:lnTo>
                      <a:pt x="2683986" y="2407824"/>
                    </a:lnTo>
                    <a:lnTo>
                      <a:pt x="2683986" y="1456809"/>
                    </a:lnTo>
                    <a:lnTo>
                      <a:pt x="3311163" y="1456809"/>
                    </a:lnTo>
                    <a:lnTo>
                      <a:pt x="3311163" y="2407824"/>
                    </a:lnTo>
                    <a:lnTo>
                      <a:pt x="3320378" y="2407824"/>
                    </a:lnTo>
                    <a:lnTo>
                      <a:pt x="3320378" y="1649240"/>
                    </a:lnTo>
                    <a:lnTo>
                      <a:pt x="3940780" y="1649240"/>
                    </a:lnTo>
                    <a:lnTo>
                      <a:pt x="3940780" y="2107035"/>
                    </a:lnTo>
                    <a:lnTo>
                      <a:pt x="4294511" y="2107035"/>
                    </a:lnTo>
                    <a:lnTo>
                      <a:pt x="4294511" y="3912904"/>
                    </a:lnTo>
                    <a:lnTo>
                      <a:pt x="3940780" y="3912904"/>
                    </a:lnTo>
                    <a:lnTo>
                      <a:pt x="3940780" y="4715513"/>
                    </a:lnTo>
                    <a:lnTo>
                      <a:pt x="3847228" y="4715513"/>
                    </a:lnTo>
                    <a:lnTo>
                      <a:pt x="3847228" y="5398073"/>
                    </a:lnTo>
                    <a:lnTo>
                      <a:pt x="1083968" y="5398073"/>
                    </a:lnTo>
                    <a:lnTo>
                      <a:pt x="1083968" y="4814946"/>
                    </a:lnTo>
                    <a:lnTo>
                      <a:pt x="959432" y="4814946"/>
                    </a:lnTo>
                    <a:lnTo>
                      <a:pt x="959432" y="4325080"/>
                    </a:lnTo>
                    <a:lnTo>
                      <a:pt x="708694" y="4325080"/>
                    </a:lnTo>
                    <a:lnTo>
                      <a:pt x="708694" y="3823450"/>
                    </a:lnTo>
                    <a:lnTo>
                      <a:pt x="457956" y="3823450"/>
                    </a:lnTo>
                    <a:lnTo>
                      <a:pt x="457956" y="3319551"/>
                    </a:lnTo>
                    <a:lnTo>
                      <a:pt x="261425" y="3319551"/>
                    </a:lnTo>
                    <a:lnTo>
                      <a:pt x="261425" y="2935233"/>
                    </a:lnTo>
                    <a:lnTo>
                      <a:pt x="0" y="2935233"/>
                    </a:lnTo>
                    <a:lnTo>
                      <a:pt x="0" y="2441147"/>
                    </a:lnTo>
                    <a:lnTo>
                      <a:pt x="627177" y="2441147"/>
                    </a:lnTo>
                    <a:lnTo>
                      <a:pt x="627177" y="2470757"/>
                    </a:lnTo>
                    <a:lnTo>
                      <a:pt x="888602" y="2470757"/>
                    </a:lnTo>
                    <a:lnTo>
                      <a:pt x="888602" y="2510208"/>
                    </a:lnTo>
                    <a:lnTo>
                      <a:pt x="1083968" y="2510208"/>
                    </a:lnTo>
                    <a:lnTo>
                      <a:pt x="1083968" y="2407824"/>
                    </a:lnTo>
                    <a:lnTo>
                      <a:pt x="1162213" y="2407824"/>
                    </a:lnTo>
                    <a:close/>
                  </a:path>
                </a:pathLst>
              </a:custGeom>
              <a:solidFill>
                <a:schemeClr val="accent3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>
                  <a:cs typeface="B Nazanin" panose="00000400000000000000" pitchFamily="2" charset="-78"/>
                </a:endParaRPr>
              </a:p>
            </p:txBody>
          </p:sp>
          <p:sp>
            <p:nvSpPr>
              <p:cNvPr id="45" name="Rectangle 14">
                <a:extLst>
                  <a:ext uri="{FF2B5EF4-FFF2-40B4-BE49-F238E27FC236}">
                    <a16:creationId xmlns:a16="http://schemas.microsoft.com/office/drawing/2014/main" id="{80C012FD-8262-420C-A1C7-C94E49ECF2FB}"/>
                  </a:ext>
                </a:extLst>
              </p:cNvPr>
              <p:cNvSpPr/>
              <p:nvPr/>
            </p:nvSpPr>
            <p:spPr>
              <a:xfrm>
                <a:off x="4020203" y="419231"/>
                <a:ext cx="4367084" cy="5765249"/>
              </a:xfrm>
              <a:custGeom>
                <a:avLst/>
                <a:gdLst/>
                <a:ahLst/>
                <a:cxnLst/>
                <a:rect l="l" t="t" r="r" b="b"/>
                <a:pathLst>
                  <a:path w="4367084" h="5765249">
                    <a:moveTo>
                      <a:pt x="3965780" y="4113557"/>
                    </a:moveTo>
                    <a:lnTo>
                      <a:pt x="4166432" y="4113557"/>
                    </a:lnTo>
                    <a:lnTo>
                      <a:pt x="4166432" y="4916165"/>
                    </a:lnTo>
                    <a:lnTo>
                      <a:pt x="3972555" y="4916165"/>
                    </a:lnTo>
                    <a:lnTo>
                      <a:pt x="3972555" y="5763466"/>
                    </a:lnTo>
                    <a:lnTo>
                      <a:pt x="3771903" y="5763466"/>
                    </a:lnTo>
                    <a:lnTo>
                      <a:pt x="3771903" y="5763465"/>
                    </a:lnTo>
                    <a:lnTo>
                      <a:pt x="1193520" y="5763465"/>
                    </a:lnTo>
                    <a:lnTo>
                      <a:pt x="1193520" y="5765249"/>
                    </a:lnTo>
                    <a:lnTo>
                      <a:pt x="992868" y="5765249"/>
                    </a:lnTo>
                    <a:lnTo>
                      <a:pt x="992868" y="5009248"/>
                    </a:lnTo>
                    <a:lnTo>
                      <a:pt x="1193520" y="5009248"/>
                    </a:lnTo>
                    <a:lnTo>
                      <a:pt x="1193520" y="5562813"/>
                    </a:lnTo>
                    <a:lnTo>
                      <a:pt x="3771903" y="5562813"/>
                    </a:lnTo>
                    <a:lnTo>
                      <a:pt x="3771903" y="4916165"/>
                    </a:lnTo>
                    <a:lnTo>
                      <a:pt x="3965780" y="4916165"/>
                    </a:lnTo>
                    <a:close/>
                    <a:moveTo>
                      <a:pt x="404924" y="3516123"/>
                    </a:moveTo>
                    <a:lnTo>
                      <a:pt x="605576" y="3516123"/>
                    </a:lnTo>
                    <a:lnTo>
                      <a:pt x="605576" y="4024102"/>
                    </a:lnTo>
                    <a:lnTo>
                      <a:pt x="794053" y="4024102"/>
                    </a:lnTo>
                    <a:lnTo>
                      <a:pt x="794053" y="4525732"/>
                    </a:lnTo>
                    <a:lnTo>
                      <a:pt x="991620" y="4525732"/>
                    </a:lnTo>
                    <a:lnTo>
                      <a:pt x="991620" y="5027362"/>
                    </a:lnTo>
                    <a:lnTo>
                      <a:pt x="790968" y="5027362"/>
                    </a:lnTo>
                    <a:lnTo>
                      <a:pt x="790968" y="4525732"/>
                    </a:lnTo>
                    <a:lnTo>
                      <a:pt x="593401" y="4525732"/>
                    </a:lnTo>
                    <a:lnTo>
                      <a:pt x="593401" y="4056122"/>
                    </a:lnTo>
                    <a:lnTo>
                      <a:pt x="404924" y="4056122"/>
                    </a:lnTo>
                    <a:close/>
                    <a:moveTo>
                      <a:pt x="4166432" y="2307688"/>
                    </a:moveTo>
                    <a:lnTo>
                      <a:pt x="4367084" y="2307688"/>
                    </a:lnTo>
                    <a:lnTo>
                      <a:pt x="4367084" y="4113556"/>
                    </a:lnTo>
                    <a:lnTo>
                      <a:pt x="4166432" y="4113556"/>
                    </a:lnTo>
                    <a:close/>
                    <a:moveTo>
                      <a:pt x="3965780" y="1906384"/>
                    </a:moveTo>
                    <a:lnTo>
                      <a:pt x="4166432" y="1906384"/>
                    </a:lnTo>
                    <a:lnTo>
                      <a:pt x="4166432" y="2307688"/>
                    </a:lnTo>
                    <a:lnTo>
                      <a:pt x="3965780" y="2307688"/>
                    </a:lnTo>
                    <a:close/>
                    <a:moveTo>
                      <a:pt x="2520856" y="1506947"/>
                    </a:moveTo>
                    <a:lnTo>
                      <a:pt x="2721508" y="1506947"/>
                    </a:lnTo>
                    <a:lnTo>
                      <a:pt x="3336164" y="1506947"/>
                    </a:lnTo>
                    <a:lnTo>
                      <a:pt x="3336164" y="1685040"/>
                    </a:lnTo>
                    <a:lnTo>
                      <a:pt x="3464150" y="1685040"/>
                    </a:lnTo>
                    <a:lnTo>
                      <a:pt x="3464150" y="1682197"/>
                    </a:lnTo>
                    <a:lnTo>
                      <a:pt x="3965780" y="1682197"/>
                    </a:lnTo>
                    <a:lnTo>
                      <a:pt x="3965780" y="1882849"/>
                    </a:lnTo>
                    <a:lnTo>
                      <a:pt x="3536816" y="1882849"/>
                    </a:lnTo>
                    <a:lnTo>
                      <a:pt x="3536816" y="2788626"/>
                    </a:lnTo>
                    <a:lnTo>
                      <a:pt x="3336164" y="2788626"/>
                    </a:lnTo>
                    <a:lnTo>
                      <a:pt x="3336164" y="1707599"/>
                    </a:lnTo>
                    <a:lnTo>
                      <a:pt x="2721508" y="1707599"/>
                    </a:lnTo>
                    <a:lnTo>
                      <a:pt x="2721508" y="2710859"/>
                    </a:lnTo>
                    <a:lnTo>
                      <a:pt x="2520856" y="2710859"/>
                    </a:lnTo>
                    <a:close/>
                    <a:moveTo>
                      <a:pt x="1705727" y="200652"/>
                    </a:moveTo>
                    <a:lnTo>
                      <a:pt x="1906379" y="200652"/>
                    </a:lnTo>
                    <a:lnTo>
                      <a:pt x="1906379" y="1306295"/>
                    </a:lnTo>
                    <a:lnTo>
                      <a:pt x="2508335" y="1306295"/>
                    </a:lnTo>
                    <a:lnTo>
                      <a:pt x="2508335" y="1506947"/>
                    </a:lnTo>
                    <a:lnTo>
                      <a:pt x="1906379" y="1506947"/>
                    </a:lnTo>
                    <a:lnTo>
                      <a:pt x="1906379" y="2608477"/>
                    </a:lnTo>
                    <a:lnTo>
                      <a:pt x="1705727" y="2608477"/>
                    </a:lnTo>
                    <a:close/>
                    <a:moveTo>
                      <a:pt x="986562" y="200652"/>
                    </a:moveTo>
                    <a:lnTo>
                      <a:pt x="1187214" y="200652"/>
                    </a:lnTo>
                    <a:lnTo>
                      <a:pt x="1187214" y="3612116"/>
                    </a:lnTo>
                    <a:lnTo>
                      <a:pt x="986562" y="3612116"/>
                    </a:lnTo>
                    <a:lnTo>
                      <a:pt x="986562" y="2838909"/>
                    </a:lnTo>
                    <a:lnTo>
                      <a:pt x="600014" y="2838909"/>
                    </a:lnTo>
                    <a:lnTo>
                      <a:pt x="600014" y="2641799"/>
                    </a:lnTo>
                    <a:lnTo>
                      <a:pt x="200652" y="2641799"/>
                    </a:lnTo>
                    <a:lnTo>
                      <a:pt x="200652" y="3118899"/>
                    </a:lnTo>
                    <a:lnTo>
                      <a:pt x="384605" y="3118899"/>
                    </a:lnTo>
                    <a:lnTo>
                      <a:pt x="384605" y="3520203"/>
                    </a:lnTo>
                    <a:lnTo>
                      <a:pt x="183953" y="3520203"/>
                    </a:lnTo>
                    <a:lnTo>
                      <a:pt x="183953" y="3141857"/>
                    </a:lnTo>
                    <a:lnTo>
                      <a:pt x="0" y="3141857"/>
                    </a:lnTo>
                    <a:lnTo>
                      <a:pt x="0" y="2439575"/>
                    </a:lnTo>
                    <a:lnTo>
                      <a:pt x="200652" y="2439575"/>
                    </a:lnTo>
                    <a:lnTo>
                      <a:pt x="200652" y="2441147"/>
                    </a:lnTo>
                    <a:lnTo>
                      <a:pt x="610687" y="2441147"/>
                    </a:lnTo>
                    <a:lnTo>
                      <a:pt x="610687" y="2638257"/>
                    </a:lnTo>
                    <a:lnTo>
                      <a:pt x="986562" y="2638257"/>
                    </a:lnTo>
                    <a:close/>
                    <a:moveTo>
                      <a:pt x="1187214" y="0"/>
                    </a:moveTo>
                    <a:lnTo>
                      <a:pt x="1688844" y="0"/>
                    </a:lnTo>
                    <a:lnTo>
                      <a:pt x="1688844" y="200652"/>
                    </a:lnTo>
                    <a:lnTo>
                      <a:pt x="1187214" y="20065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bg1"/>
                  </a:solidFill>
                  <a:cs typeface="B Nazanin" panose="00000400000000000000" pitchFamily="2" charset="-78"/>
                </a:endParaRPr>
              </a:p>
            </p:txBody>
          </p:sp>
        </p:grp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3C82DEE0-B0FB-4D60-9A11-22EBDF3548CE}"/>
              </a:ext>
            </a:extLst>
          </p:cNvPr>
          <p:cNvGrpSpPr/>
          <p:nvPr/>
        </p:nvGrpSpPr>
        <p:grpSpPr>
          <a:xfrm>
            <a:off x="190988" y="1227107"/>
            <a:ext cx="4216398" cy="2316625"/>
            <a:chOff x="-548507" y="477868"/>
            <a:chExt cx="11570449" cy="6357177"/>
          </a:xfrm>
        </p:grpSpPr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ABB9261-230E-4018-AD96-8FF0ACED59A4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80E2DD3B-34F4-4F5C-BE70-67DBB83DCC4F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BE8D5691-5C3F-4692-9C4F-0A33D3B94B59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E065DCC5-2F81-43E1-A48D-0AC5E2A601EF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cs typeface="B Nazanin" panose="00000400000000000000" pitchFamily="2" charset="-78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F8BDA185-408E-4659-8636-A6360490DD62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4AB08CC6-2F93-43FA-9532-E5D726B1F6B7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72" name="Rectangle: Rounded Corners 71">
                <a:extLst>
                  <a:ext uri="{FF2B5EF4-FFF2-40B4-BE49-F238E27FC236}">
                    <a16:creationId xmlns:a16="http://schemas.microsoft.com/office/drawing/2014/main" id="{4C1B209A-7FFB-4C0A-B13C-6EC721D61581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73" name="Rectangle: Rounded Corners 72">
                <a:extLst>
                  <a:ext uri="{FF2B5EF4-FFF2-40B4-BE49-F238E27FC236}">
                    <a16:creationId xmlns:a16="http://schemas.microsoft.com/office/drawing/2014/main" id="{4ECD1DCF-A3B5-4F6A-AC0D-BDB5FD48EC5A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AB2A6760-8F12-4A03-BAE4-C15B50E011BA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70" name="Rectangle: Rounded Corners 69">
                <a:extLst>
                  <a:ext uri="{FF2B5EF4-FFF2-40B4-BE49-F238E27FC236}">
                    <a16:creationId xmlns:a16="http://schemas.microsoft.com/office/drawing/2014/main" id="{26851A65-AB6E-49C2-87BB-DA1343141935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71" name="Rectangle: Rounded Corners 70">
                <a:extLst>
                  <a:ext uri="{FF2B5EF4-FFF2-40B4-BE49-F238E27FC236}">
                    <a16:creationId xmlns:a16="http://schemas.microsoft.com/office/drawing/2014/main" id="{68C25D14-6956-42FA-BB8E-608B69B62A2B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F3D3742E-99CA-4D4F-9D7C-A18AC16BE7D0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cs typeface="B Nazanin" panose="00000400000000000000" pitchFamily="2" charset="-78"/>
              </a:endParaRPr>
            </a:p>
          </p:txBody>
        </p:sp>
      </p:grpSp>
      <p:sp>
        <p:nvSpPr>
          <p:cNvPr id="74" name="Donut 3">
            <a:extLst>
              <a:ext uri="{FF2B5EF4-FFF2-40B4-BE49-F238E27FC236}">
                <a16:creationId xmlns:a16="http://schemas.microsoft.com/office/drawing/2014/main" id="{E48D3A8D-D0AE-45CE-A1A3-D2B8507900B4}"/>
              </a:ext>
            </a:extLst>
          </p:cNvPr>
          <p:cNvSpPr>
            <a:spLocks noChangeAspect="1"/>
          </p:cNvSpPr>
          <p:nvPr/>
        </p:nvSpPr>
        <p:spPr>
          <a:xfrm>
            <a:off x="1643764" y="1741411"/>
            <a:ext cx="1310846" cy="1118226"/>
          </a:xfrm>
          <a:custGeom>
            <a:avLst/>
            <a:gdLst/>
            <a:ahLst/>
            <a:cxnLst/>
            <a:rect l="l" t="t" r="r" b="b"/>
            <a:pathLst>
              <a:path w="3925206" h="3348424">
                <a:moveTo>
                  <a:pt x="3242112" y="2272794"/>
                </a:moveTo>
                <a:cubicBezTo>
                  <a:pt x="3115082" y="2260231"/>
                  <a:pt x="3000452" y="2364880"/>
                  <a:pt x="3016921" y="2497371"/>
                </a:cubicBezTo>
                <a:lnTo>
                  <a:pt x="3435974" y="2497371"/>
                </a:lnTo>
                <a:cubicBezTo>
                  <a:pt x="3428947" y="2380544"/>
                  <a:pt x="3369142" y="2285357"/>
                  <a:pt x="3242112" y="2272794"/>
                </a:cubicBezTo>
                <a:close/>
                <a:moveTo>
                  <a:pt x="3242112" y="1883779"/>
                </a:moveTo>
                <a:cubicBezTo>
                  <a:pt x="3733878" y="1896431"/>
                  <a:pt x="3893010" y="2355773"/>
                  <a:pt x="3900115" y="2477857"/>
                </a:cubicBezTo>
                <a:cubicBezTo>
                  <a:pt x="3907220" y="2599941"/>
                  <a:pt x="3904130" y="2640444"/>
                  <a:pt x="3906136" y="2721736"/>
                </a:cubicBezTo>
                <a:lnTo>
                  <a:pt x="3506761" y="2727198"/>
                </a:lnTo>
                <a:lnTo>
                  <a:pt x="3007675" y="2728631"/>
                </a:lnTo>
                <a:cubicBezTo>
                  <a:pt x="3027968" y="2911589"/>
                  <a:pt x="3137547" y="2975072"/>
                  <a:pt x="3265609" y="2975072"/>
                </a:cubicBezTo>
                <a:cubicBezTo>
                  <a:pt x="3395909" y="2975042"/>
                  <a:pt x="3396904" y="2940955"/>
                  <a:pt x="3566366" y="2846944"/>
                </a:cubicBezTo>
                <a:lnTo>
                  <a:pt x="3850889" y="3014883"/>
                </a:lnTo>
                <a:cubicBezTo>
                  <a:pt x="3733332" y="3178373"/>
                  <a:pt x="3564767" y="3345324"/>
                  <a:pt x="3242112" y="3348424"/>
                </a:cubicBezTo>
                <a:cubicBezTo>
                  <a:pt x="2888283" y="3337127"/>
                  <a:pt x="2509790" y="3020551"/>
                  <a:pt x="2509790" y="2616101"/>
                </a:cubicBezTo>
                <a:cubicBezTo>
                  <a:pt x="2509790" y="2211651"/>
                  <a:pt x="2750347" y="1871126"/>
                  <a:pt x="3242112" y="1883779"/>
                </a:cubicBezTo>
                <a:close/>
                <a:moveTo>
                  <a:pt x="2201538" y="1640945"/>
                </a:moveTo>
                <a:lnTo>
                  <a:pt x="2178041" y="2056288"/>
                </a:lnTo>
                <a:lnTo>
                  <a:pt x="2407579" y="2056288"/>
                </a:lnTo>
                <a:lnTo>
                  <a:pt x="2407579" y="2364634"/>
                </a:lnTo>
                <a:lnTo>
                  <a:pt x="2178041" y="2364634"/>
                </a:lnTo>
                <a:lnTo>
                  <a:pt x="2178041" y="2931754"/>
                </a:lnTo>
                <a:cubicBezTo>
                  <a:pt x="2185611" y="3070135"/>
                  <a:pt x="2295005" y="3075356"/>
                  <a:pt x="2459217" y="2994419"/>
                </a:cubicBezTo>
                <a:cubicBezTo>
                  <a:pt x="2443553" y="3099180"/>
                  <a:pt x="2451386" y="3180444"/>
                  <a:pt x="2412226" y="3308699"/>
                </a:cubicBezTo>
                <a:cubicBezTo>
                  <a:pt x="2239462" y="3345251"/>
                  <a:pt x="2176341" y="3350467"/>
                  <a:pt x="1964415" y="3347850"/>
                </a:cubicBezTo>
                <a:cubicBezTo>
                  <a:pt x="1849515" y="3347850"/>
                  <a:pt x="1756369" y="3254704"/>
                  <a:pt x="1756367" y="3139802"/>
                </a:cubicBezTo>
                <a:lnTo>
                  <a:pt x="1753727" y="3139802"/>
                </a:lnTo>
                <a:lnTo>
                  <a:pt x="1753727" y="2364634"/>
                </a:lnTo>
                <a:lnTo>
                  <a:pt x="1559627" y="2364634"/>
                </a:lnTo>
                <a:lnTo>
                  <a:pt x="1559627" y="2056288"/>
                </a:lnTo>
                <a:lnTo>
                  <a:pt x="1753727" y="2056288"/>
                </a:lnTo>
                <a:lnTo>
                  <a:pt x="1753727" y="1805414"/>
                </a:lnTo>
                <a:close/>
                <a:moveTo>
                  <a:pt x="0" y="1559869"/>
                </a:moveTo>
                <a:lnTo>
                  <a:pt x="870533" y="1559869"/>
                </a:lnTo>
                <a:lnTo>
                  <a:pt x="870533" y="1868216"/>
                </a:lnTo>
                <a:lnTo>
                  <a:pt x="700385" y="1868216"/>
                </a:lnTo>
                <a:lnTo>
                  <a:pt x="700385" y="3040078"/>
                </a:lnTo>
                <a:lnTo>
                  <a:pt x="1079673" y="3040078"/>
                </a:lnTo>
                <a:lnTo>
                  <a:pt x="1079673" y="2721691"/>
                </a:lnTo>
                <a:lnTo>
                  <a:pt x="1503649" y="2721691"/>
                </a:lnTo>
                <a:lnTo>
                  <a:pt x="1503649" y="3040078"/>
                </a:lnTo>
                <a:lnTo>
                  <a:pt x="1503649" y="3125297"/>
                </a:lnTo>
                <a:lnTo>
                  <a:pt x="1503649" y="3348424"/>
                </a:lnTo>
                <a:lnTo>
                  <a:pt x="2" y="3348424"/>
                </a:lnTo>
                <a:lnTo>
                  <a:pt x="2" y="3040078"/>
                </a:lnTo>
                <a:lnTo>
                  <a:pt x="160779" y="3040078"/>
                </a:lnTo>
                <a:lnTo>
                  <a:pt x="160779" y="1868216"/>
                </a:lnTo>
                <a:lnTo>
                  <a:pt x="0" y="1868216"/>
                </a:lnTo>
                <a:close/>
                <a:moveTo>
                  <a:pt x="2404792" y="1056835"/>
                </a:moveTo>
                <a:cubicBezTo>
                  <a:pt x="2653236" y="1053203"/>
                  <a:pt x="2846615" y="1132462"/>
                  <a:pt x="3041339" y="1217006"/>
                </a:cubicBezTo>
                <a:cubicBezTo>
                  <a:pt x="3177103" y="1292844"/>
                  <a:pt x="3185654" y="1358251"/>
                  <a:pt x="3162662" y="1421790"/>
                </a:cubicBezTo>
                <a:cubicBezTo>
                  <a:pt x="3135070" y="1490420"/>
                  <a:pt x="3073394" y="1544137"/>
                  <a:pt x="2955120" y="1490027"/>
                </a:cubicBezTo>
                <a:cubicBezTo>
                  <a:pt x="2799905" y="1362647"/>
                  <a:pt x="2303258" y="1258941"/>
                  <a:pt x="1996297" y="1439301"/>
                </a:cubicBezTo>
                <a:cubicBezTo>
                  <a:pt x="1912263" y="1500986"/>
                  <a:pt x="1740474" y="1549432"/>
                  <a:pt x="1695640" y="1440804"/>
                </a:cubicBezTo>
                <a:cubicBezTo>
                  <a:pt x="1684431" y="1405047"/>
                  <a:pt x="1680310" y="1375083"/>
                  <a:pt x="1683036" y="1349036"/>
                </a:cubicBezTo>
                <a:cubicBezTo>
                  <a:pt x="1691216" y="1270893"/>
                  <a:pt x="1761018" y="1227996"/>
                  <a:pt x="1885936" y="1169661"/>
                </a:cubicBezTo>
                <a:cubicBezTo>
                  <a:pt x="2086835" y="1091036"/>
                  <a:pt x="2255725" y="1059015"/>
                  <a:pt x="2404792" y="1056835"/>
                </a:cubicBezTo>
                <a:close/>
                <a:moveTo>
                  <a:pt x="2379939" y="525939"/>
                </a:moveTo>
                <a:cubicBezTo>
                  <a:pt x="2879635" y="523330"/>
                  <a:pt x="3277619" y="723329"/>
                  <a:pt x="3415595" y="816328"/>
                </a:cubicBezTo>
                <a:cubicBezTo>
                  <a:pt x="3513176" y="870436"/>
                  <a:pt x="3605894" y="947824"/>
                  <a:pt x="3536918" y="1067180"/>
                </a:cubicBezTo>
                <a:cubicBezTo>
                  <a:pt x="3436697" y="1161368"/>
                  <a:pt x="3374414" y="1127048"/>
                  <a:pt x="3277643" y="1055532"/>
                </a:cubicBezTo>
                <a:cubicBezTo>
                  <a:pt x="3043086" y="964227"/>
                  <a:pt x="2525726" y="500925"/>
                  <a:pt x="1518639" y="1072440"/>
                </a:cubicBezTo>
                <a:cubicBezTo>
                  <a:pt x="1403814" y="1153603"/>
                  <a:pt x="1314548" y="1113414"/>
                  <a:pt x="1276609" y="1034639"/>
                </a:cubicBezTo>
                <a:cubicBezTo>
                  <a:pt x="1266889" y="1013346"/>
                  <a:pt x="1263419" y="992899"/>
                  <a:pt x="1265339" y="973244"/>
                </a:cubicBezTo>
                <a:cubicBezTo>
                  <a:pt x="1271097" y="914280"/>
                  <a:pt x="1325354" y="862450"/>
                  <a:pt x="1404829" y="816327"/>
                </a:cubicBezTo>
                <a:cubicBezTo>
                  <a:pt x="1743688" y="602008"/>
                  <a:pt x="2080122" y="527504"/>
                  <a:pt x="2379939" y="525939"/>
                </a:cubicBezTo>
                <a:close/>
                <a:moveTo>
                  <a:pt x="2328309" y="478"/>
                </a:moveTo>
                <a:cubicBezTo>
                  <a:pt x="2867607" y="-10742"/>
                  <a:pt x="3373895" y="176390"/>
                  <a:pt x="3780883" y="442703"/>
                </a:cubicBezTo>
                <a:cubicBezTo>
                  <a:pt x="3871566" y="483284"/>
                  <a:pt x="3971181" y="614776"/>
                  <a:pt x="3902204" y="713843"/>
                </a:cubicBezTo>
                <a:cubicBezTo>
                  <a:pt x="3808883" y="796758"/>
                  <a:pt x="3691418" y="734262"/>
                  <a:pt x="3625688" y="675144"/>
                </a:cubicBezTo>
                <a:cubicBezTo>
                  <a:pt x="3485001" y="587217"/>
                  <a:pt x="2454523" y="-190583"/>
                  <a:pt x="1158490" y="715725"/>
                </a:cubicBezTo>
                <a:cubicBezTo>
                  <a:pt x="1054011" y="803650"/>
                  <a:pt x="957845" y="746554"/>
                  <a:pt x="916460" y="684687"/>
                </a:cubicBezTo>
                <a:cubicBezTo>
                  <a:pt x="904440" y="661422"/>
                  <a:pt x="899749" y="637946"/>
                  <a:pt x="901094" y="614998"/>
                </a:cubicBezTo>
                <a:cubicBezTo>
                  <a:pt x="905127" y="546153"/>
                  <a:pt x="963480" y="482063"/>
                  <a:pt x="1041231" y="442703"/>
                </a:cubicBezTo>
                <a:cubicBezTo>
                  <a:pt x="1469432" y="137923"/>
                  <a:pt x="1908855" y="9205"/>
                  <a:pt x="2328309" y="47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766483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over and End Slide Master">
  <a:themeElements>
    <a:clrScheme name="mobil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282BE"/>
      </a:accent1>
      <a:accent2>
        <a:srgbClr val="28608C"/>
      </a:accent2>
      <a:accent3>
        <a:srgbClr val="262626"/>
      </a:accent3>
      <a:accent4>
        <a:srgbClr val="3282BE"/>
      </a:accent4>
      <a:accent5>
        <a:srgbClr val="28608C"/>
      </a:accent5>
      <a:accent6>
        <a:srgbClr val="262626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mobil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282BE"/>
      </a:accent1>
      <a:accent2>
        <a:srgbClr val="28608C"/>
      </a:accent2>
      <a:accent3>
        <a:srgbClr val="262626"/>
      </a:accent3>
      <a:accent4>
        <a:srgbClr val="3282BE"/>
      </a:accent4>
      <a:accent5>
        <a:srgbClr val="28608C"/>
      </a:accent5>
      <a:accent6>
        <a:srgbClr val="262626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SOCIAL MEDI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282BE"/>
      </a:accent1>
      <a:accent2>
        <a:srgbClr val="28608C"/>
      </a:accent2>
      <a:accent3>
        <a:srgbClr val="262626"/>
      </a:accent3>
      <a:accent4>
        <a:srgbClr val="3282BE"/>
      </a:accent4>
      <a:accent5>
        <a:srgbClr val="28608C"/>
      </a:accent5>
      <a:accent6>
        <a:srgbClr val="262626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1104</Words>
  <Application>Microsoft Office PowerPoint</Application>
  <PresentationFormat>Widescreen</PresentationFormat>
  <Paragraphs>56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سبک موبایل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2023-12-27T17:59:00Z</dcterms:created>
  <dcterms:modified xsi:type="dcterms:W3CDTF">2024-01-17T17:55:18Z</dcterms:modified>
</cp:coreProperties>
</file>